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7" r:id="rId4"/>
    <p:sldId id="261" r:id="rId5"/>
    <p:sldId id="267" r:id="rId6"/>
    <p:sldId id="303" r:id="rId7"/>
    <p:sldId id="268" r:id="rId8"/>
    <p:sldId id="269" r:id="rId9"/>
    <p:sldId id="304" r:id="rId10"/>
    <p:sldId id="270" r:id="rId11"/>
    <p:sldId id="272" r:id="rId12"/>
    <p:sldId id="273" r:id="rId13"/>
    <p:sldId id="274" r:id="rId14"/>
    <p:sldId id="271" r:id="rId15"/>
    <p:sldId id="275" r:id="rId16"/>
    <p:sldId id="259" r:id="rId17"/>
    <p:sldId id="276" r:id="rId18"/>
    <p:sldId id="277" r:id="rId19"/>
    <p:sldId id="305" r:id="rId20"/>
    <p:sldId id="262" r:id="rId21"/>
    <p:sldId id="278" r:id="rId22"/>
    <p:sldId id="279" r:id="rId23"/>
    <p:sldId id="280" r:id="rId24"/>
    <p:sldId id="281" r:id="rId25"/>
    <p:sldId id="282" r:id="rId26"/>
    <p:sldId id="306" r:id="rId27"/>
    <p:sldId id="293" r:id="rId28"/>
    <p:sldId id="294" r:id="rId29"/>
    <p:sldId id="295" r:id="rId30"/>
    <p:sldId id="296" r:id="rId31"/>
    <p:sldId id="297" r:id="rId32"/>
    <p:sldId id="298" r:id="rId33"/>
    <p:sldId id="260" r:id="rId34"/>
    <p:sldId id="307" r:id="rId35"/>
    <p:sldId id="299" r:id="rId36"/>
    <p:sldId id="301" r:id="rId37"/>
    <p:sldId id="283" r:id="rId38"/>
    <p:sldId id="284" r:id="rId39"/>
    <p:sldId id="285" r:id="rId40"/>
    <p:sldId id="286" r:id="rId41"/>
    <p:sldId id="308" r:id="rId42"/>
    <p:sldId id="287" r:id="rId43"/>
    <p:sldId id="288" r:id="rId44"/>
    <p:sldId id="289" r:id="rId45"/>
    <p:sldId id="290" r:id="rId46"/>
    <p:sldId id="291" r:id="rId47"/>
    <p:sldId id="300" r:id="rId48"/>
    <p:sldId id="302" r:id="rId49"/>
    <p:sldId id="309" r:id="rId50"/>
    <p:sldId id="292" r:id="rId51"/>
  </p:sldIdLst>
  <p:sldSz cx="9144000" cy="6858000" type="screen4x3"/>
  <p:notesSz cx="6669088" cy="98964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F9EEB22C-993B-44EB-9719-E4B8C2EBC2DB}">
          <p14:sldIdLst>
            <p14:sldId id="256"/>
            <p14:sldId id="258"/>
            <p14:sldId id="257"/>
            <p14:sldId id="261"/>
          </p14:sldIdLst>
        </p14:section>
        <p14:section name="Objetivos e conceitos" id="{71E55587-6D31-4C24-A9F8-EEEACC0CF347}">
          <p14:sldIdLst>
            <p14:sldId id="267"/>
            <p14:sldId id="303"/>
            <p14:sldId id="268"/>
            <p14:sldId id="269"/>
            <p14:sldId id="304"/>
            <p14:sldId id="270"/>
            <p14:sldId id="272"/>
            <p14:sldId id="273"/>
            <p14:sldId id="274"/>
            <p14:sldId id="271"/>
          </p14:sldIdLst>
        </p14:section>
        <p14:section name="Introdução aos delineamentos" id="{1705CD2D-7F30-4A02-AB7B-A1D66CC25977}">
          <p14:sldIdLst>
            <p14:sldId id="275"/>
            <p14:sldId id="259"/>
            <p14:sldId id="276"/>
            <p14:sldId id="277"/>
            <p14:sldId id="305"/>
          </p14:sldIdLst>
        </p14:section>
        <p14:section name="Dedução e inferência" id="{9D5F0E37-8653-46CF-ADF1-0A8728F99E2D}">
          <p14:sldIdLst>
            <p14:sldId id="262"/>
            <p14:sldId id="278"/>
            <p14:sldId id="279"/>
            <p14:sldId id="280"/>
            <p14:sldId id="281"/>
            <p14:sldId id="282"/>
            <p14:sldId id="306"/>
          </p14:sldIdLst>
        </p14:section>
        <p14:section name="Delineamentos e classificações" id="{05C4DE3B-BF1A-454B-BFAB-FDAF3B07DD4D}">
          <p14:sldIdLst>
            <p14:sldId id="293"/>
            <p14:sldId id="294"/>
            <p14:sldId id="295"/>
            <p14:sldId id="296"/>
            <p14:sldId id="297"/>
            <p14:sldId id="298"/>
            <p14:sldId id="260"/>
            <p14:sldId id="307"/>
          </p14:sldIdLst>
        </p14:section>
        <p14:section name="Erros sistemáticos e aleatórios" id="{B5B231DD-B8BB-4EE1-8D7C-B1551CCB0959}">
          <p14:sldIdLst>
            <p14:sldId id="299"/>
            <p14:sldId id="301"/>
            <p14:sldId id="283"/>
            <p14:sldId id="284"/>
            <p14:sldId id="285"/>
            <p14:sldId id="286"/>
            <p14:sldId id="308"/>
            <p14:sldId id="287"/>
            <p14:sldId id="288"/>
            <p14:sldId id="289"/>
            <p14:sldId id="290"/>
            <p14:sldId id="291"/>
            <p14:sldId id="300"/>
            <p14:sldId id="302"/>
            <p14:sldId id="30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95" autoAdjust="0"/>
    <p:restoredTop sz="94660"/>
  </p:normalViewPr>
  <p:slideViewPr>
    <p:cSldViewPr>
      <p:cViewPr varScale="1">
        <p:scale>
          <a:sx n="69" d="100"/>
          <a:sy n="69" d="100"/>
        </p:scale>
        <p:origin x="117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2066F-2231-4EC2-BE28-F2B8E07102D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B3B44F-11D2-4188-B316-6D2B3B3EEA53}">
      <dgm:prSet phldrT="[Texto]" phldr="1"/>
      <dgm:spPr>
        <a:noFill/>
        <a:ln>
          <a:solidFill>
            <a:schemeClr val="tx1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874E2124-7609-4F78-9A07-DB68800969B8}" type="parTrans" cxnId="{3D35DB9E-0651-43A7-BAFA-FCE39BBDE422}">
      <dgm:prSet/>
      <dgm:spPr/>
      <dgm:t>
        <a:bodyPr/>
        <a:lstStyle/>
        <a:p>
          <a:endParaRPr lang="pt-BR"/>
        </a:p>
      </dgm:t>
    </dgm:pt>
    <dgm:pt modelId="{05E11C28-6159-47E9-BC1B-9ABE5182B098}" type="sibTrans" cxnId="{3D35DB9E-0651-43A7-BAFA-FCE39BBDE422}">
      <dgm:prSet/>
      <dgm:spPr/>
      <dgm:t>
        <a:bodyPr/>
        <a:lstStyle/>
        <a:p>
          <a:endParaRPr lang="pt-BR"/>
        </a:p>
      </dgm:t>
    </dgm:pt>
    <dgm:pt modelId="{4C3DECB5-37D3-4F45-8A50-B37BC5AB97C0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Teste com desempenho ruim</a:t>
          </a:r>
          <a:r>
            <a:rPr lang="pt-BR" dirty="0">
              <a:solidFill>
                <a:schemeClr val="tx1"/>
              </a:solidFill>
            </a:rPr>
            <a:t>. </a:t>
          </a:r>
        </a:p>
        <a:p>
          <a:r>
            <a:rPr lang="pt-BR" dirty="0">
              <a:solidFill>
                <a:schemeClr val="tx1"/>
              </a:solidFill>
            </a:rPr>
            <a:t>Se ou </a:t>
          </a:r>
          <a:r>
            <a:rPr lang="pt-BR" dirty="0" err="1">
              <a:solidFill>
                <a:schemeClr val="tx1"/>
              </a:solidFill>
            </a:rPr>
            <a:t>Sp</a:t>
          </a:r>
          <a:r>
            <a:rPr lang="pt-BR" dirty="0">
              <a:solidFill>
                <a:schemeClr val="tx1"/>
              </a:solidFill>
            </a:rPr>
            <a:t> aquém do desejado.</a:t>
          </a:r>
        </a:p>
      </dgm:t>
    </dgm:pt>
    <dgm:pt modelId="{C38BED0E-3EEB-4E4F-A348-3A88483193AB}" type="parTrans" cxnId="{9DEBE3C1-8D0A-4DA7-ABAD-0E689D90599E}">
      <dgm:prSet/>
      <dgm:spPr/>
      <dgm:t>
        <a:bodyPr/>
        <a:lstStyle/>
        <a:p>
          <a:endParaRPr lang="pt-BR"/>
        </a:p>
      </dgm:t>
    </dgm:pt>
    <dgm:pt modelId="{BED51B4C-5C6A-4881-88F3-639DD9D01D82}" type="sibTrans" cxnId="{9DEBE3C1-8D0A-4DA7-ABAD-0E689D90599E}">
      <dgm:prSet/>
      <dgm:spPr/>
      <dgm:t>
        <a:bodyPr/>
        <a:lstStyle/>
        <a:p>
          <a:endParaRPr lang="pt-BR"/>
        </a:p>
      </dgm:t>
    </dgm:pt>
    <dgm:pt modelId="{920449BE-2D4B-4C20-9A0B-9DECB2448499}">
      <dgm:prSet phldrT="[Texto]"/>
      <dgm:spPr>
        <a:noFill/>
        <a:ln>
          <a:solidFill>
            <a:schemeClr val="tx1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6781E95A-6EB3-4986-A76F-8BFFB7AC76FA}" type="parTrans" cxnId="{1F2068F7-1D1E-4666-A74F-CA8BA3B1221A}">
      <dgm:prSet/>
      <dgm:spPr/>
      <dgm:t>
        <a:bodyPr/>
        <a:lstStyle/>
        <a:p>
          <a:endParaRPr lang="pt-BR"/>
        </a:p>
      </dgm:t>
    </dgm:pt>
    <dgm:pt modelId="{A3916D5B-2E76-4927-95ED-0460997BD6CC}" type="sibTrans" cxnId="{1F2068F7-1D1E-4666-A74F-CA8BA3B1221A}">
      <dgm:prSet/>
      <dgm:spPr/>
      <dgm:t>
        <a:bodyPr/>
        <a:lstStyle/>
        <a:p>
          <a:endParaRPr lang="pt-BR"/>
        </a:p>
      </dgm:t>
    </dgm:pt>
    <dgm:pt modelId="{A6B4ED84-D6F7-40E6-AD6D-64B8AEF7952F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Erro sistemático</a:t>
          </a:r>
        </a:p>
        <a:p>
          <a:endParaRPr lang="pt-BR" dirty="0">
            <a:solidFill>
              <a:schemeClr val="tx1"/>
            </a:solidFill>
          </a:endParaRPr>
        </a:p>
        <a:p>
          <a:r>
            <a:rPr lang="pt-BR" dirty="0">
              <a:solidFill>
                <a:schemeClr val="tx1"/>
              </a:solidFill>
            </a:rPr>
            <a:t>Diferencial vs. não diferencial</a:t>
          </a:r>
        </a:p>
      </dgm:t>
    </dgm:pt>
    <dgm:pt modelId="{D9D0469A-B3B0-4014-A2DD-0E820477BD23}" type="parTrans" cxnId="{147E1DC1-96BD-4EBD-883B-9FEAB1295DB0}">
      <dgm:prSet/>
      <dgm:spPr/>
      <dgm:t>
        <a:bodyPr/>
        <a:lstStyle/>
        <a:p>
          <a:endParaRPr lang="pt-BR"/>
        </a:p>
      </dgm:t>
    </dgm:pt>
    <dgm:pt modelId="{708CDA38-5404-4E1E-9392-63776CFD10CE}" type="sibTrans" cxnId="{147E1DC1-96BD-4EBD-883B-9FEAB1295DB0}">
      <dgm:prSet/>
      <dgm:spPr/>
      <dgm:t>
        <a:bodyPr/>
        <a:lstStyle/>
        <a:p>
          <a:endParaRPr lang="pt-BR"/>
        </a:p>
      </dgm:t>
    </dgm:pt>
    <dgm:pt modelId="{65992FA1-6190-437B-832B-6DC24683A807}">
      <dgm:prSet phldrT="[Texto]" phldr="1"/>
      <dgm:spPr>
        <a:noFill/>
        <a:ln>
          <a:solidFill>
            <a:schemeClr val="tx1"/>
          </a:solidFill>
        </a:ln>
      </dgm:spPr>
      <dgm:t>
        <a:bodyPr anchor="ctr" anchorCtr="0"/>
        <a:lstStyle/>
        <a:p>
          <a:endParaRPr lang="pt-BR">
            <a:solidFill>
              <a:schemeClr val="tx1"/>
            </a:solidFill>
          </a:endParaRPr>
        </a:p>
      </dgm:t>
    </dgm:pt>
    <dgm:pt modelId="{4FA5EF7E-9383-47C0-8548-F1455DFDB6E9}" type="parTrans" cxnId="{14EDA0D4-A32F-4435-ADE0-6788A5529998}">
      <dgm:prSet/>
      <dgm:spPr/>
      <dgm:t>
        <a:bodyPr/>
        <a:lstStyle/>
        <a:p>
          <a:endParaRPr lang="pt-BR"/>
        </a:p>
      </dgm:t>
    </dgm:pt>
    <dgm:pt modelId="{B1BAF921-B5F2-4379-9DC7-E820BB598505}" type="sibTrans" cxnId="{14EDA0D4-A32F-4435-ADE0-6788A5529998}">
      <dgm:prSet/>
      <dgm:spPr/>
      <dgm:t>
        <a:bodyPr/>
        <a:lstStyle/>
        <a:p>
          <a:endParaRPr lang="pt-BR"/>
        </a:p>
      </dgm:t>
    </dgm:pt>
    <dgm:pt modelId="{9F43B7B6-2DD8-4F12-AA6F-D038CF16463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Viés de informação </a:t>
          </a:r>
        </a:p>
      </dgm:t>
    </dgm:pt>
    <dgm:pt modelId="{3A649CFA-CD69-4943-B0C5-D93718E1445A}" type="parTrans" cxnId="{A907C95E-385B-4F41-B50A-193BFB97E10A}">
      <dgm:prSet/>
      <dgm:spPr/>
      <dgm:t>
        <a:bodyPr/>
        <a:lstStyle/>
        <a:p>
          <a:endParaRPr lang="pt-BR"/>
        </a:p>
      </dgm:t>
    </dgm:pt>
    <dgm:pt modelId="{80C4A794-AC1A-4968-9FAC-373C0E643ABF}" type="sibTrans" cxnId="{A907C95E-385B-4F41-B50A-193BFB97E10A}">
      <dgm:prSet/>
      <dgm:spPr/>
      <dgm:t>
        <a:bodyPr/>
        <a:lstStyle/>
        <a:p>
          <a:endParaRPr lang="pt-BR"/>
        </a:p>
      </dgm:t>
    </dgm:pt>
    <dgm:pt modelId="{ECFEFF9F-7FFA-4E6F-8CF5-448A5D6F9169}" type="pres">
      <dgm:prSet presAssocID="{A9D2066F-2231-4EC2-BE28-F2B8E07102DF}" presName="Name0" presStyleCnt="0">
        <dgm:presLayoutVars>
          <dgm:dir/>
          <dgm:animLvl val="lvl"/>
          <dgm:resizeHandles val="exact"/>
        </dgm:presLayoutVars>
      </dgm:prSet>
      <dgm:spPr/>
    </dgm:pt>
    <dgm:pt modelId="{D6A6DC4A-BE87-4D90-969F-70EB21DFC44F}" type="pres">
      <dgm:prSet presAssocID="{B4B3B44F-11D2-4188-B316-6D2B3B3EEA53}" presName="compositeNode" presStyleCnt="0">
        <dgm:presLayoutVars>
          <dgm:bulletEnabled val="1"/>
        </dgm:presLayoutVars>
      </dgm:prSet>
      <dgm:spPr/>
    </dgm:pt>
    <dgm:pt modelId="{C091F250-1020-4D2B-83E7-DDED9EC766AC}" type="pres">
      <dgm:prSet presAssocID="{B4B3B44F-11D2-4188-B316-6D2B3B3EEA53}" presName="bgRect" presStyleLbl="node1" presStyleIdx="0" presStyleCnt="3"/>
      <dgm:spPr/>
    </dgm:pt>
    <dgm:pt modelId="{47251A7E-196A-46D5-A7A8-B3599D0FB6F5}" type="pres">
      <dgm:prSet presAssocID="{B4B3B44F-11D2-4188-B316-6D2B3B3EEA5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6850B4A-8381-4AF5-83C2-E525757DD7BA}" type="pres">
      <dgm:prSet presAssocID="{B4B3B44F-11D2-4188-B316-6D2B3B3EEA53}" presName="childNode" presStyleLbl="node1" presStyleIdx="0" presStyleCnt="3">
        <dgm:presLayoutVars>
          <dgm:bulletEnabled val="1"/>
        </dgm:presLayoutVars>
      </dgm:prSet>
      <dgm:spPr/>
    </dgm:pt>
    <dgm:pt modelId="{8B945091-50E6-49BF-8FFA-D2CC45688212}" type="pres">
      <dgm:prSet presAssocID="{05E11C28-6159-47E9-BC1B-9ABE5182B098}" presName="hSp" presStyleCnt="0"/>
      <dgm:spPr/>
    </dgm:pt>
    <dgm:pt modelId="{BA4833A5-0A3F-4B71-93C5-C25BC4C383D2}" type="pres">
      <dgm:prSet presAssocID="{05E11C28-6159-47E9-BC1B-9ABE5182B098}" presName="vProcSp" presStyleCnt="0"/>
      <dgm:spPr/>
    </dgm:pt>
    <dgm:pt modelId="{CB0253FB-19CF-4254-8E6F-058811C647FE}" type="pres">
      <dgm:prSet presAssocID="{05E11C28-6159-47E9-BC1B-9ABE5182B098}" presName="vSp1" presStyleCnt="0"/>
      <dgm:spPr/>
    </dgm:pt>
    <dgm:pt modelId="{7A55CF2E-E09F-4E7F-9DC3-9FE64779CF30}" type="pres">
      <dgm:prSet presAssocID="{05E11C28-6159-47E9-BC1B-9ABE5182B098}" presName="simulatedConn" presStyleLbl="solidFgAcc1" presStyleIdx="0" presStyleCnt="2"/>
      <dgm:spPr/>
    </dgm:pt>
    <dgm:pt modelId="{85D8FD8D-6DA8-42D6-B24F-7B77EEE8A51E}" type="pres">
      <dgm:prSet presAssocID="{05E11C28-6159-47E9-BC1B-9ABE5182B098}" presName="vSp2" presStyleCnt="0"/>
      <dgm:spPr/>
    </dgm:pt>
    <dgm:pt modelId="{98718F26-EB32-41CC-88FB-6C5111FF2242}" type="pres">
      <dgm:prSet presAssocID="{05E11C28-6159-47E9-BC1B-9ABE5182B098}" presName="sibTrans" presStyleCnt="0"/>
      <dgm:spPr/>
    </dgm:pt>
    <dgm:pt modelId="{F623D178-78E3-4A2F-8120-07CC0262598B}" type="pres">
      <dgm:prSet presAssocID="{920449BE-2D4B-4C20-9A0B-9DECB2448499}" presName="compositeNode" presStyleCnt="0">
        <dgm:presLayoutVars>
          <dgm:bulletEnabled val="1"/>
        </dgm:presLayoutVars>
      </dgm:prSet>
      <dgm:spPr/>
    </dgm:pt>
    <dgm:pt modelId="{F24D9007-CADF-4D0B-807C-6D18DD9824CA}" type="pres">
      <dgm:prSet presAssocID="{920449BE-2D4B-4C20-9A0B-9DECB2448499}" presName="bgRect" presStyleLbl="node1" presStyleIdx="1" presStyleCnt="3"/>
      <dgm:spPr/>
    </dgm:pt>
    <dgm:pt modelId="{44EDC9D0-C6D1-4514-99CB-AD4E83EAA492}" type="pres">
      <dgm:prSet presAssocID="{920449BE-2D4B-4C20-9A0B-9DECB244849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35E718B-1222-45F5-9C2A-68E24206F515}" type="pres">
      <dgm:prSet presAssocID="{920449BE-2D4B-4C20-9A0B-9DECB2448499}" presName="childNode" presStyleLbl="node1" presStyleIdx="1" presStyleCnt="3">
        <dgm:presLayoutVars>
          <dgm:bulletEnabled val="1"/>
        </dgm:presLayoutVars>
      </dgm:prSet>
      <dgm:spPr/>
    </dgm:pt>
    <dgm:pt modelId="{73BDF23C-AD35-4EE5-BAAA-466D0812E70D}" type="pres">
      <dgm:prSet presAssocID="{A3916D5B-2E76-4927-95ED-0460997BD6CC}" presName="hSp" presStyleCnt="0"/>
      <dgm:spPr/>
    </dgm:pt>
    <dgm:pt modelId="{C72C1946-9A2A-4DA5-9533-CFF788A9BBDE}" type="pres">
      <dgm:prSet presAssocID="{A3916D5B-2E76-4927-95ED-0460997BD6CC}" presName="vProcSp" presStyleCnt="0"/>
      <dgm:spPr/>
    </dgm:pt>
    <dgm:pt modelId="{F1020672-EE3F-43D7-9090-0A71FC4E298D}" type="pres">
      <dgm:prSet presAssocID="{A3916D5B-2E76-4927-95ED-0460997BD6CC}" presName="vSp1" presStyleCnt="0"/>
      <dgm:spPr/>
    </dgm:pt>
    <dgm:pt modelId="{E38A4297-88A7-48FE-B4D0-5309D10D2071}" type="pres">
      <dgm:prSet presAssocID="{A3916D5B-2E76-4927-95ED-0460997BD6CC}" presName="simulatedConn" presStyleLbl="solidFgAcc1" presStyleIdx="1" presStyleCnt="2"/>
      <dgm:spPr/>
    </dgm:pt>
    <dgm:pt modelId="{2A28A299-746E-47EF-8998-203C0CC9D0C7}" type="pres">
      <dgm:prSet presAssocID="{A3916D5B-2E76-4927-95ED-0460997BD6CC}" presName="vSp2" presStyleCnt="0"/>
      <dgm:spPr/>
    </dgm:pt>
    <dgm:pt modelId="{FE79693A-AD5E-49D3-BD38-B8047A3CC57D}" type="pres">
      <dgm:prSet presAssocID="{A3916D5B-2E76-4927-95ED-0460997BD6CC}" presName="sibTrans" presStyleCnt="0"/>
      <dgm:spPr/>
    </dgm:pt>
    <dgm:pt modelId="{18399D1D-48D8-4B10-8759-5243871C9072}" type="pres">
      <dgm:prSet presAssocID="{65992FA1-6190-437B-832B-6DC24683A807}" presName="compositeNode" presStyleCnt="0">
        <dgm:presLayoutVars>
          <dgm:bulletEnabled val="1"/>
        </dgm:presLayoutVars>
      </dgm:prSet>
      <dgm:spPr/>
    </dgm:pt>
    <dgm:pt modelId="{247B90DB-3E18-4E3C-B7DA-77F62467B60A}" type="pres">
      <dgm:prSet presAssocID="{65992FA1-6190-437B-832B-6DC24683A807}" presName="bgRect" presStyleLbl="node1" presStyleIdx="2" presStyleCnt="3"/>
      <dgm:spPr/>
    </dgm:pt>
    <dgm:pt modelId="{23D85E91-E867-48DF-963E-4089A09404C7}" type="pres">
      <dgm:prSet presAssocID="{65992FA1-6190-437B-832B-6DC24683A807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134687E-6C93-4CE4-B21D-F0B0D3A9EFF3}" type="pres">
      <dgm:prSet presAssocID="{65992FA1-6190-437B-832B-6DC24683A807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7AFEA00-F4F4-4961-8D1E-3D95127B275E}" type="presOf" srcId="{9F43B7B6-2DD8-4F12-AA6F-D038CF164636}" destId="{2134687E-6C93-4CE4-B21D-F0B0D3A9EFF3}" srcOrd="0" destOrd="0" presId="urn:microsoft.com/office/officeart/2005/8/layout/hProcess7"/>
    <dgm:cxn modelId="{0A5F3D07-265F-4503-8C10-9247F41899F2}" type="presOf" srcId="{A6B4ED84-D6F7-40E6-AD6D-64B8AEF7952F}" destId="{C35E718B-1222-45F5-9C2A-68E24206F515}" srcOrd="0" destOrd="0" presId="urn:microsoft.com/office/officeart/2005/8/layout/hProcess7"/>
    <dgm:cxn modelId="{A907C95E-385B-4F41-B50A-193BFB97E10A}" srcId="{65992FA1-6190-437B-832B-6DC24683A807}" destId="{9F43B7B6-2DD8-4F12-AA6F-D038CF164636}" srcOrd="0" destOrd="0" parTransId="{3A649CFA-CD69-4943-B0C5-D93718E1445A}" sibTransId="{80C4A794-AC1A-4968-9FAC-373C0E643ABF}"/>
    <dgm:cxn modelId="{76C09A71-107C-4D1E-ABCE-09839D3870AB}" type="presOf" srcId="{920449BE-2D4B-4C20-9A0B-9DECB2448499}" destId="{F24D9007-CADF-4D0B-807C-6D18DD9824CA}" srcOrd="0" destOrd="0" presId="urn:microsoft.com/office/officeart/2005/8/layout/hProcess7"/>
    <dgm:cxn modelId="{3D35DB9E-0651-43A7-BAFA-FCE39BBDE422}" srcId="{A9D2066F-2231-4EC2-BE28-F2B8E07102DF}" destId="{B4B3B44F-11D2-4188-B316-6D2B3B3EEA53}" srcOrd="0" destOrd="0" parTransId="{874E2124-7609-4F78-9A07-DB68800969B8}" sibTransId="{05E11C28-6159-47E9-BC1B-9ABE5182B098}"/>
    <dgm:cxn modelId="{6B222BA0-74CA-47F4-A55B-5BFBB4120D85}" type="presOf" srcId="{65992FA1-6190-437B-832B-6DC24683A807}" destId="{23D85E91-E867-48DF-963E-4089A09404C7}" srcOrd="1" destOrd="0" presId="urn:microsoft.com/office/officeart/2005/8/layout/hProcess7"/>
    <dgm:cxn modelId="{BA8C2BA6-7660-4C26-957F-D7A56F0E479D}" type="presOf" srcId="{65992FA1-6190-437B-832B-6DC24683A807}" destId="{247B90DB-3E18-4E3C-B7DA-77F62467B60A}" srcOrd="0" destOrd="0" presId="urn:microsoft.com/office/officeart/2005/8/layout/hProcess7"/>
    <dgm:cxn modelId="{147E1DC1-96BD-4EBD-883B-9FEAB1295DB0}" srcId="{920449BE-2D4B-4C20-9A0B-9DECB2448499}" destId="{A6B4ED84-D6F7-40E6-AD6D-64B8AEF7952F}" srcOrd="0" destOrd="0" parTransId="{D9D0469A-B3B0-4014-A2DD-0E820477BD23}" sibTransId="{708CDA38-5404-4E1E-9392-63776CFD10CE}"/>
    <dgm:cxn modelId="{9DEBE3C1-8D0A-4DA7-ABAD-0E689D90599E}" srcId="{B4B3B44F-11D2-4188-B316-6D2B3B3EEA53}" destId="{4C3DECB5-37D3-4F45-8A50-B37BC5AB97C0}" srcOrd="0" destOrd="0" parTransId="{C38BED0E-3EEB-4E4F-A348-3A88483193AB}" sibTransId="{BED51B4C-5C6A-4881-88F3-639DD9D01D82}"/>
    <dgm:cxn modelId="{9F67ADCC-E2A3-49BD-B00E-DA2CE1EB814C}" type="presOf" srcId="{B4B3B44F-11D2-4188-B316-6D2B3B3EEA53}" destId="{C091F250-1020-4D2B-83E7-DDED9EC766AC}" srcOrd="0" destOrd="0" presId="urn:microsoft.com/office/officeart/2005/8/layout/hProcess7"/>
    <dgm:cxn modelId="{14EDA0D4-A32F-4435-ADE0-6788A5529998}" srcId="{A9D2066F-2231-4EC2-BE28-F2B8E07102DF}" destId="{65992FA1-6190-437B-832B-6DC24683A807}" srcOrd="2" destOrd="0" parTransId="{4FA5EF7E-9383-47C0-8548-F1455DFDB6E9}" sibTransId="{B1BAF921-B5F2-4379-9DC7-E820BB598505}"/>
    <dgm:cxn modelId="{03F09FD5-1629-4132-AD90-334BDFA86C5B}" type="presOf" srcId="{4C3DECB5-37D3-4F45-8A50-B37BC5AB97C0}" destId="{F6850B4A-8381-4AF5-83C2-E525757DD7BA}" srcOrd="0" destOrd="0" presId="urn:microsoft.com/office/officeart/2005/8/layout/hProcess7"/>
    <dgm:cxn modelId="{BEB14DE1-DC8D-423E-912D-A77350337F9A}" type="presOf" srcId="{920449BE-2D4B-4C20-9A0B-9DECB2448499}" destId="{44EDC9D0-C6D1-4514-99CB-AD4E83EAA492}" srcOrd="1" destOrd="0" presId="urn:microsoft.com/office/officeart/2005/8/layout/hProcess7"/>
    <dgm:cxn modelId="{3F5995F1-1C04-4852-AEFD-585A4756C2CC}" type="presOf" srcId="{A9D2066F-2231-4EC2-BE28-F2B8E07102DF}" destId="{ECFEFF9F-7FFA-4E6F-8CF5-448A5D6F9169}" srcOrd="0" destOrd="0" presId="urn:microsoft.com/office/officeart/2005/8/layout/hProcess7"/>
    <dgm:cxn modelId="{91B5B9F4-BBD1-4252-8BAD-C10D9F358010}" type="presOf" srcId="{B4B3B44F-11D2-4188-B316-6D2B3B3EEA53}" destId="{47251A7E-196A-46D5-A7A8-B3599D0FB6F5}" srcOrd="1" destOrd="0" presId="urn:microsoft.com/office/officeart/2005/8/layout/hProcess7"/>
    <dgm:cxn modelId="{1F2068F7-1D1E-4666-A74F-CA8BA3B1221A}" srcId="{A9D2066F-2231-4EC2-BE28-F2B8E07102DF}" destId="{920449BE-2D4B-4C20-9A0B-9DECB2448499}" srcOrd="1" destOrd="0" parTransId="{6781E95A-6EB3-4986-A76F-8BFFB7AC76FA}" sibTransId="{A3916D5B-2E76-4927-95ED-0460997BD6CC}"/>
    <dgm:cxn modelId="{414DBE53-9165-462D-8D73-6D405A647467}" type="presParOf" srcId="{ECFEFF9F-7FFA-4E6F-8CF5-448A5D6F9169}" destId="{D6A6DC4A-BE87-4D90-969F-70EB21DFC44F}" srcOrd="0" destOrd="0" presId="urn:microsoft.com/office/officeart/2005/8/layout/hProcess7"/>
    <dgm:cxn modelId="{AC008BC3-47EB-455B-B41B-1D5A026F714A}" type="presParOf" srcId="{D6A6DC4A-BE87-4D90-969F-70EB21DFC44F}" destId="{C091F250-1020-4D2B-83E7-DDED9EC766AC}" srcOrd="0" destOrd="0" presId="urn:microsoft.com/office/officeart/2005/8/layout/hProcess7"/>
    <dgm:cxn modelId="{1EF1CEB5-9B37-4B73-AA86-AAD132BE22B3}" type="presParOf" srcId="{D6A6DC4A-BE87-4D90-969F-70EB21DFC44F}" destId="{47251A7E-196A-46D5-A7A8-B3599D0FB6F5}" srcOrd="1" destOrd="0" presId="urn:microsoft.com/office/officeart/2005/8/layout/hProcess7"/>
    <dgm:cxn modelId="{C5B8A208-8705-4906-8A27-3F60D3B6A6F1}" type="presParOf" srcId="{D6A6DC4A-BE87-4D90-969F-70EB21DFC44F}" destId="{F6850B4A-8381-4AF5-83C2-E525757DD7BA}" srcOrd="2" destOrd="0" presId="urn:microsoft.com/office/officeart/2005/8/layout/hProcess7"/>
    <dgm:cxn modelId="{7CF98460-6278-485E-8A23-624E1649874B}" type="presParOf" srcId="{ECFEFF9F-7FFA-4E6F-8CF5-448A5D6F9169}" destId="{8B945091-50E6-49BF-8FFA-D2CC45688212}" srcOrd="1" destOrd="0" presId="urn:microsoft.com/office/officeart/2005/8/layout/hProcess7"/>
    <dgm:cxn modelId="{19911013-0F23-407F-9037-A61B4197484D}" type="presParOf" srcId="{ECFEFF9F-7FFA-4E6F-8CF5-448A5D6F9169}" destId="{BA4833A5-0A3F-4B71-93C5-C25BC4C383D2}" srcOrd="2" destOrd="0" presId="urn:microsoft.com/office/officeart/2005/8/layout/hProcess7"/>
    <dgm:cxn modelId="{0E841CCF-4203-442E-BC23-1C2567536E26}" type="presParOf" srcId="{BA4833A5-0A3F-4B71-93C5-C25BC4C383D2}" destId="{CB0253FB-19CF-4254-8E6F-058811C647FE}" srcOrd="0" destOrd="0" presId="urn:microsoft.com/office/officeart/2005/8/layout/hProcess7"/>
    <dgm:cxn modelId="{D9504A8C-9B1E-4C48-BA9F-6CC672C572C0}" type="presParOf" srcId="{BA4833A5-0A3F-4B71-93C5-C25BC4C383D2}" destId="{7A55CF2E-E09F-4E7F-9DC3-9FE64779CF30}" srcOrd="1" destOrd="0" presId="urn:microsoft.com/office/officeart/2005/8/layout/hProcess7"/>
    <dgm:cxn modelId="{C6C141CE-849B-48DE-9FB9-2C72D8DE8987}" type="presParOf" srcId="{BA4833A5-0A3F-4B71-93C5-C25BC4C383D2}" destId="{85D8FD8D-6DA8-42D6-B24F-7B77EEE8A51E}" srcOrd="2" destOrd="0" presId="urn:microsoft.com/office/officeart/2005/8/layout/hProcess7"/>
    <dgm:cxn modelId="{B33B90FB-0AB4-4F8A-AA82-7912C78D7C9E}" type="presParOf" srcId="{ECFEFF9F-7FFA-4E6F-8CF5-448A5D6F9169}" destId="{98718F26-EB32-41CC-88FB-6C5111FF2242}" srcOrd="3" destOrd="0" presId="urn:microsoft.com/office/officeart/2005/8/layout/hProcess7"/>
    <dgm:cxn modelId="{227DFE32-F7B7-4091-9530-E359431EA6C8}" type="presParOf" srcId="{ECFEFF9F-7FFA-4E6F-8CF5-448A5D6F9169}" destId="{F623D178-78E3-4A2F-8120-07CC0262598B}" srcOrd="4" destOrd="0" presId="urn:microsoft.com/office/officeart/2005/8/layout/hProcess7"/>
    <dgm:cxn modelId="{915FDD4E-4AD6-4312-9983-C21CC1941ABC}" type="presParOf" srcId="{F623D178-78E3-4A2F-8120-07CC0262598B}" destId="{F24D9007-CADF-4D0B-807C-6D18DD9824CA}" srcOrd="0" destOrd="0" presId="urn:microsoft.com/office/officeart/2005/8/layout/hProcess7"/>
    <dgm:cxn modelId="{3443BBCF-F6C1-454A-A86B-746B636DAA8C}" type="presParOf" srcId="{F623D178-78E3-4A2F-8120-07CC0262598B}" destId="{44EDC9D0-C6D1-4514-99CB-AD4E83EAA492}" srcOrd="1" destOrd="0" presId="urn:microsoft.com/office/officeart/2005/8/layout/hProcess7"/>
    <dgm:cxn modelId="{85164C03-9212-4AEB-82A6-2FDC88A78ACD}" type="presParOf" srcId="{F623D178-78E3-4A2F-8120-07CC0262598B}" destId="{C35E718B-1222-45F5-9C2A-68E24206F515}" srcOrd="2" destOrd="0" presId="urn:microsoft.com/office/officeart/2005/8/layout/hProcess7"/>
    <dgm:cxn modelId="{32F3BECA-A010-48FD-9885-924A7828535B}" type="presParOf" srcId="{ECFEFF9F-7FFA-4E6F-8CF5-448A5D6F9169}" destId="{73BDF23C-AD35-4EE5-BAAA-466D0812E70D}" srcOrd="5" destOrd="0" presId="urn:microsoft.com/office/officeart/2005/8/layout/hProcess7"/>
    <dgm:cxn modelId="{4251F609-A420-463F-913F-6AB9AB186AB4}" type="presParOf" srcId="{ECFEFF9F-7FFA-4E6F-8CF5-448A5D6F9169}" destId="{C72C1946-9A2A-4DA5-9533-CFF788A9BBDE}" srcOrd="6" destOrd="0" presId="urn:microsoft.com/office/officeart/2005/8/layout/hProcess7"/>
    <dgm:cxn modelId="{86BBA2E6-758B-4E8B-9EA0-629417956F36}" type="presParOf" srcId="{C72C1946-9A2A-4DA5-9533-CFF788A9BBDE}" destId="{F1020672-EE3F-43D7-9090-0A71FC4E298D}" srcOrd="0" destOrd="0" presId="urn:microsoft.com/office/officeart/2005/8/layout/hProcess7"/>
    <dgm:cxn modelId="{BEC4FBE6-2341-4F8F-A400-10D39B423106}" type="presParOf" srcId="{C72C1946-9A2A-4DA5-9533-CFF788A9BBDE}" destId="{E38A4297-88A7-48FE-B4D0-5309D10D2071}" srcOrd="1" destOrd="0" presId="urn:microsoft.com/office/officeart/2005/8/layout/hProcess7"/>
    <dgm:cxn modelId="{E2551921-4B5F-4B33-9B53-2772206FEE96}" type="presParOf" srcId="{C72C1946-9A2A-4DA5-9533-CFF788A9BBDE}" destId="{2A28A299-746E-47EF-8998-203C0CC9D0C7}" srcOrd="2" destOrd="0" presId="urn:microsoft.com/office/officeart/2005/8/layout/hProcess7"/>
    <dgm:cxn modelId="{FD61FD2C-9DA3-419E-B669-C5BD260ADAEB}" type="presParOf" srcId="{ECFEFF9F-7FFA-4E6F-8CF5-448A5D6F9169}" destId="{FE79693A-AD5E-49D3-BD38-B8047A3CC57D}" srcOrd="7" destOrd="0" presId="urn:microsoft.com/office/officeart/2005/8/layout/hProcess7"/>
    <dgm:cxn modelId="{98F33D26-5515-4804-AEFE-6107049BEFF6}" type="presParOf" srcId="{ECFEFF9F-7FFA-4E6F-8CF5-448A5D6F9169}" destId="{18399D1D-48D8-4B10-8759-5243871C9072}" srcOrd="8" destOrd="0" presId="urn:microsoft.com/office/officeart/2005/8/layout/hProcess7"/>
    <dgm:cxn modelId="{421490E9-F1D1-431B-9A11-54FF99E01322}" type="presParOf" srcId="{18399D1D-48D8-4B10-8759-5243871C9072}" destId="{247B90DB-3E18-4E3C-B7DA-77F62467B60A}" srcOrd="0" destOrd="0" presId="urn:microsoft.com/office/officeart/2005/8/layout/hProcess7"/>
    <dgm:cxn modelId="{5C07DFF3-C58B-4DC7-8CB6-645339E77FED}" type="presParOf" srcId="{18399D1D-48D8-4B10-8759-5243871C9072}" destId="{23D85E91-E867-48DF-963E-4089A09404C7}" srcOrd="1" destOrd="0" presId="urn:microsoft.com/office/officeart/2005/8/layout/hProcess7"/>
    <dgm:cxn modelId="{6EB1901B-B6BF-4775-A60B-015FB1ACDED9}" type="presParOf" srcId="{18399D1D-48D8-4B10-8759-5243871C9072}" destId="{2134687E-6C93-4CE4-B21D-F0B0D3A9EFF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2066F-2231-4EC2-BE28-F2B8E07102D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B3B44F-11D2-4188-B316-6D2B3B3EEA53}">
      <dgm:prSet phldrT="[Texto]" phldr="1"/>
      <dgm:spPr>
        <a:noFill/>
        <a:ln>
          <a:solidFill>
            <a:schemeClr val="tx1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874E2124-7609-4F78-9A07-DB68800969B8}" type="parTrans" cxnId="{3D35DB9E-0651-43A7-BAFA-FCE39BBDE422}">
      <dgm:prSet/>
      <dgm:spPr/>
      <dgm:t>
        <a:bodyPr/>
        <a:lstStyle/>
        <a:p>
          <a:endParaRPr lang="pt-BR"/>
        </a:p>
      </dgm:t>
    </dgm:pt>
    <dgm:pt modelId="{05E11C28-6159-47E9-BC1B-9ABE5182B098}" type="sibTrans" cxnId="{3D35DB9E-0651-43A7-BAFA-FCE39BBDE422}">
      <dgm:prSet/>
      <dgm:spPr/>
      <dgm:t>
        <a:bodyPr/>
        <a:lstStyle/>
        <a:p>
          <a:endParaRPr lang="pt-BR"/>
        </a:p>
      </dgm:t>
    </dgm:pt>
    <dgm:pt modelId="{4C3DECB5-37D3-4F45-8A50-B37BC5AB97C0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Teste com confiabilidade ruim</a:t>
          </a:r>
          <a:r>
            <a:rPr lang="pt-BR" dirty="0">
              <a:solidFill>
                <a:schemeClr val="tx1"/>
              </a:solidFill>
            </a:rPr>
            <a:t>. </a:t>
          </a:r>
        </a:p>
        <a:p>
          <a:r>
            <a:rPr lang="pt-BR" dirty="0">
              <a:solidFill>
                <a:schemeClr val="tx1"/>
              </a:solidFill>
            </a:rPr>
            <a:t>Repetições com muita variação.</a:t>
          </a:r>
        </a:p>
      </dgm:t>
    </dgm:pt>
    <dgm:pt modelId="{C38BED0E-3EEB-4E4F-A348-3A88483193AB}" type="parTrans" cxnId="{9DEBE3C1-8D0A-4DA7-ABAD-0E689D90599E}">
      <dgm:prSet/>
      <dgm:spPr/>
      <dgm:t>
        <a:bodyPr/>
        <a:lstStyle/>
        <a:p>
          <a:endParaRPr lang="pt-BR"/>
        </a:p>
      </dgm:t>
    </dgm:pt>
    <dgm:pt modelId="{BED51B4C-5C6A-4881-88F3-639DD9D01D82}" type="sibTrans" cxnId="{9DEBE3C1-8D0A-4DA7-ABAD-0E689D90599E}">
      <dgm:prSet/>
      <dgm:spPr/>
      <dgm:t>
        <a:bodyPr/>
        <a:lstStyle/>
        <a:p>
          <a:endParaRPr lang="pt-BR"/>
        </a:p>
      </dgm:t>
    </dgm:pt>
    <dgm:pt modelId="{920449BE-2D4B-4C20-9A0B-9DECB2448499}">
      <dgm:prSet phldrT="[Texto]"/>
      <dgm:spPr>
        <a:noFill/>
        <a:ln>
          <a:solidFill>
            <a:schemeClr val="tx1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6781E95A-6EB3-4986-A76F-8BFFB7AC76FA}" type="parTrans" cxnId="{1F2068F7-1D1E-4666-A74F-CA8BA3B1221A}">
      <dgm:prSet/>
      <dgm:spPr/>
      <dgm:t>
        <a:bodyPr/>
        <a:lstStyle/>
        <a:p>
          <a:endParaRPr lang="pt-BR"/>
        </a:p>
      </dgm:t>
    </dgm:pt>
    <dgm:pt modelId="{A3916D5B-2E76-4927-95ED-0460997BD6CC}" type="sibTrans" cxnId="{1F2068F7-1D1E-4666-A74F-CA8BA3B1221A}">
      <dgm:prSet/>
      <dgm:spPr/>
      <dgm:t>
        <a:bodyPr/>
        <a:lstStyle/>
        <a:p>
          <a:endParaRPr lang="pt-BR"/>
        </a:p>
      </dgm:t>
    </dgm:pt>
    <dgm:pt modelId="{A6B4ED84-D6F7-40E6-AD6D-64B8AEF7952F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Erro aleatório</a:t>
          </a:r>
        </a:p>
      </dgm:t>
    </dgm:pt>
    <dgm:pt modelId="{D9D0469A-B3B0-4014-A2DD-0E820477BD23}" type="parTrans" cxnId="{147E1DC1-96BD-4EBD-883B-9FEAB1295DB0}">
      <dgm:prSet/>
      <dgm:spPr/>
      <dgm:t>
        <a:bodyPr/>
        <a:lstStyle/>
        <a:p>
          <a:endParaRPr lang="pt-BR"/>
        </a:p>
      </dgm:t>
    </dgm:pt>
    <dgm:pt modelId="{708CDA38-5404-4E1E-9392-63776CFD10CE}" type="sibTrans" cxnId="{147E1DC1-96BD-4EBD-883B-9FEAB1295DB0}">
      <dgm:prSet/>
      <dgm:spPr/>
      <dgm:t>
        <a:bodyPr/>
        <a:lstStyle/>
        <a:p>
          <a:endParaRPr lang="pt-BR"/>
        </a:p>
      </dgm:t>
    </dgm:pt>
    <dgm:pt modelId="{65992FA1-6190-437B-832B-6DC24683A807}">
      <dgm:prSet phldrT="[Texto]" phldr="1"/>
      <dgm:spPr>
        <a:noFill/>
        <a:ln>
          <a:solidFill>
            <a:schemeClr val="tx1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4FA5EF7E-9383-47C0-8548-F1455DFDB6E9}" type="parTrans" cxnId="{14EDA0D4-A32F-4435-ADE0-6788A5529998}">
      <dgm:prSet/>
      <dgm:spPr/>
      <dgm:t>
        <a:bodyPr/>
        <a:lstStyle/>
        <a:p>
          <a:endParaRPr lang="pt-BR"/>
        </a:p>
      </dgm:t>
    </dgm:pt>
    <dgm:pt modelId="{B1BAF921-B5F2-4379-9DC7-E820BB598505}" type="sibTrans" cxnId="{14EDA0D4-A32F-4435-ADE0-6788A5529998}">
      <dgm:prSet/>
      <dgm:spPr/>
      <dgm:t>
        <a:bodyPr/>
        <a:lstStyle/>
        <a:p>
          <a:endParaRPr lang="pt-BR"/>
        </a:p>
      </dgm:t>
    </dgm:pt>
    <dgm:pt modelId="{9F43B7B6-2DD8-4F12-AA6F-D038CF16463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Imprecisão da aferição.  </a:t>
          </a:r>
        </a:p>
      </dgm:t>
    </dgm:pt>
    <dgm:pt modelId="{3A649CFA-CD69-4943-B0C5-D93718E1445A}" type="parTrans" cxnId="{A907C95E-385B-4F41-B50A-193BFB97E10A}">
      <dgm:prSet/>
      <dgm:spPr/>
      <dgm:t>
        <a:bodyPr/>
        <a:lstStyle/>
        <a:p>
          <a:endParaRPr lang="pt-BR"/>
        </a:p>
      </dgm:t>
    </dgm:pt>
    <dgm:pt modelId="{80C4A794-AC1A-4968-9FAC-373C0E643ABF}" type="sibTrans" cxnId="{A907C95E-385B-4F41-B50A-193BFB97E10A}">
      <dgm:prSet/>
      <dgm:spPr/>
      <dgm:t>
        <a:bodyPr/>
        <a:lstStyle/>
        <a:p>
          <a:endParaRPr lang="pt-BR"/>
        </a:p>
      </dgm:t>
    </dgm:pt>
    <dgm:pt modelId="{ECFEFF9F-7FFA-4E6F-8CF5-448A5D6F9169}" type="pres">
      <dgm:prSet presAssocID="{A9D2066F-2231-4EC2-BE28-F2B8E07102DF}" presName="Name0" presStyleCnt="0">
        <dgm:presLayoutVars>
          <dgm:dir/>
          <dgm:animLvl val="lvl"/>
          <dgm:resizeHandles val="exact"/>
        </dgm:presLayoutVars>
      </dgm:prSet>
      <dgm:spPr/>
    </dgm:pt>
    <dgm:pt modelId="{D6A6DC4A-BE87-4D90-969F-70EB21DFC44F}" type="pres">
      <dgm:prSet presAssocID="{B4B3B44F-11D2-4188-B316-6D2B3B3EEA53}" presName="compositeNode" presStyleCnt="0">
        <dgm:presLayoutVars>
          <dgm:bulletEnabled val="1"/>
        </dgm:presLayoutVars>
      </dgm:prSet>
      <dgm:spPr/>
    </dgm:pt>
    <dgm:pt modelId="{C091F250-1020-4D2B-83E7-DDED9EC766AC}" type="pres">
      <dgm:prSet presAssocID="{B4B3B44F-11D2-4188-B316-6D2B3B3EEA53}" presName="bgRect" presStyleLbl="node1" presStyleIdx="0" presStyleCnt="3"/>
      <dgm:spPr/>
    </dgm:pt>
    <dgm:pt modelId="{47251A7E-196A-46D5-A7A8-B3599D0FB6F5}" type="pres">
      <dgm:prSet presAssocID="{B4B3B44F-11D2-4188-B316-6D2B3B3EEA5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6850B4A-8381-4AF5-83C2-E525757DD7BA}" type="pres">
      <dgm:prSet presAssocID="{B4B3B44F-11D2-4188-B316-6D2B3B3EEA53}" presName="childNode" presStyleLbl="node1" presStyleIdx="0" presStyleCnt="3">
        <dgm:presLayoutVars>
          <dgm:bulletEnabled val="1"/>
        </dgm:presLayoutVars>
      </dgm:prSet>
      <dgm:spPr/>
    </dgm:pt>
    <dgm:pt modelId="{8B945091-50E6-49BF-8FFA-D2CC45688212}" type="pres">
      <dgm:prSet presAssocID="{05E11C28-6159-47E9-BC1B-9ABE5182B098}" presName="hSp" presStyleCnt="0"/>
      <dgm:spPr/>
    </dgm:pt>
    <dgm:pt modelId="{BA4833A5-0A3F-4B71-93C5-C25BC4C383D2}" type="pres">
      <dgm:prSet presAssocID="{05E11C28-6159-47E9-BC1B-9ABE5182B098}" presName="vProcSp" presStyleCnt="0"/>
      <dgm:spPr/>
    </dgm:pt>
    <dgm:pt modelId="{CB0253FB-19CF-4254-8E6F-058811C647FE}" type="pres">
      <dgm:prSet presAssocID="{05E11C28-6159-47E9-BC1B-9ABE5182B098}" presName="vSp1" presStyleCnt="0"/>
      <dgm:spPr/>
    </dgm:pt>
    <dgm:pt modelId="{7A55CF2E-E09F-4E7F-9DC3-9FE64779CF30}" type="pres">
      <dgm:prSet presAssocID="{05E11C28-6159-47E9-BC1B-9ABE5182B098}" presName="simulatedConn" presStyleLbl="solidFgAcc1" presStyleIdx="0" presStyleCnt="2"/>
      <dgm:spPr/>
    </dgm:pt>
    <dgm:pt modelId="{85D8FD8D-6DA8-42D6-B24F-7B77EEE8A51E}" type="pres">
      <dgm:prSet presAssocID="{05E11C28-6159-47E9-BC1B-9ABE5182B098}" presName="vSp2" presStyleCnt="0"/>
      <dgm:spPr/>
    </dgm:pt>
    <dgm:pt modelId="{98718F26-EB32-41CC-88FB-6C5111FF2242}" type="pres">
      <dgm:prSet presAssocID="{05E11C28-6159-47E9-BC1B-9ABE5182B098}" presName="sibTrans" presStyleCnt="0"/>
      <dgm:spPr/>
    </dgm:pt>
    <dgm:pt modelId="{F623D178-78E3-4A2F-8120-07CC0262598B}" type="pres">
      <dgm:prSet presAssocID="{920449BE-2D4B-4C20-9A0B-9DECB2448499}" presName="compositeNode" presStyleCnt="0">
        <dgm:presLayoutVars>
          <dgm:bulletEnabled val="1"/>
        </dgm:presLayoutVars>
      </dgm:prSet>
      <dgm:spPr/>
    </dgm:pt>
    <dgm:pt modelId="{F24D9007-CADF-4D0B-807C-6D18DD9824CA}" type="pres">
      <dgm:prSet presAssocID="{920449BE-2D4B-4C20-9A0B-9DECB2448499}" presName="bgRect" presStyleLbl="node1" presStyleIdx="1" presStyleCnt="3"/>
      <dgm:spPr/>
    </dgm:pt>
    <dgm:pt modelId="{44EDC9D0-C6D1-4514-99CB-AD4E83EAA492}" type="pres">
      <dgm:prSet presAssocID="{920449BE-2D4B-4C20-9A0B-9DECB244849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35E718B-1222-45F5-9C2A-68E24206F515}" type="pres">
      <dgm:prSet presAssocID="{920449BE-2D4B-4C20-9A0B-9DECB2448499}" presName="childNode" presStyleLbl="node1" presStyleIdx="1" presStyleCnt="3">
        <dgm:presLayoutVars>
          <dgm:bulletEnabled val="1"/>
        </dgm:presLayoutVars>
      </dgm:prSet>
      <dgm:spPr/>
    </dgm:pt>
    <dgm:pt modelId="{73BDF23C-AD35-4EE5-BAAA-466D0812E70D}" type="pres">
      <dgm:prSet presAssocID="{A3916D5B-2E76-4927-95ED-0460997BD6CC}" presName="hSp" presStyleCnt="0"/>
      <dgm:spPr/>
    </dgm:pt>
    <dgm:pt modelId="{C72C1946-9A2A-4DA5-9533-CFF788A9BBDE}" type="pres">
      <dgm:prSet presAssocID="{A3916D5B-2E76-4927-95ED-0460997BD6CC}" presName="vProcSp" presStyleCnt="0"/>
      <dgm:spPr/>
    </dgm:pt>
    <dgm:pt modelId="{F1020672-EE3F-43D7-9090-0A71FC4E298D}" type="pres">
      <dgm:prSet presAssocID="{A3916D5B-2E76-4927-95ED-0460997BD6CC}" presName="vSp1" presStyleCnt="0"/>
      <dgm:spPr/>
    </dgm:pt>
    <dgm:pt modelId="{E38A4297-88A7-48FE-B4D0-5309D10D2071}" type="pres">
      <dgm:prSet presAssocID="{A3916D5B-2E76-4927-95ED-0460997BD6CC}" presName="simulatedConn" presStyleLbl="solidFgAcc1" presStyleIdx="1" presStyleCnt="2"/>
      <dgm:spPr/>
    </dgm:pt>
    <dgm:pt modelId="{2A28A299-746E-47EF-8998-203C0CC9D0C7}" type="pres">
      <dgm:prSet presAssocID="{A3916D5B-2E76-4927-95ED-0460997BD6CC}" presName="vSp2" presStyleCnt="0"/>
      <dgm:spPr/>
    </dgm:pt>
    <dgm:pt modelId="{FE79693A-AD5E-49D3-BD38-B8047A3CC57D}" type="pres">
      <dgm:prSet presAssocID="{A3916D5B-2E76-4927-95ED-0460997BD6CC}" presName="sibTrans" presStyleCnt="0"/>
      <dgm:spPr/>
    </dgm:pt>
    <dgm:pt modelId="{18399D1D-48D8-4B10-8759-5243871C9072}" type="pres">
      <dgm:prSet presAssocID="{65992FA1-6190-437B-832B-6DC24683A807}" presName="compositeNode" presStyleCnt="0">
        <dgm:presLayoutVars>
          <dgm:bulletEnabled val="1"/>
        </dgm:presLayoutVars>
      </dgm:prSet>
      <dgm:spPr/>
    </dgm:pt>
    <dgm:pt modelId="{247B90DB-3E18-4E3C-B7DA-77F62467B60A}" type="pres">
      <dgm:prSet presAssocID="{65992FA1-6190-437B-832B-6DC24683A807}" presName="bgRect" presStyleLbl="node1" presStyleIdx="2" presStyleCnt="3"/>
      <dgm:spPr/>
    </dgm:pt>
    <dgm:pt modelId="{23D85E91-E867-48DF-963E-4089A09404C7}" type="pres">
      <dgm:prSet presAssocID="{65992FA1-6190-437B-832B-6DC24683A807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134687E-6C93-4CE4-B21D-F0B0D3A9EFF3}" type="pres">
      <dgm:prSet presAssocID="{65992FA1-6190-437B-832B-6DC24683A807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599370B-33ED-45B0-9A05-3ADC303CC487}" type="presOf" srcId="{920449BE-2D4B-4C20-9A0B-9DECB2448499}" destId="{44EDC9D0-C6D1-4514-99CB-AD4E83EAA492}" srcOrd="1" destOrd="0" presId="urn:microsoft.com/office/officeart/2005/8/layout/hProcess7"/>
    <dgm:cxn modelId="{66CA1E2E-205A-46D2-B54B-A79C0EB9EFC1}" type="presOf" srcId="{A9D2066F-2231-4EC2-BE28-F2B8E07102DF}" destId="{ECFEFF9F-7FFA-4E6F-8CF5-448A5D6F9169}" srcOrd="0" destOrd="0" presId="urn:microsoft.com/office/officeart/2005/8/layout/hProcess7"/>
    <dgm:cxn modelId="{BD050D31-2086-42EE-AB7B-6F1E76290518}" type="presOf" srcId="{920449BE-2D4B-4C20-9A0B-9DECB2448499}" destId="{F24D9007-CADF-4D0B-807C-6D18DD9824CA}" srcOrd="0" destOrd="0" presId="urn:microsoft.com/office/officeart/2005/8/layout/hProcess7"/>
    <dgm:cxn modelId="{03841B35-CA8B-4A7E-88FD-CC091C6C4C8E}" type="presOf" srcId="{65992FA1-6190-437B-832B-6DC24683A807}" destId="{247B90DB-3E18-4E3C-B7DA-77F62467B60A}" srcOrd="0" destOrd="0" presId="urn:microsoft.com/office/officeart/2005/8/layout/hProcess7"/>
    <dgm:cxn modelId="{929CAA40-1989-4D3D-B05A-49AEFF36598D}" type="presOf" srcId="{9F43B7B6-2DD8-4F12-AA6F-D038CF164636}" destId="{2134687E-6C93-4CE4-B21D-F0B0D3A9EFF3}" srcOrd="0" destOrd="0" presId="urn:microsoft.com/office/officeart/2005/8/layout/hProcess7"/>
    <dgm:cxn modelId="{A907C95E-385B-4F41-B50A-193BFB97E10A}" srcId="{65992FA1-6190-437B-832B-6DC24683A807}" destId="{9F43B7B6-2DD8-4F12-AA6F-D038CF164636}" srcOrd="0" destOrd="0" parTransId="{3A649CFA-CD69-4943-B0C5-D93718E1445A}" sibTransId="{80C4A794-AC1A-4968-9FAC-373C0E643ABF}"/>
    <dgm:cxn modelId="{E5BC0D66-3CFF-4555-A15C-94C9C75868BD}" type="presOf" srcId="{B4B3B44F-11D2-4188-B316-6D2B3B3EEA53}" destId="{47251A7E-196A-46D5-A7A8-B3599D0FB6F5}" srcOrd="1" destOrd="0" presId="urn:microsoft.com/office/officeart/2005/8/layout/hProcess7"/>
    <dgm:cxn modelId="{99312958-D91D-496C-AA81-60E2D0A0C170}" type="presOf" srcId="{A6B4ED84-D6F7-40E6-AD6D-64B8AEF7952F}" destId="{C35E718B-1222-45F5-9C2A-68E24206F515}" srcOrd="0" destOrd="0" presId="urn:microsoft.com/office/officeart/2005/8/layout/hProcess7"/>
    <dgm:cxn modelId="{F65B438C-C1A0-4297-9F23-7B325B74AB3C}" type="presOf" srcId="{4C3DECB5-37D3-4F45-8A50-B37BC5AB97C0}" destId="{F6850B4A-8381-4AF5-83C2-E525757DD7BA}" srcOrd="0" destOrd="0" presId="urn:microsoft.com/office/officeart/2005/8/layout/hProcess7"/>
    <dgm:cxn modelId="{3D35DB9E-0651-43A7-BAFA-FCE39BBDE422}" srcId="{A9D2066F-2231-4EC2-BE28-F2B8E07102DF}" destId="{B4B3B44F-11D2-4188-B316-6D2B3B3EEA53}" srcOrd="0" destOrd="0" parTransId="{874E2124-7609-4F78-9A07-DB68800969B8}" sibTransId="{05E11C28-6159-47E9-BC1B-9ABE5182B098}"/>
    <dgm:cxn modelId="{147E1DC1-96BD-4EBD-883B-9FEAB1295DB0}" srcId="{920449BE-2D4B-4C20-9A0B-9DECB2448499}" destId="{A6B4ED84-D6F7-40E6-AD6D-64B8AEF7952F}" srcOrd="0" destOrd="0" parTransId="{D9D0469A-B3B0-4014-A2DD-0E820477BD23}" sibTransId="{708CDA38-5404-4E1E-9392-63776CFD10CE}"/>
    <dgm:cxn modelId="{9DEBE3C1-8D0A-4DA7-ABAD-0E689D90599E}" srcId="{B4B3B44F-11D2-4188-B316-6D2B3B3EEA53}" destId="{4C3DECB5-37D3-4F45-8A50-B37BC5AB97C0}" srcOrd="0" destOrd="0" parTransId="{C38BED0E-3EEB-4E4F-A348-3A88483193AB}" sibTransId="{BED51B4C-5C6A-4881-88F3-639DD9D01D82}"/>
    <dgm:cxn modelId="{14EDA0D4-A32F-4435-ADE0-6788A5529998}" srcId="{A9D2066F-2231-4EC2-BE28-F2B8E07102DF}" destId="{65992FA1-6190-437B-832B-6DC24683A807}" srcOrd="2" destOrd="0" parTransId="{4FA5EF7E-9383-47C0-8548-F1455DFDB6E9}" sibTransId="{B1BAF921-B5F2-4379-9DC7-E820BB598505}"/>
    <dgm:cxn modelId="{8A29A8E1-B85A-453F-90A2-E7E08291DE19}" type="presOf" srcId="{65992FA1-6190-437B-832B-6DC24683A807}" destId="{23D85E91-E867-48DF-963E-4089A09404C7}" srcOrd="1" destOrd="0" presId="urn:microsoft.com/office/officeart/2005/8/layout/hProcess7"/>
    <dgm:cxn modelId="{BFEE1EE5-7876-4879-B91E-B43774686CB4}" type="presOf" srcId="{B4B3B44F-11D2-4188-B316-6D2B3B3EEA53}" destId="{C091F250-1020-4D2B-83E7-DDED9EC766AC}" srcOrd="0" destOrd="0" presId="urn:microsoft.com/office/officeart/2005/8/layout/hProcess7"/>
    <dgm:cxn modelId="{1F2068F7-1D1E-4666-A74F-CA8BA3B1221A}" srcId="{A9D2066F-2231-4EC2-BE28-F2B8E07102DF}" destId="{920449BE-2D4B-4C20-9A0B-9DECB2448499}" srcOrd="1" destOrd="0" parTransId="{6781E95A-6EB3-4986-A76F-8BFFB7AC76FA}" sibTransId="{A3916D5B-2E76-4927-95ED-0460997BD6CC}"/>
    <dgm:cxn modelId="{5E04E64E-1185-41B2-9800-354C851C951D}" type="presParOf" srcId="{ECFEFF9F-7FFA-4E6F-8CF5-448A5D6F9169}" destId="{D6A6DC4A-BE87-4D90-969F-70EB21DFC44F}" srcOrd="0" destOrd="0" presId="urn:microsoft.com/office/officeart/2005/8/layout/hProcess7"/>
    <dgm:cxn modelId="{8F84F18D-FA53-4BCB-9337-DD428CAF0FBE}" type="presParOf" srcId="{D6A6DC4A-BE87-4D90-969F-70EB21DFC44F}" destId="{C091F250-1020-4D2B-83E7-DDED9EC766AC}" srcOrd="0" destOrd="0" presId="urn:microsoft.com/office/officeart/2005/8/layout/hProcess7"/>
    <dgm:cxn modelId="{901113D2-3ADC-4CA6-8E7A-C50AC50B80D5}" type="presParOf" srcId="{D6A6DC4A-BE87-4D90-969F-70EB21DFC44F}" destId="{47251A7E-196A-46D5-A7A8-B3599D0FB6F5}" srcOrd="1" destOrd="0" presId="urn:microsoft.com/office/officeart/2005/8/layout/hProcess7"/>
    <dgm:cxn modelId="{F0736B6B-491E-4FD6-95E0-B95C9A385570}" type="presParOf" srcId="{D6A6DC4A-BE87-4D90-969F-70EB21DFC44F}" destId="{F6850B4A-8381-4AF5-83C2-E525757DD7BA}" srcOrd="2" destOrd="0" presId="urn:microsoft.com/office/officeart/2005/8/layout/hProcess7"/>
    <dgm:cxn modelId="{ACF23A7B-F97F-4DDD-BE50-C5962AF31244}" type="presParOf" srcId="{ECFEFF9F-7FFA-4E6F-8CF5-448A5D6F9169}" destId="{8B945091-50E6-49BF-8FFA-D2CC45688212}" srcOrd="1" destOrd="0" presId="urn:microsoft.com/office/officeart/2005/8/layout/hProcess7"/>
    <dgm:cxn modelId="{7A4C0A58-1014-43E4-803D-E5EC299C0EE4}" type="presParOf" srcId="{ECFEFF9F-7FFA-4E6F-8CF5-448A5D6F9169}" destId="{BA4833A5-0A3F-4B71-93C5-C25BC4C383D2}" srcOrd="2" destOrd="0" presId="urn:microsoft.com/office/officeart/2005/8/layout/hProcess7"/>
    <dgm:cxn modelId="{D95C1E9F-F843-4E9A-A9CA-81F6C59D24A2}" type="presParOf" srcId="{BA4833A5-0A3F-4B71-93C5-C25BC4C383D2}" destId="{CB0253FB-19CF-4254-8E6F-058811C647FE}" srcOrd="0" destOrd="0" presId="urn:microsoft.com/office/officeart/2005/8/layout/hProcess7"/>
    <dgm:cxn modelId="{336016F4-D213-46AD-8FA7-365CA5157F56}" type="presParOf" srcId="{BA4833A5-0A3F-4B71-93C5-C25BC4C383D2}" destId="{7A55CF2E-E09F-4E7F-9DC3-9FE64779CF30}" srcOrd="1" destOrd="0" presId="urn:microsoft.com/office/officeart/2005/8/layout/hProcess7"/>
    <dgm:cxn modelId="{422A7EFA-8E34-4CF4-B9CB-A7227A68F636}" type="presParOf" srcId="{BA4833A5-0A3F-4B71-93C5-C25BC4C383D2}" destId="{85D8FD8D-6DA8-42D6-B24F-7B77EEE8A51E}" srcOrd="2" destOrd="0" presId="urn:microsoft.com/office/officeart/2005/8/layout/hProcess7"/>
    <dgm:cxn modelId="{DD7D9934-488C-42ED-9737-A450634E6A98}" type="presParOf" srcId="{ECFEFF9F-7FFA-4E6F-8CF5-448A5D6F9169}" destId="{98718F26-EB32-41CC-88FB-6C5111FF2242}" srcOrd="3" destOrd="0" presId="urn:microsoft.com/office/officeart/2005/8/layout/hProcess7"/>
    <dgm:cxn modelId="{6DF0F4A2-B5B2-4762-95C3-1BB1F2153C94}" type="presParOf" srcId="{ECFEFF9F-7FFA-4E6F-8CF5-448A5D6F9169}" destId="{F623D178-78E3-4A2F-8120-07CC0262598B}" srcOrd="4" destOrd="0" presId="urn:microsoft.com/office/officeart/2005/8/layout/hProcess7"/>
    <dgm:cxn modelId="{AEAC8AD5-245F-4C7C-AEB7-8D19B24E7707}" type="presParOf" srcId="{F623D178-78E3-4A2F-8120-07CC0262598B}" destId="{F24D9007-CADF-4D0B-807C-6D18DD9824CA}" srcOrd="0" destOrd="0" presId="urn:microsoft.com/office/officeart/2005/8/layout/hProcess7"/>
    <dgm:cxn modelId="{5CBDB941-E929-4F85-AE48-2985FF3B102A}" type="presParOf" srcId="{F623D178-78E3-4A2F-8120-07CC0262598B}" destId="{44EDC9D0-C6D1-4514-99CB-AD4E83EAA492}" srcOrd="1" destOrd="0" presId="urn:microsoft.com/office/officeart/2005/8/layout/hProcess7"/>
    <dgm:cxn modelId="{73C94F17-89E8-4F7E-AEB4-2C01322B5D7B}" type="presParOf" srcId="{F623D178-78E3-4A2F-8120-07CC0262598B}" destId="{C35E718B-1222-45F5-9C2A-68E24206F515}" srcOrd="2" destOrd="0" presId="urn:microsoft.com/office/officeart/2005/8/layout/hProcess7"/>
    <dgm:cxn modelId="{0F0FC7D3-A80C-4F69-8445-8BABA96854F5}" type="presParOf" srcId="{ECFEFF9F-7FFA-4E6F-8CF5-448A5D6F9169}" destId="{73BDF23C-AD35-4EE5-BAAA-466D0812E70D}" srcOrd="5" destOrd="0" presId="urn:microsoft.com/office/officeart/2005/8/layout/hProcess7"/>
    <dgm:cxn modelId="{AFBDD3E0-22D6-49E1-91B1-8A0BF7885A93}" type="presParOf" srcId="{ECFEFF9F-7FFA-4E6F-8CF5-448A5D6F9169}" destId="{C72C1946-9A2A-4DA5-9533-CFF788A9BBDE}" srcOrd="6" destOrd="0" presId="urn:microsoft.com/office/officeart/2005/8/layout/hProcess7"/>
    <dgm:cxn modelId="{923148E2-09A6-4CAB-AAF8-D75567822AB9}" type="presParOf" srcId="{C72C1946-9A2A-4DA5-9533-CFF788A9BBDE}" destId="{F1020672-EE3F-43D7-9090-0A71FC4E298D}" srcOrd="0" destOrd="0" presId="urn:microsoft.com/office/officeart/2005/8/layout/hProcess7"/>
    <dgm:cxn modelId="{79F9C213-4C3C-40D2-882C-A7CFCFFD5161}" type="presParOf" srcId="{C72C1946-9A2A-4DA5-9533-CFF788A9BBDE}" destId="{E38A4297-88A7-48FE-B4D0-5309D10D2071}" srcOrd="1" destOrd="0" presId="urn:microsoft.com/office/officeart/2005/8/layout/hProcess7"/>
    <dgm:cxn modelId="{CBD91ED4-55F9-4EC8-99BE-7A87B7F28312}" type="presParOf" srcId="{C72C1946-9A2A-4DA5-9533-CFF788A9BBDE}" destId="{2A28A299-746E-47EF-8998-203C0CC9D0C7}" srcOrd="2" destOrd="0" presId="urn:microsoft.com/office/officeart/2005/8/layout/hProcess7"/>
    <dgm:cxn modelId="{AE5B551F-A59B-46F0-B110-990463AF5310}" type="presParOf" srcId="{ECFEFF9F-7FFA-4E6F-8CF5-448A5D6F9169}" destId="{FE79693A-AD5E-49D3-BD38-B8047A3CC57D}" srcOrd="7" destOrd="0" presId="urn:microsoft.com/office/officeart/2005/8/layout/hProcess7"/>
    <dgm:cxn modelId="{7A56B1DF-DE2D-4AB8-9605-2D275D1599F0}" type="presParOf" srcId="{ECFEFF9F-7FFA-4E6F-8CF5-448A5D6F9169}" destId="{18399D1D-48D8-4B10-8759-5243871C9072}" srcOrd="8" destOrd="0" presId="urn:microsoft.com/office/officeart/2005/8/layout/hProcess7"/>
    <dgm:cxn modelId="{9DFA86AC-520E-427F-AB59-E65EE3EAA066}" type="presParOf" srcId="{18399D1D-48D8-4B10-8759-5243871C9072}" destId="{247B90DB-3E18-4E3C-B7DA-77F62467B60A}" srcOrd="0" destOrd="0" presId="urn:microsoft.com/office/officeart/2005/8/layout/hProcess7"/>
    <dgm:cxn modelId="{95AE5B1F-5551-46D3-B1DF-2350F54AC52B}" type="presParOf" srcId="{18399D1D-48D8-4B10-8759-5243871C9072}" destId="{23D85E91-E867-48DF-963E-4089A09404C7}" srcOrd="1" destOrd="0" presId="urn:microsoft.com/office/officeart/2005/8/layout/hProcess7"/>
    <dgm:cxn modelId="{400125E1-7A7F-46FC-8AB2-52C67BFB6CB7}" type="presParOf" srcId="{18399D1D-48D8-4B10-8759-5243871C9072}" destId="{2134687E-6C93-4CE4-B21D-F0B0D3A9EFF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1F250-1020-4D2B-83E7-DDED9EC766AC}">
      <dsp:nvSpPr>
        <dsp:cNvPr id="0" name=""/>
        <dsp:cNvSpPr/>
      </dsp:nvSpPr>
      <dsp:spPr>
        <a:xfrm>
          <a:off x="518" y="0"/>
          <a:ext cx="2231292" cy="2188839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 dirty="0">
            <a:solidFill>
              <a:schemeClr val="tx1"/>
            </a:solidFill>
          </a:endParaRPr>
        </a:p>
      </dsp:txBody>
      <dsp:txXfrm rot="16200000">
        <a:off x="-673776" y="674294"/>
        <a:ext cx="1794847" cy="446258"/>
      </dsp:txXfrm>
    </dsp:sp>
    <dsp:sp modelId="{F6850B4A-8381-4AF5-83C2-E525757DD7BA}">
      <dsp:nvSpPr>
        <dsp:cNvPr id="0" name=""/>
        <dsp:cNvSpPr/>
      </dsp:nvSpPr>
      <dsp:spPr>
        <a:xfrm>
          <a:off x="446776" y="0"/>
          <a:ext cx="1662312" cy="2188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Teste com desempenho ruim</a:t>
          </a:r>
          <a:r>
            <a:rPr lang="pt-BR" sz="2200" kern="1200" dirty="0">
              <a:solidFill>
                <a:schemeClr val="tx1"/>
              </a:solidFill>
            </a:rPr>
            <a:t>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Se ou </a:t>
          </a:r>
          <a:r>
            <a:rPr lang="pt-BR" sz="2200" kern="1200" dirty="0" err="1">
              <a:solidFill>
                <a:schemeClr val="tx1"/>
              </a:solidFill>
            </a:rPr>
            <a:t>Sp</a:t>
          </a:r>
          <a:r>
            <a:rPr lang="pt-BR" sz="2200" kern="1200" dirty="0">
              <a:solidFill>
                <a:schemeClr val="tx1"/>
              </a:solidFill>
            </a:rPr>
            <a:t> aquém do desejado.</a:t>
          </a:r>
        </a:p>
      </dsp:txBody>
      <dsp:txXfrm>
        <a:off x="446776" y="0"/>
        <a:ext cx="1662312" cy="2188839"/>
      </dsp:txXfrm>
    </dsp:sp>
    <dsp:sp modelId="{F24D9007-CADF-4D0B-807C-6D18DD9824CA}">
      <dsp:nvSpPr>
        <dsp:cNvPr id="0" name=""/>
        <dsp:cNvSpPr/>
      </dsp:nvSpPr>
      <dsp:spPr>
        <a:xfrm>
          <a:off x="2309905" y="0"/>
          <a:ext cx="2231292" cy="2188839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 dirty="0">
            <a:solidFill>
              <a:schemeClr val="tx1"/>
            </a:solidFill>
          </a:endParaRPr>
        </a:p>
      </dsp:txBody>
      <dsp:txXfrm rot="16200000">
        <a:off x="1635611" y="674294"/>
        <a:ext cx="1794847" cy="446258"/>
      </dsp:txXfrm>
    </dsp:sp>
    <dsp:sp modelId="{7A55CF2E-E09F-4E7F-9DC3-9FE64779CF30}">
      <dsp:nvSpPr>
        <dsp:cNvPr id="0" name=""/>
        <dsp:cNvSpPr/>
      </dsp:nvSpPr>
      <dsp:spPr>
        <a:xfrm rot="5400000">
          <a:off x="2160238" y="1708928"/>
          <a:ext cx="321647" cy="3346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E718B-1222-45F5-9C2A-68E24206F515}">
      <dsp:nvSpPr>
        <dsp:cNvPr id="0" name=""/>
        <dsp:cNvSpPr/>
      </dsp:nvSpPr>
      <dsp:spPr>
        <a:xfrm>
          <a:off x="2756164" y="0"/>
          <a:ext cx="1662312" cy="2188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Erro sistemático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>
            <a:solidFill>
              <a:schemeClr val="tx1"/>
            </a:solidFill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Diferencial vs. não diferencial</a:t>
          </a:r>
        </a:p>
      </dsp:txBody>
      <dsp:txXfrm>
        <a:off x="2756164" y="0"/>
        <a:ext cx="1662312" cy="2188839"/>
      </dsp:txXfrm>
    </dsp:sp>
    <dsp:sp modelId="{247B90DB-3E18-4E3C-B7DA-77F62467B60A}">
      <dsp:nvSpPr>
        <dsp:cNvPr id="0" name=""/>
        <dsp:cNvSpPr/>
      </dsp:nvSpPr>
      <dsp:spPr>
        <a:xfrm>
          <a:off x="4619293" y="0"/>
          <a:ext cx="2231292" cy="2188839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>
            <a:solidFill>
              <a:schemeClr val="tx1"/>
            </a:solidFill>
          </a:endParaRPr>
        </a:p>
      </dsp:txBody>
      <dsp:txXfrm rot="16200000">
        <a:off x="3944998" y="674294"/>
        <a:ext cx="1794847" cy="446258"/>
      </dsp:txXfrm>
    </dsp:sp>
    <dsp:sp modelId="{E38A4297-88A7-48FE-B4D0-5309D10D2071}">
      <dsp:nvSpPr>
        <dsp:cNvPr id="0" name=""/>
        <dsp:cNvSpPr/>
      </dsp:nvSpPr>
      <dsp:spPr>
        <a:xfrm rot="5400000">
          <a:off x="4469626" y="1708928"/>
          <a:ext cx="321647" cy="3346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4687E-6C93-4CE4-B21D-F0B0D3A9EFF3}">
      <dsp:nvSpPr>
        <dsp:cNvPr id="0" name=""/>
        <dsp:cNvSpPr/>
      </dsp:nvSpPr>
      <dsp:spPr>
        <a:xfrm>
          <a:off x="5065551" y="0"/>
          <a:ext cx="1662312" cy="2188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Viés de informação </a:t>
          </a:r>
        </a:p>
      </dsp:txBody>
      <dsp:txXfrm>
        <a:off x="5065551" y="0"/>
        <a:ext cx="1662312" cy="2188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1F250-1020-4D2B-83E7-DDED9EC766AC}">
      <dsp:nvSpPr>
        <dsp:cNvPr id="0" name=""/>
        <dsp:cNvSpPr/>
      </dsp:nvSpPr>
      <dsp:spPr>
        <a:xfrm>
          <a:off x="518" y="0"/>
          <a:ext cx="2231292" cy="2188839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 dirty="0">
            <a:solidFill>
              <a:schemeClr val="tx1"/>
            </a:solidFill>
          </a:endParaRPr>
        </a:p>
      </dsp:txBody>
      <dsp:txXfrm rot="16200000">
        <a:off x="-673776" y="674294"/>
        <a:ext cx="1794847" cy="446258"/>
      </dsp:txXfrm>
    </dsp:sp>
    <dsp:sp modelId="{F6850B4A-8381-4AF5-83C2-E525757DD7BA}">
      <dsp:nvSpPr>
        <dsp:cNvPr id="0" name=""/>
        <dsp:cNvSpPr/>
      </dsp:nvSpPr>
      <dsp:spPr>
        <a:xfrm>
          <a:off x="446776" y="0"/>
          <a:ext cx="1662312" cy="2188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Teste com confiabilidade ruim</a:t>
          </a:r>
          <a:r>
            <a:rPr lang="pt-BR" sz="2200" kern="1200" dirty="0">
              <a:solidFill>
                <a:schemeClr val="tx1"/>
              </a:solidFill>
            </a:rPr>
            <a:t>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Repetições com muita variação.</a:t>
          </a:r>
        </a:p>
      </dsp:txBody>
      <dsp:txXfrm>
        <a:off x="446776" y="0"/>
        <a:ext cx="1662312" cy="2188839"/>
      </dsp:txXfrm>
    </dsp:sp>
    <dsp:sp modelId="{F24D9007-CADF-4D0B-807C-6D18DD9824CA}">
      <dsp:nvSpPr>
        <dsp:cNvPr id="0" name=""/>
        <dsp:cNvSpPr/>
      </dsp:nvSpPr>
      <dsp:spPr>
        <a:xfrm>
          <a:off x="2309905" y="0"/>
          <a:ext cx="2231292" cy="2188839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 dirty="0">
            <a:solidFill>
              <a:schemeClr val="tx1"/>
            </a:solidFill>
          </a:endParaRPr>
        </a:p>
      </dsp:txBody>
      <dsp:txXfrm rot="16200000">
        <a:off x="1635611" y="674294"/>
        <a:ext cx="1794847" cy="446258"/>
      </dsp:txXfrm>
    </dsp:sp>
    <dsp:sp modelId="{7A55CF2E-E09F-4E7F-9DC3-9FE64779CF30}">
      <dsp:nvSpPr>
        <dsp:cNvPr id="0" name=""/>
        <dsp:cNvSpPr/>
      </dsp:nvSpPr>
      <dsp:spPr>
        <a:xfrm rot="5400000">
          <a:off x="2160238" y="1708928"/>
          <a:ext cx="321647" cy="3346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E718B-1222-45F5-9C2A-68E24206F515}">
      <dsp:nvSpPr>
        <dsp:cNvPr id="0" name=""/>
        <dsp:cNvSpPr/>
      </dsp:nvSpPr>
      <dsp:spPr>
        <a:xfrm>
          <a:off x="2756164" y="0"/>
          <a:ext cx="1662312" cy="2188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Erro aleatório</a:t>
          </a:r>
        </a:p>
      </dsp:txBody>
      <dsp:txXfrm>
        <a:off x="2756164" y="0"/>
        <a:ext cx="1662312" cy="2188839"/>
      </dsp:txXfrm>
    </dsp:sp>
    <dsp:sp modelId="{247B90DB-3E18-4E3C-B7DA-77F62467B60A}">
      <dsp:nvSpPr>
        <dsp:cNvPr id="0" name=""/>
        <dsp:cNvSpPr/>
      </dsp:nvSpPr>
      <dsp:spPr>
        <a:xfrm>
          <a:off x="4619293" y="0"/>
          <a:ext cx="2231292" cy="2188839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 dirty="0">
            <a:solidFill>
              <a:schemeClr val="tx1"/>
            </a:solidFill>
          </a:endParaRPr>
        </a:p>
      </dsp:txBody>
      <dsp:txXfrm rot="16200000">
        <a:off x="3944998" y="674294"/>
        <a:ext cx="1794847" cy="446258"/>
      </dsp:txXfrm>
    </dsp:sp>
    <dsp:sp modelId="{E38A4297-88A7-48FE-B4D0-5309D10D2071}">
      <dsp:nvSpPr>
        <dsp:cNvPr id="0" name=""/>
        <dsp:cNvSpPr/>
      </dsp:nvSpPr>
      <dsp:spPr>
        <a:xfrm rot="5400000">
          <a:off x="4469626" y="1708928"/>
          <a:ext cx="321647" cy="3346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4687E-6C93-4CE4-B21D-F0B0D3A9EFF3}">
      <dsp:nvSpPr>
        <dsp:cNvPr id="0" name=""/>
        <dsp:cNvSpPr/>
      </dsp:nvSpPr>
      <dsp:spPr>
        <a:xfrm>
          <a:off x="5065551" y="0"/>
          <a:ext cx="1662312" cy="2188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Imprecisão da aferição.  </a:t>
          </a:r>
        </a:p>
      </dsp:txBody>
      <dsp:txXfrm>
        <a:off x="5065551" y="0"/>
        <a:ext cx="1662312" cy="2188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4946-CE3B-45ED-B42C-8AFC75716871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D57BD-3D8A-4EC2-9961-285E9D3EB11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399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7753-CD24-4B72-B3EA-7A8645DB10AF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E4205-AE81-4AD2-BB28-4B542D3CE66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6546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44C0-4D5A-49B4-9FF8-6424E1628708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DBF80-AA06-4D8A-967A-0ACCFAD01B0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8832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848D6-EF2E-42AE-9EB6-D44B2BC6958E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CEAC7-AA14-472E-A1F9-F0C60CFCC09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6585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A566-4AB7-4A73-9271-70BB0308DC78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CFD75-9258-4F78-859E-5087A6DABA7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9128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F011-34AB-47EA-BD58-105784E649F6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FAAA0-F209-401B-A5B9-1C52640D875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4682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F4B9-87D0-4C51-A547-B17C8DA84F90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1AE64-0D0F-4035-82F0-E97D8E9E44F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9064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DE44-031A-4068-96D4-BF9615A43EA8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10A54-717A-4C76-A6F4-5AFAA8459EA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2565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1CD8-1486-4710-A5AE-75F9F2175F63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FD6C5-A2A8-4DE6-87AE-84EB16857C6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2928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C0E5-D456-4FD2-A4AC-1A195365AE6C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7856A-9985-4BEE-9C8C-150DB6AB92F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3129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030C-27C7-438E-AB09-90D755F46C8C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D8F36-E31A-4345-B924-B5792AEC090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5482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D67A6-20A2-4F04-BFFB-503729F3812E}" type="datetimeFigureOut">
              <a:rPr lang="pt-BR"/>
              <a:pPr>
                <a:defRPr/>
              </a:pPr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7C8344-EFAF-48F3-8D12-08421838D90E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d.ini.fiocruz.br/" TargetMode="External"/><Relationship Id="rId2" Type="http://schemas.openxmlformats.org/officeDocument/2006/relationships/hyperlink" Target="https://livs.ini.fiocruz.br/cursos/epidemiologia_clinic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en-US" dirty="0"/>
              <a:t>Epidemiologia clínica</a:t>
            </a:r>
            <a:endParaRPr lang="en-US" alt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88832" cy="249512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Pedro Emmanuel Brasil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Instituto Nacional de Infectologia Evandro Chagas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Fundação Oswaldo Cruz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8"/>
    </mc:Choice>
    <mc:Fallback xmlns="">
      <p:transition spd="slow" advTm="258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 / Saúde Pública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A seguir exemplos de resultados de investigações de maior interesse para a epidemiologia </a:t>
            </a:r>
            <a:r>
              <a:rPr lang="pt-BR" dirty="0"/>
              <a:t>em saúde pública </a:t>
            </a:r>
            <a:r>
              <a:rPr lang="x-non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263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0"/>
    </mc:Choice>
    <mc:Fallback xmlns="">
      <p:transition spd="slow" advTm="1275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863012" cy="62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81"/>
    </mc:Choice>
    <mc:Fallback xmlns="">
      <p:transition spd="slow" advTm="70781"/>
    </mc:Fallback>
  </mc:AlternateContent>
  <p:extLst>
    <p:ext uri="{3A86A75C-4F4B-4683-9AE1-C65F6400EC91}">
      <p14:laserTraceLst xmlns:p14="http://schemas.microsoft.com/office/powerpoint/2010/main">
        <p14:tracePtLst>
          <p14:tracePt t="4962" x="5511800" y="5835650"/>
          <p14:tracePt t="4973" x="5492750" y="5822950"/>
          <p14:tracePt t="4984" x="5480050" y="5816600"/>
          <p14:tracePt t="4994" x="5461000" y="5803900"/>
          <p14:tracePt t="5006" x="5429250" y="5797550"/>
          <p14:tracePt t="5023" x="5397500" y="5784850"/>
          <p14:tracePt t="5039" x="5289550" y="5746750"/>
          <p14:tracePt t="5056" x="5149850" y="5676900"/>
          <p14:tracePt t="5073" x="5041900" y="5588000"/>
          <p14:tracePt t="5089" x="4800600" y="5416550"/>
          <p14:tracePt t="5106" x="4705350" y="5346700"/>
          <p14:tracePt t="5124" x="4565650" y="5213350"/>
          <p14:tracePt t="5141" x="4489450" y="5149850"/>
          <p14:tracePt t="5157" x="4356100" y="4997450"/>
          <p14:tracePt t="5174" x="4216400" y="4845050"/>
          <p14:tracePt t="5190" x="4165600" y="4781550"/>
          <p14:tracePt t="5207" x="4089400" y="4667250"/>
          <p14:tracePt t="5223" x="4051300" y="4591050"/>
          <p14:tracePt t="5239" x="4038600" y="4495800"/>
          <p14:tracePt t="10005" x="4038600" y="4489450"/>
          <p14:tracePt t="10025" x="4038600" y="4483100"/>
          <p14:tracePt t="10036" x="4038600" y="4476750"/>
          <p14:tracePt t="10057" x="4038600" y="4470400"/>
          <p14:tracePt t="10068" x="4038600" y="4464050"/>
          <p14:tracePt t="10089" x="4038600" y="4457700"/>
          <p14:tracePt t="10121" x="4038600" y="4451350"/>
          <p14:tracePt t="10142" x="4044950" y="4451350"/>
          <p14:tracePt t="10163" x="4044950" y="4445000"/>
          <p14:tracePt t="10216" x="4044950" y="4438650"/>
          <p14:tracePt t="10258" x="4044950" y="4432300"/>
          <p14:tracePt t="10269" x="4044950" y="4425950"/>
          <p14:tracePt t="10290" x="4044950" y="4419600"/>
          <p14:tracePt t="10301" x="4051300" y="4419600"/>
          <p14:tracePt t="10312" x="4051300" y="4413250"/>
          <p14:tracePt t="10323" x="4057650" y="4413250"/>
          <p14:tracePt t="10334" x="4057650" y="4406900"/>
          <p14:tracePt t="10351" x="4057650" y="4400550"/>
          <p14:tracePt t="10368" x="4064000" y="4394200"/>
          <p14:tracePt t="10384" x="4070350" y="4387850"/>
          <p14:tracePt t="10401" x="4070350" y="4381500"/>
          <p14:tracePt t="10419" x="4083050" y="4368800"/>
          <p14:tracePt t="10436" x="4083050" y="4362450"/>
          <p14:tracePt t="10453" x="4095750" y="4324350"/>
          <p14:tracePt t="10468" x="4095750" y="4305300"/>
          <p14:tracePt t="10486" x="4102100" y="4260850"/>
          <p14:tracePt t="10501" x="4108450" y="4241800"/>
          <p14:tracePt t="10518" x="4108450" y="4216400"/>
          <p14:tracePt t="10534" x="4108450" y="4197350"/>
          <p14:tracePt t="10551" x="4114800" y="4184650"/>
          <p14:tracePt t="10568" x="4114800" y="4159250"/>
          <p14:tracePt t="10585" x="4121150" y="4146550"/>
          <p14:tracePt t="11500" x="4114800" y="4146550"/>
          <p14:tracePt t="11510" x="4095750" y="4159250"/>
          <p14:tracePt t="11520" x="4051300" y="4171950"/>
          <p14:tracePt t="11534" x="4019550" y="4191000"/>
          <p14:tracePt t="11550" x="3981450" y="4203700"/>
          <p14:tracePt t="11567" x="3841750" y="4286250"/>
          <p14:tracePt t="11584" x="3606800" y="4406900"/>
          <p14:tracePt t="11600" x="3505200" y="4457700"/>
          <p14:tracePt t="11617" x="3276600" y="4565650"/>
          <p14:tracePt t="11633" x="3124200" y="4641850"/>
          <p14:tracePt t="11650" x="2870200" y="4756150"/>
          <p14:tracePt t="11667" x="2774950" y="4806950"/>
          <p14:tracePt t="11683" x="2578100" y="4921250"/>
          <p14:tracePt t="11700" x="2400300" y="5016500"/>
          <p14:tracePt t="11717" x="2343150" y="5041900"/>
          <p14:tracePt t="11733" x="2222500" y="5080000"/>
          <p14:tracePt t="11750" x="2184400" y="5080000"/>
          <p14:tracePt t="11767" x="2095500" y="5080000"/>
          <p14:tracePt t="11783" x="2063750" y="5080000"/>
          <p14:tracePt t="11800" x="1981200" y="5060950"/>
          <p14:tracePt t="11817" x="1911350" y="5041900"/>
          <p14:tracePt t="11833" x="1879600" y="5022850"/>
          <p14:tracePt t="11850" x="1822450" y="4997450"/>
          <p14:tracePt t="11866" x="1803400" y="4991100"/>
          <p14:tracePt t="11884" x="1771650" y="4984750"/>
          <p14:tracePt t="11900" x="1752600" y="4978400"/>
          <p14:tracePt t="11917" x="1714500" y="4965700"/>
          <p14:tracePt t="11934" x="1689100" y="4953000"/>
          <p14:tracePt t="11950" x="1676400" y="4946650"/>
          <p14:tracePt t="11966" x="1657350" y="4940300"/>
          <p14:tracePt t="11983" x="1651000" y="4933950"/>
          <p14:tracePt t="12000" x="1644650" y="4927600"/>
          <p14:tracePt t="12033" x="1631950" y="4921250"/>
          <p14:tracePt t="12071" x="1625600" y="4914900"/>
          <p14:tracePt t="12083" x="1625600" y="4908550"/>
          <p14:tracePt t="12103" x="1619250" y="4908550"/>
          <p14:tracePt t="12147" x="1612900" y="4908550"/>
          <p14:tracePt t="12167" x="1612900" y="4902200"/>
          <p14:tracePt t="12199" x="1612900" y="4895850"/>
          <p14:tracePt t="12220" x="1612900" y="4889500"/>
          <p14:tracePt t="12240" x="1612900" y="4883150"/>
          <p14:tracePt t="12284" x="1612900" y="4876800"/>
          <p14:tracePt t="12792" x="1612900" y="4870450"/>
          <p14:tracePt t="12813" x="1612900" y="4851400"/>
          <p14:tracePt t="12824" x="1612900" y="4838700"/>
          <p14:tracePt t="12835" x="1612900" y="4832350"/>
          <p14:tracePt t="12850" x="1612900" y="4819650"/>
          <p14:tracePt t="12866" x="1612900" y="4800600"/>
          <p14:tracePt t="12883" x="1612900" y="4794250"/>
          <p14:tracePt t="12899" x="1612900" y="4781550"/>
          <p14:tracePt t="12916" x="1612900" y="4775200"/>
          <p14:tracePt t="12932" x="1606550" y="4762500"/>
          <p14:tracePt t="12966" x="1600200" y="4756150"/>
          <p14:tracePt t="12983" x="1593850" y="4743450"/>
          <p14:tracePt t="12999" x="1587500" y="4737100"/>
          <p14:tracePt t="13017" x="1581150" y="4730750"/>
          <p14:tracePt t="13033" x="1581150" y="4724400"/>
          <p14:tracePt t="13049" x="1574800" y="4718050"/>
          <p14:tracePt t="13082" x="1562100" y="4718050"/>
          <p14:tracePt t="13099" x="1555750" y="4711700"/>
          <p14:tracePt t="13132" x="1555750" y="4705350"/>
          <p14:tracePt t="13149" x="1549400" y="4705350"/>
          <p14:tracePt t="13969" x="1549400" y="4699000"/>
          <p14:tracePt t="13979" x="1549400" y="4692650"/>
          <p14:tracePt t="13991" x="1543050" y="4686300"/>
          <p14:tracePt t="14001" x="1536700" y="4673600"/>
          <p14:tracePt t="14017" x="1530350" y="4660900"/>
          <p14:tracePt t="14034" x="1524000" y="4648200"/>
          <p14:tracePt t="14050" x="1511300" y="4641850"/>
          <p14:tracePt t="14066" x="1492250" y="4629150"/>
          <p14:tracePt t="14082" x="1473200" y="4610100"/>
          <p14:tracePt t="14098" x="1441450" y="4597400"/>
          <p14:tracePt t="14114" x="1428750" y="4584700"/>
          <p14:tracePt t="14131" x="1397000" y="4572000"/>
          <p14:tracePt t="14148" x="1377950" y="4565650"/>
          <p14:tracePt t="14164" x="1365250" y="4559300"/>
          <p14:tracePt t="14181" x="1346200" y="4552950"/>
          <p14:tracePt t="14198" x="1333500" y="4552950"/>
          <p14:tracePt t="14214" x="1308100" y="4546600"/>
          <p14:tracePt t="14231" x="1295400" y="4546600"/>
          <p14:tracePt t="14248" x="1276350" y="4546600"/>
          <p14:tracePt t="14264" x="1263650" y="4546600"/>
          <p14:tracePt t="14328" x="1257300" y="4546600"/>
          <p14:tracePt t="14371" x="1257300" y="4552950"/>
          <p14:tracePt t="14393" x="1257300" y="4559300"/>
          <p14:tracePt t="14603" x="1257300" y="4565650"/>
          <p14:tracePt t="14869" x="1250950" y="4565650"/>
          <p14:tracePt t="14880" x="1238250" y="4565650"/>
          <p14:tracePt t="14891" x="1219200" y="4565650"/>
          <p14:tracePt t="14900" x="1206500" y="4565650"/>
          <p14:tracePt t="14915" x="1193800" y="4565650"/>
          <p14:tracePt t="14932" x="1168400" y="4565650"/>
          <p14:tracePt t="14948" x="1149350" y="4565650"/>
          <p14:tracePt t="14965" x="1111250" y="4552950"/>
          <p14:tracePt t="14981" x="1092200" y="4552950"/>
          <p14:tracePt t="14998" x="1035050" y="4546600"/>
          <p14:tracePt t="15016" x="1016000" y="4540250"/>
          <p14:tracePt t="15032" x="965200" y="4527550"/>
          <p14:tracePt t="15049" x="908050" y="4514850"/>
          <p14:tracePt t="15064" x="876300" y="4508500"/>
          <p14:tracePt t="15080" x="819150" y="4508500"/>
          <p14:tracePt t="15097" x="793750" y="4508500"/>
          <p14:tracePt t="15113" x="755650" y="4508500"/>
          <p14:tracePt t="15130" x="749300" y="4508500"/>
          <p14:tracePt t="15147" x="723900" y="4508500"/>
          <p14:tracePt t="15164" x="711200" y="4502150"/>
          <p14:tracePt t="15180" x="679450" y="4502150"/>
          <p14:tracePt t="15197" x="641350" y="4489450"/>
          <p14:tracePt t="15214" x="628650" y="4489450"/>
          <p14:tracePt t="15230" x="609600" y="4489450"/>
          <p14:tracePt t="15247" x="584200" y="4489450"/>
          <p14:tracePt t="15264" x="546100" y="4489450"/>
          <p14:tracePt t="15281" x="527050" y="4489450"/>
          <p14:tracePt t="15297" x="488950" y="4495800"/>
          <p14:tracePt t="15314" x="469900" y="4495800"/>
          <p14:tracePt t="15330" x="463550" y="4495800"/>
          <p14:tracePt t="15347" x="444500" y="4495800"/>
          <p14:tracePt t="15363" x="438150" y="4495800"/>
          <p14:tracePt t="15380" x="425450" y="4495800"/>
          <p14:tracePt t="15397" x="419100" y="4495800"/>
          <p14:tracePt t="15413" x="412750" y="4495800"/>
          <p14:tracePt t="15430" x="393700" y="4502150"/>
          <p14:tracePt t="15446" x="387350" y="4508500"/>
          <p14:tracePt t="15463" x="368300" y="4514850"/>
          <p14:tracePt t="15480" x="361950" y="4514850"/>
          <p14:tracePt t="15496" x="342900" y="4521200"/>
          <p14:tracePt t="15530" x="330200" y="4521200"/>
          <p14:tracePt t="15547" x="330200" y="4527550"/>
          <p14:tracePt t="15581" x="323850" y="4527550"/>
          <p14:tracePt t="15705" x="323850" y="4533900"/>
          <p14:tracePt t="15843" x="323850" y="4540250"/>
          <p14:tracePt t="15863" x="330200" y="4540250"/>
          <p14:tracePt t="15875" x="336550" y="4540250"/>
          <p14:tracePt t="15885" x="349250" y="4546600"/>
          <p14:tracePt t="15898" x="361950" y="4546600"/>
          <p14:tracePt t="15914" x="374650" y="4546600"/>
          <p14:tracePt t="15930" x="393700" y="4546600"/>
          <p14:tracePt t="15946" x="406400" y="4546600"/>
          <p14:tracePt t="15963" x="444500" y="4546600"/>
          <p14:tracePt t="15980" x="476250" y="4546600"/>
          <p14:tracePt t="15996" x="495300" y="4546600"/>
          <p14:tracePt t="16013" x="527050" y="4546600"/>
          <p14:tracePt t="16030" x="546100" y="4546600"/>
          <p14:tracePt t="16047" x="596900" y="4546600"/>
          <p14:tracePt t="16063" x="622300" y="4546600"/>
          <p14:tracePt t="16081" x="673100" y="4533900"/>
          <p14:tracePt t="16098" x="698500" y="4533900"/>
          <p14:tracePt t="16114" x="711200" y="4533900"/>
          <p14:tracePt t="16131" x="742950" y="4533900"/>
          <p14:tracePt t="16146" x="755650" y="4533900"/>
          <p14:tracePt t="16163" x="793750" y="4533900"/>
          <p14:tracePt t="16179" x="806450" y="4533900"/>
          <p14:tracePt t="16196" x="850900" y="4533900"/>
          <p14:tracePt t="16213" x="889000" y="4533900"/>
          <p14:tracePt t="16230" x="908050" y="4533900"/>
          <p14:tracePt t="16246" x="952500" y="4533900"/>
          <p14:tracePt t="16263" x="971550" y="4527550"/>
          <p14:tracePt t="16280" x="996950" y="4527550"/>
          <p14:tracePt t="16296" x="1009650" y="4521200"/>
          <p14:tracePt t="16299" x="1022350" y="4521200"/>
          <p14:tracePt t="16313" x="1035050" y="4521200"/>
          <p14:tracePt t="16330" x="1054100" y="4521200"/>
          <p14:tracePt t="16346" x="1073150" y="4521200"/>
          <p14:tracePt t="16363" x="1092200" y="4521200"/>
          <p14:tracePt t="16380" x="1104900" y="4521200"/>
          <p14:tracePt t="16396" x="1123950" y="4514850"/>
          <p14:tracePt t="16414" x="1136650" y="4514850"/>
          <p14:tracePt t="16430" x="1168400" y="4514850"/>
          <p14:tracePt t="16447" x="1187450" y="4514850"/>
          <p14:tracePt t="16463" x="1200150" y="4514850"/>
          <p14:tracePt t="16480" x="1206500" y="4514850"/>
          <p14:tracePt t="16497" x="1212850" y="4514850"/>
          <p14:tracePt t="16513" x="1219200" y="4514850"/>
          <p14:tracePt t="16547" x="1225550" y="4514850"/>
          <p14:tracePt t="16596" x="1231900" y="4514850"/>
          <p14:tracePt t="16744" x="1238250" y="4514850"/>
          <p14:tracePt t="16912" x="1238250" y="4521200"/>
          <p14:tracePt t="16955" x="1238250" y="4527550"/>
          <p14:tracePt t="17092" x="1244600" y="4527550"/>
          <p14:tracePt t="17102" x="1244600" y="4533900"/>
          <p14:tracePt t="17178" x="1244600" y="4540250"/>
          <p14:tracePt t="20861" x="1250950" y="4540250"/>
          <p14:tracePt t="20871" x="1270000" y="4527550"/>
          <p14:tracePt t="20883" x="1282700" y="4521200"/>
          <p14:tracePt t="20893" x="1301750" y="4508500"/>
          <p14:tracePt t="20909" x="1308100" y="4495800"/>
          <p14:tracePt t="20927" x="1327150" y="4483100"/>
          <p14:tracePt t="20943" x="1339850" y="4470400"/>
          <p14:tracePt t="20960" x="1365250" y="4438650"/>
          <p14:tracePt t="20975" x="1377950" y="4413250"/>
          <p14:tracePt t="20991" x="1409700" y="4362450"/>
          <p14:tracePt t="21008" x="1447800" y="4311650"/>
          <p14:tracePt t="21026" x="1460500" y="4279900"/>
          <p14:tracePt t="21043" x="1524000" y="4191000"/>
          <p14:tracePt t="21059" x="1549400" y="4159250"/>
          <p14:tracePt t="21075" x="1600200" y="4076700"/>
          <p14:tracePt t="21091" x="1619250" y="4044950"/>
          <p14:tracePt t="21108" x="1676400" y="3968750"/>
          <p14:tracePt t="21125" x="1752600" y="3873500"/>
          <p14:tracePt t="21142" x="1790700" y="3816350"/>
          <p14:tracePt t="21158" x="1873250" y="3727450"/>
          <p14:tracePt t="21175" x="1898650" y="3689350"/>
          <p14:tracePt t="21192" x="1974850" y="3600450"/>
          <p14:tracePt t="21208" x="2000250" y="3543300"/>
          <p14:tracePt t="21225" x="2032000" y="3498850"/>
          <p14:tracePt t="21241" x="2057400" y="3467100"/>
          <p14:tracePt t="21258" x="2063750" y="3441700"/>
          <p14:tracePt t="21275" x="2089150" y="3403600"/>
          <p14:tracePt t="21291" x="2095500" y="3390900"/>
          <p14:tracePt t="21308" x="2101850" y="3352800"/>
          <p14:tracePt t="21327" x="2114550" y="3302000"/>
          <p14:tracePt t="21343" x="2114550" y="3282950"/>
          <p14:tracePt t="21359" x="2120900" y="3225800"/>
          <p14:tracePt t="21376" x="2120900" y="3194050"/>
          <p14:tracePt t="21393" x="2120900" y="3155950"/>
          <p14:tracePt t="21409" x="2120900" y="3149600"/>
          <p14:tracePt t="21426" x="2120900" y="3117850"/>
          <p14:tracePt t="21443" x="2120900" y="3098800"/>
          <p14:tracePt t="21459" x="2120900" y="3086100"/>
          <p14:tracePt t="21476" x="2120900" y="3067050"/>
          <p14:tracePt t="21492" x="2120900" y="3054350"/>
          <p14:tracePt t="21508" x="2120900" y="3035300"/>
          <p14:tracePt t="21525" x="2120900" y="3028950"/>
          <p14:tracePt t="21542" x="2120900" y="3009900"/>
          <p14:tracePt t="21560" x="2120900" y="2997200"/>
          <p14:tracePt t="21575" x="2120900" y="2984500"/>
          <p14:tracePt t="21593" x="2120900" y="2971800"/>
          <p14:tracePt t="21608" x="2120900" y="2965450"/>
          <p14:tracePt t="21625" x="2120900" y="2946400"/>
          <p14:tracePt t="21642" x="2120900" y="2940050"/>
          <p14:tracePt t="21658" x="2120900" y="2933700"/>
          <p14:tracePt t="21691" x="2120900" y="2927350"/>
          <p14:tracePt t="21729" x="2120900" y="2921000"/>
          <p14:tracePt t="21750" x="2127250" y="2921000"/>
          <p14:tracePt t="21761" x="2146300" y="2914650"/>
          <p14:tracePt t="21772" x="2178050" y="2914650"/>
          <p14:tracePt t="21782" x="2203450" y="2908300"/>
          <p14:tracePt t="21792" x="2228850" y="2901950"/>
          <p14:tracePt t="21808" x="2247900" y="2882900"/>
          <p14:tracePt t="21824" x="2273300" y="2870200"/>
          <p14:tracePt t="21841" x="2279650" y="2863850"/>
          <p14:tracePt t="21858" x="2292350" y="2832100"/>
          <p14:tracePt t="21876" x="2292350" y="2819400"/>
          <p14:tracePt t="21892" x="2292350" y="2781300"/>
          <p14:tracePt t="21910" x="2286000" y="2755900"/>
          <p14:tracePt t="21926" x="2260600" y="2743200"/>
          <p14:tracePt t="21943" x="2203450" y="2717800"/>
          <p14:tracePt t="21958" x="2184400" y="2711450"/>
          <p14:tracePt t="21975" x="2139950" y="2711450"/>
          <p14:tracePt t="21992" x="2127250" y="2717800"/>
          <p14:tracePt t="22008" x="2108200" y="2730500"/>
          <p14:tracePt t="22027" x="2101850" y="2749550"/>
          <p14:tracePt t="22042" x="2101850" y="2755900"/>
          <p14:tracePt t="22076" x="2101850" y="2762250"/>
          <p14:tracePt t="22091" x="2101850" y="2768600"/>
          <p14:tracePt t="22132" x="2108200" y="2768600"/>
          <p14:tracePt t="22142" x="2114550" y="2768600"/>
          <p14:tracePt t="22163" x="2120900" y="2768600"/>
          <p14:tracePt t="22173" x="2127250" y="2768600"/>
          <p14:tracePt t="22183" x="2127250" y="2762250"/>
          <p14:tracePt t="22205" x="2127250" y="2755900"/>
          <p14:tracePt t="22215" x="2127250" y="2749550"/>
          <p14:tracePt t="22226" x="2127250" y="2743200"/>
          <p14:tracePt t="22258" x="2127250" y="2736850"/>
          <p14:tracePt t="23513" x="2127250" y="2724150"/>
          <p14:tracePt t="23524" x="2120900" y="2711450"/>
          <p14:tracePt t="23535" x="2101850" y="2692400"/>
          <p14:tracePt t="23545" x="2089150" y="2667000"/>
          <p14:tracePt t="23557" x="2063750" y="2641600"/>
          <p14:tracePt t="23574" x="2019300" y="2590800"/>
          <p14:tracePt t="23589" x="1905000" y="2413000"/>
          <p14:tracePt t="23607" x="1847850" y="2343150"/>
          <p14:tracePt t="23623" x="1714500" y="2190750"/>
          <p14:tracePt t="23641" x="1568450" y="2038350"/>
          <p14:tracePt t="23656" x="1517650" y="1968500"/>
          <p14:tracePt t="23673" x="1422400" y="1860550"/>
          <p14:tracePt t="23690" x="1384300" y="1790700"/>
          <p14:tracePt t="23706" x="1327150" y="1733550"/>
          <p14:tracePt t="23723" x="1301750" y="1708150"/>
          <p14:tracePt t="23740" x="1231900" y="1651000"/>
          <p14:tracePt t="23756" x="1193800" y="1638300"/>
          <p14:tracePt t="23773" x="1162050" y="1631950"/>
          <p14:tracePt t="23789" x="1104900" y="1625600"/>
          <p14:tracePt t="23806" x="1085850" y="1625600"/>
          <p14:tracePt t="23823" x="1028700" y="1606550"/>
          <p14:tracePt t="23840" x="984250" y="1593850"/>
          <p14:tracePt t="23856" x="965200" y="1587500"/>
          <p14:tracePt t="23873" x="933450" y="1581150"/>
          <p14:tracePt t="23890" x="908050" y="1574800"/>
          <p14:tracePt t="23906" x="895350" y="1574800"/>
          <p14:tracePt t="23923" x="882650" y="1568450"/>
          <p14:tracePt t="23940" x="863600" y="1568450"/>
          <p14:tracePt t="23956" x="850900" y="1568450"/>
          <p14:tracePt t="23973" x="831850" y="1581150"/>
          <p14:tracePt t="23989" x="800100" y="1625600"/>
          <p14:tracePt t="24006" x="793750" y="1676400"/>
          <p14:tracePt t="24023" x="787400" y="1746250"/>
          <p14:tracePt t="24039" x="787400" y="1765300"/>
          <p14:tracePt t="24056" x="793750" y="1803400"/>
          <p14:tracePt t="24073" x="812800" y="1809750"/>
          <p14:tracePt t="24089" x="831850" y="1809750"/>
          <p14:tracePt t="24106" x="876300" y="1797050"/>
          <p14:tracePt t="24122" x="895350" y="1778000"/>
          <p14:tracePt t="24139" x="952500" y="1676400"/>
          <p14:tracePt t="24155" x="958850" y="1651000"/>
          <p14:tracePt t="24172" x="958850" y="1644650"/>
          <p14:tracePt t="24207" x="952500" y="1644650"/>
          <p14:tracePt t="24224" x="895350" y="1682750"/>
          <p14:tracePt t="24239" x="876300" y="1708150"/>
          <p14:tracePt t="24256" x="850900" y="1733550"/>
          <p14:tracePt t="24273" x="844550" y="1746250"/>
          <p14:tracePt t="24289" x="838200" y="1758950"/>
          <p14:tracePt t="24305" x="831850" y="1765300"/>
          <p14:tracePt t="25557" x="838200" y="1771650"/>
          <p14:tracePt t="25568" x="857250" y="1784350"/>
          <p14:tracePt t="25579" x="889000" y="1809750"/>
          <p14:tracePt t="25589" x="946150" y="1847850"/>
          <p14:tracePt t="25605" x="1028700" y="1905000"/>
          <p14:tracePt t="25622" x="1244600" y="2057400"/>
          <p14:tracePt t="25639" x="1390650" y="2152650"/>
          <p14:tracePt t="25654" x="1701800" y="2362200"/>
          <p14:tracePt t="25671" x="1809750" y="2425700"/>
          <p14:tracePt t="25688" x="2063750" y="2597150"/>
          <p14:tracePt t="25706" x="2336800" y="2813050"/>
          <p14:tracePt t="25722" x="2451100" y="2901950"/>
          <p14:tracePt t="25739" x="2622550" y="3136900"/>
          <p14:tracePt t="25755" x="2673350" y="3206750"/>
          <p14:tracePt t="25771" x="2819400" y="3340100"/>
          <p14:tracePt t="25788" x="2889250" y="3416300"/>
          <p14:tracePt t="25804" x="3022600" y="3543300"/>
          <p14:tracePt t="25821" x="3092450" y="3638550"/>
          <p14:tracePt t="25838" x="3117850" y="3670300"/>
          <p14:tracePt t="25855" x="3136900" y="3702050"/>
          <p14:tracePt t="25871" x="3143250" y="3708400"/>
          <p14:tracePt t="25888" x="3155950" y="3721100"/>
          <p14:tracePt t="25904" x="3162300" y="3721100"/>
          <p14:tracePt t="25921" x="3162300" y="3727450"/>
          <p14:tracePt t="25938" x="3168650" y="3727450"/>
          <p14:tracePt t="25972" x="3181350" y="3740150"/>
          <p14:tracePt t="25988" x="3194050" y="3746500"/>
          <p14:tracePt t="26004" x="3225800" y="3765550"/>
          <p14:tracePt t="26021" x="3244850" y="3784600"/>
          <p14:tracePt t="26037" x="3282950" y="3797300"/>
          <p14:tracePt t="26054" x="3314700" y="3810000"/>
          <p14:tracePt t="26071" x="3327400" y="3810000"/>
          <p14:tracePt t="26087" x="3352800" y="3816350"/>
          <p14:tracePt t="26104" x="3359150" y="3822700"/>
          <p14:tracePt t="26120" x="3378200" y="3822700"/>
          <p14:tracePt t="26154" x="3384550" y="3822700"/>
          <p14:tracePt t="26171" x="3390900" y="3822700"/>
          <p14:tracePt t="26267" x="3390900" y="3816350"/>
          <p14:tracePt t="26277" x="3390900" y="3778250"/>
          <p14:tracePt t="26288" x="3365500" y="3733800"/>
          <p14:tracePt t="26299" x="3340100" y="3689350"/>
          <p14:tracePt t="26308" x="3302000" y="3651250"/>
          <p14:tracePt t="26320" x="3244850" y="3606800"/>
          <p14:tracePt t="26337" x="3187700" y="3543300"/>
          <p14:tracePt t="26354" x="3009900" y="3422650"/>
          <p14:tracePt t="26371" x="2927350" y="3359150"/>
          <p14:tracePt t="26387" x="2749550" y="3244850"/>
          <p14:tracePt t="26404" x="2647950" y="3162300"/>
          <p14:tracePt t="26420" x="2609850" y="3124200"/>
          <p14:tracePt t="26437" x="2565400" y="3079750"/>
          <p14:tracePt t="26454" x="2552700" y="3067050"/>
          <p14:tracePt t="26470" x="2540000" y="3054350"/>
          <p14:tracePt t="26487" x="2533650" y="3054350"/>
          <p14:tracePt t="26504" x="2527300" y="3048000"/>
          <p14:tracePt t="26520" x="2527300" y="3041650"/>
          <p14:tracePt t="26536" x="2520950" y="3035300"/>
          <p14:tracePt t="26554" x="2514600" y="3028950"/>
          <p14:tracePt t="26571" x="2514600" y="3016250"/>
          <p14:tracePt t="26587" x="2501900" y="2978150"/>
          <p14:tracePt t="26605" x="2482850" y="2940050"/>
          <p14:tracePt t="26621" x="2470150" y="2914650"/>
          <p14:tracePt t="26638" x="2451100" y="2863850"/>
          <p14:tracePt t="26654" x="2438400" y="2844800"/>
          <p14:tracePt t="26671" x="2432050" y="2819400"/>
          <p14:tracePt t="26688" x="2425700" y="2813050"/>
          <p14:tracePt t="26704" x="2425700" y="2806700"/>
          <p14:tracePt t="26722" x="2419350" y="2806700"/>
          <p14:tracePt t="26738" x="2419350" y="2794000"/>
          <p14:tracePt t="26775" x="2419350" y="2787650"/>
          <p14:tracePt t="27103" x="2432050" y="2787650"/>
          <p14:tracePt t="27114" x="2451100" y="2787650"/>
          <p14:tracePt t="27124" x="2476500" y="2794000"/>
          <p14:tracePt t="27136" x="2495550" y="2800350"/>
          <p14:tracePt t="27154" x="2514600" y="2819400"/>
          <p14:tracePt t="27171" x="2565400" y="2882900"/>
          <p14:tracePt t="27188" x="2641600" y="2997200"/>
          <p14:tracePt t="27204" x="2686050" y="3054350"/>
          <p14:tracePt t="27220" x="2755900" y="3200400"/>
          <p14:tracePt t="27237" x="2787650" y="3321050"/>
          <p14:tracePt t="27253" x="2882900" y="3587750"/>
          <p14:tracePt t="27270" x="2921000" y="3695700"/>
          <p14:tracePt t="27286" x="2997200" y="3879850"/>
          <p14:tracePt t="27303" x="3022600" y="3937000"/>
          <p14:tracePt t="27304" x="3048000" y="3987800"/>
          <p14:tracePt t="27319" x="3079750" y="4044950"/>
          <p14:tracePt t="27337" x="3124200" y="4102100"/>
          <p14:tracePt t="27353" x="3155950" y="4108450"/>
          <p14:tracePt t="27370" x="3206750" y="4114800"/>
          <p14:tracePt t="27387" x="3225800" y="4108450"/>
          <p14:tracePt t="27404" x="3276600" y="4013200"/>
          <p14:tracePt t="27420" x="3308350" y="3956050"/>
          <p14:tracePt t="27436" x="3314700" y="3752850"/>
          <p14:tracePt t="27453" x="3308350" y="3619500"/>
          <p14:tracePt t="27470" x="3289300" y="3587750"/>
          <p14:tracePt t="27486" x="3270250" y="3568700"/>
          <p14:tracePt t="27503" x="3257550" y="3568700"/>
          <p14:tracePt t="27519" x="3232150" y="3606800"/>
          <p14:tracePt t="27538" x="3206750" y="3670300"/>
          <p14:tracePt t="27553" x="3200400" y="3695700"/>
          <p14:tracePt t="27570" x="3200400" y="3746500"/>
          <p14:tracePt t="27587" x="3200400" y="3765550"/>
          <p14:tracePt t="27604" x="3200400" y="3784600"/>
          <p14:tracePt t="27621" x="3200400" y="3790950"/>
          <p14:tracePt t="27636" x="3213100" y="3797300"/>
          <p14:tracePt t="27653" x="3219450" y="3803650"/>
          <p14:tracePt t="27687" x="3225800" y="3803650"/>
          <p14:tracePt t="27718" x="3232150" y="3803650"/>
          <p14:tracePt t="27783" x="3238500" y="3810000"/>
          <p14:tracePt t="29246" x="3251200" y="3810000"/>
          <p14:tracePt t="29258" x="3263900" y="3810000"/>
          <p14:tracePt t="29268" x="3282950" y="3810000"/>
          <p14:tracePt t="29277" x="3308350" y="3810000"/>
          <p14:tracePt t="29288" x="3333750" y="3810000"/>
          <p14:tracePt t="29301" x="3365500" y="3810000"/>
          <p14:tracePt t="29317" x="3403600" y="3810000"/>
          <p14:tracePt t="29334" x="3467100" y="3810000"/>
          <p14:tracePt t="29351" x="3530600" y="3841750"/>
          <p14:tracePt t="29367" x="3556000" y="3860800"/>
          <p14:tracePt t="29384" x="3632200" y="3905250"/>
          <p14:tracePt t="29401" x="3663950" y="3930650"/>
          <p14:tracePt t="29417" x="3752850" y="3994150"/>
          <p14:tracePt t="29434" x="3797300" y="4013200"/>
          <p14:tracePt t="29451" x="3848100" y="4044950"/>
          <p14:tracePt t="29469" x="3886200" y="4064000"/>
          <p14:tracePt t="29485" x="3905250" y="4070350"/>
          <p14:tracePt t="29501" x="3937000" y="4076700"/>
          <p14:tracePt t="29518" x="3956050" y="4083050"/>
          <p14:tracePt t="29534" x="4013200" y="4083050"/>
          <p14:tracePt t="29552" x="4044950" y="4083050"/>
          <p14:tracePt t="29569" x="4108450" y="4083050"/>
          <p14:tracePt t="29585" x="4165600" y="4083050"/>
          <p14:tracePt t="29601" x="4197350" y="4083050"/>
          <p14:tracePt t="29617" x="4241800" y="4083050"/>
          <p14:tracePt t="29634" x="4279900" y="4083050"/>
          <p14:tracePt t="29650" x="4362450" y="4083050"/>
          <p14:tracePt t="29667" x="4387850" y="4083050"/>
          <p14:tracePt t="29684" x="4438650" y="4083050"/>
          <p14:tracePt t="29700" x="4483100" y="4083050"/>
          <p14:tracePt t="29717" x="4502150" y="4083050"/>
          <p14:tracePt t="29734" x="4527550" y="4083050"/>
          <p14:tracePt t="29751" x="4546600" y="4083050"/>
          <p14:tracePt t="29767" x="4578350" y="4083050"/>
          <p14:tracePt t="29784" x="4597400" y="4083050"/>
          <p14:tracePt t="29801" x="4629150" y="4083050"/>
          <p14:tracePt t="29817" x="4667250" y="4064000"/>
          <p14:tracePt t="29834" x="4679950" y="4044950"/>
          <p14:tracePt t="29851" x="4718050" y="4000500"/>
          <p14:tracePt t="29868" x="4743450" y="3962400"/>
          <p14:tracePt t="29885" x="4781550" y="3898900"/>
          <p14:tracePt t="29902" x="4794250" y="3879850"/>
          <p14:tracePt t="29917" x="4813300" y="3841750"/>
          <p14:tracePt t="29934" x="4826000" y="3816350"/>
          <p14:tracePt t="29950" x="4832350" y="3803650"/>
          <p14:tracePt t="29968" x="4845050" y="3784600"/>
          <p14:tracePt t="29985" x="4845050" y="3778250"/>
          <p14:tracePt t="30002" x="4857750" y="3765550"/>
          <p14:tracePt t="30019" x="4857750" y="3759200"/>
          <p14:tracePt t="30035" x="4864100" y="3740150"/>
          <p14:tracePt t="30052" x="4870450" y="3714750"/>
          <p14:tracePt t="30068" x="4876800" y="3695700"/>
          <p14:tracePt t="30085" x="4883150" y="3644900"/>
          <p14:tracePt t="30101" x="4889500" y="3625850"/>
          <p14:tracePt t="30118" x="4895850" y="3594100"/>
          <p14:tracePt t="30135" x="4895850" y="3581400"/>
          <p14:tracePt t="30151" x="4908550" y="3556000"/>
          <p14:tracePt t="30168" x="4914900" y="3536950"/>
          <p14:tracePt t="30184" x="4914900" y="3524250"/>
          <p14:tracePt t="30201" x="4927600" y="3505200"/>
          <p14:tracePt t="30218" x="4927600" y="3498850"/>
          <p14:tracePt t="30234" x="4946650" y="3486150"/>
          <p14:tracePt t="30251" x="4953000" y="3467100"/>
          <p14:tracePt t="30267" x="4978400" y="3441700"/>
          <p14:tracePt t="30283" x="5010150" y="3397250"/>
          <p14:tracePt t="30301" x="5016500" y="3397250"/>
          <p14:tracePt t="30317" x="5022850" y="3384550"/>
          <p14:tracePt t="30335" x="5029200" y="3378200"/>
          <p14:tracePt t="30351" x="5035550" y="3378200"/>
          <p14:tracePt t="30391" x="5041900" y="3371850"/>
          <p14:tracePt t="30400" x="5041900" y="3365500"/>
          <p14:tracePt t="30453" x="5048250" y="3359150"/>
          <p14:tracePt t="30782" x="5048250" y="3365500"/>
          <p14:tracePt t="30793" x="5041900" y="3371850"/>
          <p14:tracePt t="30804" x="5041900" y="3384550"/>
          <p14:tracePt t="30816" x="5035550" y="3390900"/>
          <p14:tracePt t="30833" x="5035550" y="3397250"/>
          <p14:tracePt t="30851" x="5035550" y="3403600"/>
          <p14:tracePt t="30867" x="5035550" y="3416300"/>
          <p14:tracePt t="30884" x="5035550" y="3429000"/>
          <p14:tracePt t="30900" x="5035550" y="3441700"/>
          <p14:tracePt t="30917" x="5035550" y="3467100"/>
          <p14:tracePt t="30934" x="5035550" y="3530600"/>
          <p14:tracePt t="30951" x="5035550" y="3613150"/>
          <p14:tracePt t="30967" x="5048250" y="3644900"/>
          <p14:tracePt t="30984" x="5060950" y="3676650"/>
          <p14:tracePt t="31001" x="5067300" y="3689350"/>
          <p14:tracePt t="31016" x="5073650" y="3714750"/>
          <p14:tracePt t="31033" x="5080000" y="3727450"/>
          <p14:tracePt t="31049" x="5086350" y="3759200"/>
          <p14:tracePt t="31067" x="5092700" y="3778250"/>
          <p14:tracePt t="31083" x="5105400" y="3848100"/>
          <p14:tracePt t="31099" x="5118100" y="3911600"/>
          <p14:tracePt t="31116" x="5124450" y="3949700"/>
          <p14:tracePt t="31132" x="5130800" y="3994150"/>
          <p14:tracePt t="31149" x="5137150" y="4006850"/>
          <p14:tracePt t="31167" x="5143500" y="4032250"/>
          <p14:tracePt t="31184" x="5149850" y="4051300"/>
          <p14:tracePt t="31200" x="5156200" y="4057650"/>
          <p14:tracePt t="31218" x="5168900" y="4076700"/>
          <p14:tracePt t="31233" x="5168900" y="4083050"/>
          <p14:tracePt t="31250" x="5175250" y="4095750"/>
          <p14:tracePt t="31334" x="5181600" y="4102100"/>
          <p14:tracePt t="31353" x="5181600" y="4108450"/>
          <p14:tracePt t="31364" x="5181600" y="4114800"/>
          <p14:tracePt t="31374" x="5181600" y="4121150"/>
          <p14:tracePt t="31861" x="5181600" y="4127500"/>
          <p14:tracePt t="31872" x="5181600" y="4140200"/>
          <p14:tracePt t="31883" x="5181600" y="4146550"/>
          <p14:tracePt t="31904" x="5187950" y="4152900"/>
          <p14:tracePt t="31915" x="5187950" y="4159250"/>
          <p14:tracePt t="31926" x="5187950" y="4165600"/>
          <p14:tracePt t="31947" x="5194300" y="4171950"/>
          <p14:tracePt t="31979" x="5194300" y="4178300"/>
          <p14:tracePt t="32053" x="5194300" y="4184650"/>
          <p14:tracePt t="32170" x="5194300" y="4191000"/>
          <p14:tracePt t="32201" x="5194300" y="4197350"/>
          <p14:tracePt t="32233" x="5194300" y="4203700"/>
          <p14:tracePt t="32256" x="5194300" y="4210050"/>
          <p14:tracePt t="32287" x="5194300" y="4216400"/>
          <p14:tracePt t="38593" x="5194300" y="4222750"/>
          <p14:tracePt t="38603" x="5194300" y="4248150"/>
          <p14:tracePt t="38614" x="5168900" y="4286250"/>
          <p14:tracePt t="38628" x="5143500" y="4318000"/>
          <p14:tracePt t="38644" x="5118100" y="4362450"/>
          <p14:tracePt t="38661" x="5041900" y="4476750"/>
          <p14:tracePt t="38677" x="4946650" y="4597400"/>
          <p14:tracePt t="38693" x="4902200" y="4667250"/>
          <p14:tracePt t="38711" x="4806950" y="4806950"/>
          <p14:tracePt t="38727" x="4775200" y="4864100"/>
          <p14:tracePt t="38743" x="4730750" y="4914900"/>
          <p14:tracePt t="38761" x="4724400" y="4940300"/>
          <p14:tracePt t="38777" x="4686300" y="4991100"/>
          <p14:tracePt t="38793" x="4641850" y="5080000"/>
          <p14:tracePt t="38809" x="4622800" y="5124450"/>
          <p14:tracePt t="38826" x="4552950" y="5270500"/>
          <p14:tracePt t="38842" x="4527550" y="5327650"/>
          <p14:tracePt t="38859" x="4464050" y="5429250"/>
          <p14:tracePt t="38876" x="4425950" y="5473700"/>
          <p14:tracePt t="38893" x="4375150" y="5530850"/>
          <p14:tracePt t="38910" x="4337050" y="5594350"/>
          <p14:tracePt t="38926" x="4324350" y="5607050"/>
          <p14:tracePt t="38943" x="4311650" y="5632450"/>
          <p14:tracePt t="38959" x="4305300" y="5638800"/>
          <p14:tracePt t="38976" x="4292600" y="565785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6632"/>
            <a:ext cx="7992888" cy="67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40"/>
    </mc:Choice>
    <mc:Fallback xmlns="">
      <p:transition spd="slow" advTm="82040"/>
    </mc:Fallback>
  </mc:AlternateContent>
  <p:extLst>
    <p:ext uri="{3A86A75C-4F4B-4683-9AE1-C65F6400EC91}">
      <p14:laserTraceLst xmlns:p14="http://schemas.microsoft.com/office/powerpoint/2010/main">
        <p14:tracePtLst>
          <p14:tracePt t="2764" x="4286250" y="5657850"/>
          <p14:tracePt t="2775" x="4279900" y="5651500"/>
          <p14:tracePt t="2786" x="4273550" y="5619750"/>
          <p14:tracePt t="2798" x="4248150" y="5588000"/>
          <p14:tracePt t="2813" x="4222750" y="5530850"/>
          <p14:tracePt t="2830" x="4127500" y="5353050"/>
          <p14:tracePt t="2847" x="4076700" y="5251450"/>
          <p14:tracePt t="2863" x="3994150" y="5086350"/>
          <p14:tracePt t="2880" x="3930650" y="4857750"/>
          <p14:tracePt t="2897" x="3924300" y="4756150"/>
          <p14:tracePt t="2914" x="3892550" y="4559300"/>
          <p14:tracePt t="2930" x="3892550" y="4483100"/>
          <p14:tracePt t="2947" x="3892550" y="4318000"/>
          <p14:tracePt t="2964" x="3892550" y="4178300"/>
          <p14:tracePt t="2980" x="3892550" y="4127500"/>
          <p14:tracePt t="2997" x="3892550" y="4057650"/>
          <p14:tracePt t="3013" x="3898900" y="4032250"/>
          <p14:tracePt t="3030" x="3898900" y="3987800"/>
          <p14:tracePt t="3047" x="3905250" y="3981450"/>
          <p14:tracePt t="3064" x="3911600" y="3949700"/>
          <p14:tracePt t="3080" x="3911600" y="3937000"/>
          <p14:tracePt t="3097" x="3924300" y="3911600"/>
          <p14:tracePt t="3113" x="3937000" y="3886200"/>
          <p14:tracePt t="3130" x="3956050" y="3867150"/>
          <p14:tracePt t="3146" x="3975100" y="3829050"/>
          <p14:tracePt t="3163" x="3987800" y="3810000"/>
          <p14:tracePt t="3180" x="4019550" y="3771900"/>
          <p14:tracePt t="3196" x="4038600" y="3752850"/>
          <p14:tracePt t="3213" x="4057650" y="3727450"/>
          <p14:tracePt t="3750" x="4057650" y="3733800"/>
          <p14:tracePt t="3761" x="4044950" y="3740150"/>
          <p14:tracePt t="3771" x="4032250" y="3746500"/>
          <p14:tracePt t="3781" x="4019550" y="3759200"/>
          <p14:tracePt t="3796" x="4006850" y="3771900"/>
          <p14:tracePt t="3813" x="3968750" y="3810000"/>
          <p14:tracePt t="3829" x="3949700" y="3829050"/>
          <p14:tracePt t="3846" x="3867150" y="3911600"/>
          <p14:tracePt t="3863" x="3803650" y="3981450"/>
          <p14:tracePt t="3880" x="3625850" y="4095750"/>
          <p14:tracePt t="3897" x="3543300" y="4159250"/>
          <p14:tracePt t="3913" x="3384550" y="4260850"/>
          <p14:tracePt t="3929" x="3175000" y="4337050"/>
          <p14:tracePt t="3945" x="3079750" y="4368800"/>
          <p14:tracePt t="3962" x="2921000" y="4394200"/>
          <p14:tracePt t="3979" x="2844800" y="4406900"/>
          <p14:tracePt t="3995" x="2679700" y="4413250"/>
          <p14:tracePt t="4015" x="2565400" y="4425950"/>
          <p14:tracePt t="4030" x="2508250" y="4425950"/>
          <p14:tracePt t="4047" x="2438400" y="4419600"/>
          <p14:tracePt t="4063" x="2419350" y="4413250"/>
          <p14:tracePt t="4080" x="2387600" y="4394200"/>
          <p14:tracePt t="4097" x="2374900" y="4381500"/>
          <p14:tracePt t="4112" x="2349500" y="4349750"/>
          <p14:tracePt t="4129" x="2336800" y="4324350"/>
          <p14:tracePt t="4146" x="2324100" y="4286250"/>
          <p14:tracePt t="4163" x="2311400" y="4248150"/>
          <p14:tracePt t="4179" x="2305050" y="4241800"/>
          <p14:tracePt t="4196" x="2298700" y="4229100"/>
          <p14:tracePt t="4213" x="2292350" y="4222750"/>
          <p14:tracePt t="4229" x="2292350" y="4216400"/>
          <p14:tracePt t="4246" x="2292350" y="4210050"/>
          <p14:tracePt t="4289" x="2292350" y="4203700"/>
          <p14:tracePt t="4426" x="2292350" y="4197350"/>
          <p14:tracePt t="6251" x="2286000" y="4178300"/>
          <p14:tracePt t="6263" x="2279650" y="4133850"/>
          <p14:tracePt t="6272" x="2273300" y="4095750"/>
          <p14:tracePt t="6282" x="2254250" y="4051300"/>
          <p14:tracePt t="6294" x="2235200" y="3975100"/>
          <p14:tracePt t="6310" x="2203450" y="3867150"/>
          <p14:tracePt t="6327" x="2152650" y="3625850"/>
          <p14:tracePt t="6344" x="2127250" y="3536950"/>
          <p14:tracePt t="6360" x="2070100" y="3219450"/>
          <p14:tracePt t="6378" x="2038350" y="3022600"/>
          <p14:tracePt t="6394" x="2032000" y="2933700"/>
          <p14:tracePt t="6411" x="2000250" y="2787650"/>
          <p14:tracePt t="6427" x="1981200" y="2660650"/>
          <p14:tracePt t="6444" x="1968500" y="2508250"/>
          <p14:tracePt t="6461" x="1962150" y="2406650"/>
          <p14:tracePt t="6477" x="1962150" y="2266950"/>
          <p14:tracePt t="6494" x="1962150" y="2146300"/>
          <p14:tracePt t="6510" x="1962150" y="2120900"/>
          <p14:tracePt t="6527" x="1974850" y="2038350"/>
          <p14:tracePt t="6543" x="1993900" y="1993900"/>
          <p14:tracePt t="6560" x="2012950" y="1911350"/>
          <p14:tracePt t="6577" x="2032000" y="1866900"/>
          <p14:tracePt t="6593" x="2051050" y="1784350"/>
          <p14:tracePt t="6610" x="2070100" y="1733550"/>
          <p14:tracePt t="6626" x="2076450" y="1720850"/>
          <p14:tracePt t="6643" x="2082800" y="1695450"/>
          <p14:tracePt t="6660" x="2089150" y="1682750"/>
          <p14:tracePt t="6677" x="2089150" y="1670050"/>
          <p14:tracePt t="6693" x="2095500" y="1663700"/>
          <p14:tracePt t="6710" x="2095500" y="1657350"/>
          <p14:tracePt t="6743" x="2095500" y="1651000"/>
          <p14:tracePt t="6781" x="2095500" y="1644650"/>
          <p14:tracePt t="6875" x="2095500" y="1638300"/>
          <p14:tracePt t="7003" x="2095500" y="1631950"/>
          <p14:tracePt t="8656" x="2095500" y="1625600"/>
          <p14:tracePt t="8666" x="2114550" y="1612900"/>
          <p14:tracePt t="8678" x="2139950" y="1593850"/>
          <p14:tracePt t="8691" x="2171700" y="1574800"/>
          <p14:tracePt t="8709" x="2190750" y="1562100"/>
          <p14:tracePt t="8726" x="2241550" y="1543050"/>
          <p14:tracePt t="8743" x="2292350" y="1524000"/>
          <p14:tracePt t="8760" x="2311400" y="1524000"/>
          <p14:tracePt t="8776" x="2355850" y="1530350"/>
          <p14:tracePt t="8793" x="2368550" y="1543050"/>
          <p14:tracePt t="8808" x="2387600" y="1574800"/>
          <p14:tracePt t="8825" x="2400300" y="1600200"/>
          <p14:tracePt t="8841" x="2400300" y="1612900"/>
          <p14:tracePt t="8858" x="2400300" y="1631950"/>
          <p14:tracePt t="8874" x="2400300" y="1638300"/>
          <p14:tracePt t="8908" x="2400300" y="1644650"/>
          <p14:tracePt t="8942" x="2400300" y="1651000"/>
          <p14:tracePt t="10795" x="2400300" y="1657350"/>
          <p14:tracePt t="10806" x="2400300" y="1663700"/>
          <p14:tracePt t="10816" x="2400300" y="1676400"/>
          <p14:tracePt t="10827" x="2400300" y="1689100"/>
          <p14:tracePt t="10839" x="2400300" y="1701800"/>
          <p14:tracePt t="10856" x="2393950" y="1720850"/>
          <p14:tracePt t="10873" x="2381250" y="1771650"/>
          <p14:tracePt t="10889" x="2374900" y="1790700"/>
          <p14:tracePt t="10906" x="2362200" y="1828800"/>
          <p14:tracePt t="10923" x="2349500" y="1835150"/>
          <p14:tracePt t="10940" x="2349500" y="1841500"/>
          <p14:tracePt t="10956" x="2336800" y="1860550"/>
          <p14:tracePt t="10973" x="2336800" y="1866900"/>
          <p14:tracePt t="10990" x="2330450" y="1866900"/>
          <p14:tracePt t="11023" x="2330450" y="1873250"/>
          <p14:tracePt t="11039" x="2324100" y="1873250"/>
          <p14:tracePt t="11083" x="2317750" y="1879600"/>
          <p14:tracePt t="11094" x="2311400" y="1879600"/>
          <p14:tracePt t="11104" x="2305050" y="1885950"/>
          <p14:tracePt t="11115" x="2298700" y="1885950"/>
          <p14:tracePt t="11124" x="2286000" y="1885950"/>
          <p14:tracePt t="11139" x="2286000" y="1892300"/>
          <p14:tracePt t="11155" x="2273300" y="1892300"/>
          <p14:tracePt t="11172" x="2260600" y="1898650"/>
          <p14:tracePt t="11189" x="2228850" y="1898650"/>
          <p14:tracePt t="11206" x="2209800" y="1905000"/>
          <p14:tracePt t="11222" x="2184400" y="1905000"/>
          <p14:tracePt t="11239" x="2171700" y="1911350"/>
          <p14:tracePt t="11256" x="2152650" y="1911350"/>
          <p14:tracePt t="11273" x="2133600" y="1911350"/>
          <p14:tracePt t="11289" x="2127250" y="1911350"/>
          <p14:tracePt t="11306" x="2120900" y="1911350"/>
          <p14:tracePt t="11322" x="2114550" y="1911350"/>
          <p14:tracePt t="11341" x="2101850" y="1911350"/>
          <p14:tracePt t="11357" x="2095500" y="1911350"/>
          <p14:tracePt t="11373" x="2089150" y="1911350"/>
          <p14:tracePt t="11390" x="2082800" y="1911350"/>
          <p14:tracePt t="11407" x="2070100" y="1911350"/>
          <p14:tracePt t="11423" x="2057400" y="1911350"/>
          <p14:tracePt t="11439" x="2051050" y="1911350"/>
          <p14:tracePt t="11472" x="2044700" y="1911350"/>
          <p14:tracePt t="11489" x="2032000" y="1905000"/>
          <p14:tracePt t="11505" x="2025650" y="1905000"/>
          <p14:tracePt t="11522" x="2019300" y="1898650"/>
          <p14:tracePt t="11539" x="2012950" y="1898650"/>
          <p14:tracePt t="11555" x="2012950" y="1892300"/>
          <p14:tracePt t="11572" x="2006600" y="1873250"/>
          <p14:tracePt t="11589" x="2000250" y="1866900"/>
          <p14:tracePt t="11605" x="1993900" y="1847850"/>
          <p14:tracePt t="11622" x="1993900" y="1816100"/>
          <p14:tracePt t="11639" x="1987550" y="1797050"/>
          <p14:tracePt t="11655" x="1987550" y="1765300"/>
          <p14:tracePt t="11672" x="1987550" y="1746250"/>
          <p14:tracePt t="11689" x="1987550" y="1689100"/>
          <p14:tracePt t="11706" x="1987550" y="1581150"/>
          <p14:tracePt t="11722" x="1987550" y="1517650"/>
          <p14:tracePt t="11739" x="2000250" y="1377950"/>
          <p14:tracePt t="11755" x="2006600" y="1295400"/>
          <p14:tracePt t="11772" x="2025650" y="1155700"/>
          <p14:tracePt t="11789" x="2025650" y="1117600"/>
          <p14:tracePt t="11806" x="2044700" y="1022350"/>
          <p14:tracePt t="11822" x="2044700" y="1003300"/>
          <p14:tracePt t="11840" x="2044700" y="958850"/>
          <p14:tracePt t="11857" x="2044700" y="927100"/>
          <p14:tracePt t="11872" x="2044700" y="920750"/>
          <p14:tracePt t="11888" x="2044700" y="914400"/>
          <p14:tracePt t="11905" x="2044700" y="908050"/>
          <p14:tracePt t="11922" x="2038350" y="901700"/>
          <p14:tracePt t="11938" x="2038350" y="895350"/>
          <p14:tracePt t="11955" x="2038350" y="869950"/>
          <p14:tracePt t="11972" x="2038350" y="857250"/>
          <p14:tracePt t="11988" x="2038350" y="831850"/>
          <p14:tracePt t="12005" x="2038350" y="819150"/>
          <p14:tracePt t="12022" x="2038350" y="806450"/>
          <p14:tracePt t="12038" x="2038350" y="787400"/>
          <p14:tracePt t="12055" x="2032000" y="774700"/>
          <p14:tracePt t="12072" x="2032000" y="768350"/>
          <p14:tracePt t="12088" x="2025650" y="762000"/>
          <p14:tracePt t="12121" x="2025650" y="755650"/>
          <p14:tracePt t="12141" x="2019300" y="755650"/>
          <p14:tracePt t="12155" x="2019300" y="749300"/>
          <p14:tracePt t="12185" x="2012950" y="749300"/>
          <p14:tracePt t="12322" x="2012950" y="755650"/>
          <p14:tracePt t="12334" x="2006600" y="762000"/>
          <p14:tracePt t="12343" x="2006600" y="787400"/>
          <p14:tracePt t="12356" x="2006600" y="800100"/>
          <p14:tracePt t="12373" x="2006600" y="806450"/>
          <p14:tracePt t="12390" x="2000250" y="869950"/>
          <p14:tracePt t="12406" x="1981200" y="946150"/>
          <p14:tracePt t="12421" x="1974850" y="990600"/>
          <p14:tracePt t="12438" x="1955800" y="1098550"/>
          <p14:tracePt t="12454" x="1955800" y="1149350"/>
          <p14:tracePt t="12471" x="1936750" y="1276350"/>
          <p14:tracePt t="12488" x="1917700" y="1384300"/>
          <p14:tracePt t="12505" x="1911350" y="1498600"/>
          <p14:tracePt t="12522" x="1892300" y="1568450"/>
          <p14:tracePt t="12523" x="1892300" y="1631950"/>
          <p14:tracePt t="12538" x="1892300" y="1695450"/>
          <p14:tracePt t="12555" x="1873250" y="1816100"/>
          <p14:tracePt t="12572" x="1873250" y="1854200"/>
          <p14:tracePt t="12588" x="1866900" y="1911350"/>
          <p14:tracePt t="12604" x="1866900" y="1930400"/>
          <p14:tracePt t="12621" x="1866900" y="1962150"/>
          <p14:tracePt t="12638" x="1866900" y="1981200"/>
          <p14:tracePt t="12655" x="1866900" y="1993900"/>
          <p14:tracePt t="12672" x="1866900" y="2006600"/>
          <p14:tracePt t="12689" x="1866900" y="2012950"/>
          <p14:tracePt t="12705" x="1860550" y="2032000"/>
          <p14:tracePt t="12765" x="1854200" y="2032000"/>
          <p14:tracePt t="12776" x="1847850" y="2025650"/>
          <p14:tracePt t="12786" x="1847850" y="1987550"/>
          <p14:tracePt t="12797" x="1828800" y="1924050"/>
          <p14:tracePt t="12808" x="1816100" y="1828800"/>
          <p14:tracePt t="12821" x="1816100" y="1727200"/>
          <p14:tracePt t="12838" x="1816100" y="1574800"/>
          <p14:tracePt t="12854" x="1860550" y="1212850"/>
          <p14:tracePt t="12871" x="1917700" y="869950"/>
          <p14:tracePt t="12888" x="1949450" y="723900"/>
          <p14:tracePt t="12904" x="1981200" y="577850"/>
          <p14:tracePt t="12922" x="1987550" y="539750"/>
          <p14:tracePt t="12939" x="1993900" y="495300"/>
          <p14:tracePt t="12955" x="1993900" y="482600"/>
          <p14:tracePt t="12971" x="1993900" y="476250"/>
          <p14:tracePt t="12988" x="1993900" y="469900"/>
          <p14:tracePt t="13005" x="1993900" y="463550"/>
          <p14:tracePt t="13403" x="1993900" y="469900"/>
          <p14:tracePt t="13413" x="1993900" y="482600"/>
          <p14:tracePt t="13423" x="1993900" y="520700"/>
          <p14:tracePt t="13438" x="1993900" y="552450"/>
          <p14:tracePt t="13454" x="1993900" y="641350"/>
          <p14:tracePt t="13470" x="1993900" y="679450"/>
          <p14:tracePt t="13487" x="1974850" y="812800"/>
          <p14:tracePt t="13504" x="1962150" y="869950"/>
          <p14:tracePt t="13520" x="1955800" y="958850"/>
          <p14:tracePt t="13537" x="1955800" y="996950"/>
          <p14:tracePt t="13554" x="1949450" y="1079500"/>
          <p14:tracePt t="13570" x="1949450" y="1123950"/>
          <p14:tracePt t="13587" x="1949450" y="1155700"/>
          <p14:tracePt t="13604" x="1949450" y="1193800"/>
          <p14:tracePt t="13620" x="1949450" y="1225550"/>
          <p14:tracePt t="13637" x="1949450" y="1238250"/>
          <p14:tracePt t="13654" x="1949450" y="1263650"/>
          <p14:tracePt t="13671" x="1943100" y="1289050"/>
          <p14:tracePt t="13688" x="1943100" y="1327150"/>
          <p14:tracePt t="13704" x="1936750" y="1339850"/>
          <p14:tracePt t="13721" x="1930400" y="1371600"/>
          <p14:tracePt t="13737" x="1930400" y="1403350"/>
          <p14:tracePt t="13754" x="1924050" y="1422400"/>
          <p14:tracePt t="14852" x="1924050" y="1428750"/>
          <p14:tracePt t="14863" x="1924050" y="1435100"/>
          <p14:tracePt t="14873" x="1924050" y="1447800"/>
          <p14:tracePt t="14885" x="1924050" y="1473200"/>
          <p14:tracePt t="14903" x="1924050" y="1492250"/>
          <p14:tracePt t="14919" x="1911350" y="1543050"/>
          <p14:tracePt t="14935" x="1911350" y="1574800"/>
          <p14:tracePt t="14952" x="1905000" y="1695450"/>
          <p14:tracePt t="14969" x="1898650" y="1847850"/>
          <p14:tracePt t="14986" x="1885950" y="1917700"/>
          <p14:tracePt t="15002" x="1879600" y="2070100"/>
          <p14:tracePt t="15019" x="1866900" y="2171700"/>
          <p14:tracePt t="15035" x="1866900" y="2362200"/>
          <p14:tracePt t="15052" x="1866900" y="2438400"/>
          <p14:tracePt t="15069" x="1866900" y="2565400"/>
          <p14:tracePt t="15086" x="1866900" y="2660650"/>
          <p14:tracePt t="15103" x="1866900" y="2724150"/>
          <p14:tracePt t="15119" x="1898650" y="2832100"/>
          <p14:tracePt t="15135" x="1924050" y="2863850"/>
          <p14:tracePt t="15152" x="1968500" y="2921000"/>
          <p14:tracePt t="15169" x="1981200" y="2933700"/>
          <p14:tracePt t="15185" x="2000250" y="2946400"/>
          <p14:tracePt t="15202" x="2006600" y="2952750"/>
          <p14:tracePt t="15235" x="2012950" y="2952750"/>
          <p14:tracePt t="15288" x="2006600" y="2952750"/>
          <p14:tracePt t="15298" x="2000250" y="2952750"/>
          <p14:tracePt t="15309" x="1981200" y="2952750"/>
          <p14:tracePt t="15321" x="1962150" y="2959100"/>
          <p14:tracePt t="15337" x="1930400" y="2984500"/>
          <p14:tracePt t="15354" x="1860550" y="3067050"/>
          <p14:tracePt t="15370" x="1809750" y="3136900"/>
          <p14:tracePt t="15386" x="1720850" y="3371850"/>
          <p14:tracePt t="15404" x="1695450" y="3505200"/>
          <p14:tracePt t="15419" x="1682750" y="3536950"/>
          <p14:tracePt t="15435" x="1676400" y="3568700"/>
          <p14:tracePt t="15452" x="1676400" y="3575050"/>
          <p14:tracePt t="15468" x="1676400" y="3581400"/>
          <p14:tracePt t="15485" x="1676400" y="3587750"/>
          <p14:tracePt t="15502" x="1676400" y="3594100"/>
          <p14:tracePt t="16060" x="1676400" y="3587750"/>
          <p14:tracePt t="16071" x="1689100" y="3575050"/>
          <p14:tracePt t="16081" x="1708150" y="3556000"/>
          <p14:tracePt t="16092" x="1739900" y="3511550"/>
          <p14:tracePt t="16105" x="1771650" y="3479800"/>
          <p14:tracePt t="16120" x="1822450" y="3441700"/>
          <p14:tracePt t="16135" x="1924050" y="3378200"/>
          <p14:tracePt t="16151" x="1974850" y="3359150"/>
          <p14:tracePt t="16168" x="2082800" y="3359150"/>
          <p14:tracePt t="16185" x="2120900" y="3371850"/>
          <p14:tracePt t="16202" x="2222500" y="3498850"/>
          <p14:tracePt t="16219" x="2292350" y="3632200"/>
          <p14:tracePt t="16235" x="2311400" y="3702050"/>
          <p14:tracePt t="16251" x="2324100" y="3797300"/>
          <p14:tracePt t="16268" x="2330450" y="3816350"/>
          <p14:tracePt t="16286" x="2330450" y="3867150"/>
          <p14:tracePt t="16303" x="2330450" y="3873500"/>
          <p14:tracePt t="16320" x="2330450" y="3879850"/>
          <p14:tracePt t="16378" x="2336800" y="3886200"/>
          <p14:tracePt t="16389" x="2336800" y="3892550"/>
          <p14:tracePt t="16400" x="2336800" y="3898900"/>
          <p14:tracePt t="16411" x="2343150" y="3905250"/>
          <p14:tracePt t="16421" x="2349500" y="3917950"/>
          <p14:tracePt t="16435" x="2355850" y="3930650"/>
          <p14:tracePt t="16453" x="2368550" y="3962400"/>
          <p14:tracePt t="16468" x="2374900" y="3968750"/>
          <p14:tracePt t="18654" x="2374900" y="3975100"/>
          <p14:tracePt t="18665" x="2368550" y="3994150"/>
          <p14:tracePt t="18675" x="2336800" y="4013200"/>
          <p14:tracePt t="18686" x="2292350" y="4051300"/>
          <p14:tracePt t="18699" x="2222500" y="4089400"/>
          <p14:tracePt t="18715" x="2152650" y="4133850"/>
          <p14:tracePt t="18732" x="2057400" y="4178300"/>
          <p14:tracePt t="18749" x="1993900" y="4184650"/>
          <p14:tracePt t="18765" x="1968500" y="4191000"/>
          <p14:tracePt t="18782" x="1936750" y="4191000"/>
          <p14:tracePt t="18799" x="1924050" y="4191000"/>
          <p14:tracePt t="18815" x="1911350" y="4178300"/>
          <p14:tracePt t="18832" x="1905000" y="4165600"/>
          <p14:tracePt t="18849" x="1892300" y="4146550"/>
          <p14:tracePt t="18866" x="1885950" y="4133850"/>
          <p14:tracePt t="18882" x="1885950" y="4127500"/>
          <p14:tracePt t="20297" x="1885950" y="4133850"/>
          <p14:tracePt t="20319" x="1892300" y="4133850"/>
          <p14:tracePt t="20562" x="1898650" y="4133850"/>
          <p14:tracePt t="20648" x="1898650" y="4140200"/>
          <p14:tracePt t="20847" x="1905000" y="4140200"/>
          <p14:tracePt t="20869" x="1905000" y="4146550"/>
          <p14:tracePt t="20890" x="1905000" y="4152900"/>
          <p14:tracePt t="20901" x="1911350" y="4152900"/>
          <p14:tracePt t="20922" x="1911350" y="4159250"/>
          <p14:tracePt t="20933" x="1911350" y="4165600"/>
          <p14:tracePt t="20944" x="1917700" y="4171950"/>
          <p14:tracePt t="20954" x="1924050" y="4171950"/>
          <p14:tracePt t="20966" x="1930400" y="4184650"/>
          <p14:tracePt t="20981" x="1943100" y="4191000"/>
          <p14:tracePt t="20997" x="1962150" y="4216400"/>
          <p14:tracePt t="21014" x="1974850" y="4235450"/>
          <p14:tracePt t="21031" x="2006600" y="4254500"/>
          <p14:tracePt t="21047" x="2019300" y="4260850"/>
          <p14:tracePt t="21064" x="2019300" y="4267200"/>
          <p14:tracePt t="21081" x="2025650" y="4273550"/>
          <p14:tracePt t="21102" x="2032000" y="4273550"/>
          <p14:tracePt t="21124" x="2038350" y="4248150"/>
          <p14:tracePt t="21134" x="2038350" y="4210050"/>
          <p14:tracePt t="21149" x="2038350" y="4171950"/>
          <p14:tracePt t="21166" x="2057400" y="4038600"/>
          <p14:tracePt t="21181" x="2076450" y="4000500"/>
          <p14:tracePt t="21197" x="2089150" y="3949700"/>
          <p14:tracePt t="21214" x="2101850" y="3937000"/>
          <p14:tracePt t="21231" x="2127250" y="3937000"/>
          <p14:tracePt t="21247" x="2146300" y="3937000"/>
          <p14:tracePt t="21264" x="2203450" y="3962400"/>
          <p14:tracePt t="21280" x="2216150" y="3987800"/>
          <p14:tracePt t="21297" x="2247900" y="4032250"/>
          <p14:tracePt t="21314" x="2273300" y="4057650"/>
          <p14:tracePt t="21330" x="2273300" y="4064000"/>
          <p14:tracePt t="21347" x="2292350" y="4076700"/>
          <p14:tracePt t="21366" x="2311400" y="4076700"/>
          <p14:tracePt t="21381" x="2362200" y="4070350"/>
          <p14:tracePt t="21397" x="2406650" y="4044950"/>
          <p14:tracePt t="21413" x="2489200" y="4019550"/>
          <p14:tracePt t="21430" x="2533650" y="4006850"/>
          <p14:tracePt t="21447" x="2546350" y="4006850"/>
          <p14:tracePt t="21463" x="2559050" y="4006850"/>
          <p14:tracePt t="21480" x="2565400" y="4006850"/>
          <p14:tracePt t="21513" x="2571750" y="4006850"/>
          <p14:tracePt t="21530" x="2578100" y="4019550"/>
          <p14:tracePt t="21546" x="2597150" y="4019550"/>
          <p14:tracePt t="21563" x="2609850" y="4019550"/>
          <p14:tracePt t="21580" x="2635250" y="4019550"/>
          <p14:tracePt t="21596" x="2647950" y="4025900"/>
          <p14:tracePt t="21613" x="2667000" y="4025900"/>
          <p14:tracePt t="21630" x="2679700" y="4025900"/>
          <p14:tracePt t="21647" x="2698750" y="4025900"/>
          <p14:tracePt t="21663" x="2711450" y="4032250"/>
          <p14:tracePt t="21696" x="2717800" y="4038600"/>
          <p14:tracePt t="21716" x="2724150" y="4038600"/>
          <p14:tracePt t="21768" x="2730500" y="4038600"/>
          <p14:tracePt t="23719" x="2730500" y="4032250"/>
          <p14:tracePt t="23740" x="2724150" y="4019550"/>
          <p14:tracePt t="23750" x="2717800" y="4013200"/>
          <p14:tracePt t="23772" x="2717800" y="4006850"/>
          <p14:tracePt t="23793" x="2717800" y="4000500"/>
          <p14:tracePt t="23835" x="2717800" y="3994150"/>
          <p14:tracePt t="24195" x="2717800" y="4000500"/>
          <p14:tracePt t="24216" x="2717800" y="4006850"/>
          <p14:tracePt t="24227" x="2717800" y="4013200"/>
          <p14:tracePt t="24237" x="2717800" y="4019550"/>
          <p14:tracePt t="24258" x="2717800" y="4025900"/>
          <p14:tracePt t="24269" x="2705100" y="4038600"/>
          <p14:tracePt t="24280" x="2692400" y="4044950"/>
          <p14:tracePt t="24294" x="2679700" y="4051300"/>
          <p14:tracePt t="24311" x="2654300" y="4070350"/>
          <p14:tracePt t="24327" x="2616200" y="4083050"/>
          <p14:tracePt t="24344" x="2571750" y="4089400"/>
          <p14:tracePt t="24361" x="2552700" y="4089400"/>
          <p14:tracePt t="24377" x="2520950" y="4089400"/>
          <p14:tracePt t="24394" x="2501900" y="4089400"/>
          <p14:tracePt t="24411" x="2476500" y="4089400"/>
          <p14:tracePt t="24427" x="2470150" y="4089400"/>
          <p14:tracePt t="24444" x="2451100" y="4089400"/>
          <p14:tracePt t="24460" x="2444750" y="4089400"/>
          <p14:tracePt t="24477" x="2438400" y="4089400"/>
          <p14:tracePt t="24494" x="2432050" y="4089400"/>
          <p14:tracePt t="24510" x="2425700" y="4089400"/>
          <p14:tracePt t="24545" x="2419350" y="4089400"/>
          <p14:tracePt t="24577" x="2413000" y="4089400"/>
          <p14:tracePt t="24619" x="2406650" y="4089400"/>
          <p14:tracePt t="24630" x="2400300" y="4089400"/>
          <p14:tracePt t="24640" x="2393950" y="4089400"/>
          <p14:tracePt t="24652" x="2381250" y="4089400"/>
          <p14:tracePt t="24663" x="2374900" y="4089400"/>
          <p14:tracePt t="24683" x="2362200" y="4095750"/>
          <p14:tracePt t="24694" x="2343150" y="4108450"/>
          <p14:tracePt t="24712" x="2336800" y="4121150"/>
          <p14:tracePt t="24729" x="2311400" y="4140200"/>
          <p14:tracePt t="24745" x="2305050" y="4152900"/>
          <p14:tracePt t="24762" x="2279650" y="4165600"/>
          <p14:tracePt t="24777" x="2273300" y="4171950"/>
          <p14:tracePt t="24793" x="2266950" y="4178300"/>
          <p14:tracePt t="24810" x="2266950" y="4184650"/>
          <p14:tracePt t="24843" x="2260600" y="4184650"/>
          <p14:tracePt t="24860" x="2260600" y="4191000"/>
          <p14:tracePt t="24895" x="2254250" y="4191000"/>
          <p14:tracePt t="24906" x="2254250" y="4197350"/>
          <p14:tracePt t="24927" x="2247900" y="4210050"/>
          <p14:tracePt t="24937" x="2247900" y="4216400"/>
          <p14:tracePt t="24948" x="2247900" y="4222750"/>
          <p14:tracePt t="24961" x="2241550" y="4229100"/>
          <p14:tracePt t="24978" x="2241550" y="4235450"/>
          <p14:tracePt t="25002" x="2241550" y="4241800"/>
          <p14:tracePt t="25032" x="2241550" y="4248150"/>
          <p14:tracePt t="25180" x="2241550" y="4254500"/>
          <p14:tracePt t="26061" x="2254250" y="4254500"/>
          <p14:tracePt t="26074" x="2273300" y="4254500"/>
          <p14:tracePt t="26082" x="2292350" y="4254500"/>
          <p14:tracePt t="26093" x="2324100" y="4260850"/>
          <p14:tracePt t="26110" x="2362200" y="4267200"/>
          <p14:tracePt t="26127" x="2432050" y="4286250"/>
          <p14:tracePt t="26143" x="2476500" y="4286250"/>
          <p14:tracePt t="26160" x="2527300" y="4298950"/>
          <p14:tracePt t="26178" x="2597150" y="4324350"/>
          <p14:tracePt t="26193" x="2660650" y="4337050"/>
          <p14:tracePt t="26209" x="2794000" y="4362450"/>
          <p14:tracePt t="26226" x="2851150" y="4381500"/>
          <p14:tracePt t="26244" x="2965450" y="4400550"/>
          <p14:tracePt t="26261" x="3048000" y="4406900"/>
          <p14:tracePt t="26277" x="3225800" y="4425950"/>
          <p14:tracePt t="26294" x="3416300" y="4438650"/>
          <p14:tracePt t="26309" x="3543300" y="4457700"/>
          <p14:tracePt t="26326" x="3797300" y="4483100"/>
          <p14:tracePt t="26342" x="3898900" y="4502150"/>
          <p14:tracePt t="26359" x="4152900" y="4521200"/>
          <p14:tracePt t="26375" x="4279900" y="4521200"/>
          <p14:tracePt t="26392" x="4508500" y="4533900"/>
          <p14:tracePt t="26409" x="4749800" y="4552950"/>
          <p14:tracePt t="26425" x="4889500" y="4552950"/>
          <p14:tracePt t="26442" x="5105400" y="4565650"/>
          <p14:tracePt t="26459" x="5232400" y="4565650"/>
          <p14:tracePt t="26476" x="5499100" y="4578350"/>
          <p14:tracePt t="26495" x="5715000" y="4584700"/>
          <p14:tracePt t="26509" x="5835650" y="4584700"/>
          <p14:tracePt t="26526" x="6076950" y="4597400"/>
          <p14:tracePt t="26542" x="6191250" y="4603750"/>
          <p14:tracePt t="26558" x="6337300" y="4616450"/>
          <p14:tracePt t="26575" x="6426200" y="4616450"/>
          <p14:tracePt t="26592" x="6553200" y="4616450"/>
          <p14:tracePt t="26608" x="6591300" y="4616450"/>
          <p14:tracePt t="26625" x="6661150" y="4616450"/>
          <p14:tracePt t="26642" x="6699250" y="4616450"/>
          <p14:tracePt t="26658" x="6711950" y="4616450"/>
          <p14:tracePt t="26853" x="6705600" y="4610100"/>
          <p14:tracePt t="26864" x="6680200" y="4603750"/>
          <p14:tracePt t="26875" x="6635750" y="4584700"/>
          <p14:tracePt t="26885" x="6591300" y="4578350"/>
          <p14:tracePt t="26896" x="6515100" y="4565650"/>
          <p14:tracePt t="26908" x="6413500" y="4559300"/>
          <p14:tracePt t="26925" x="6324600" y="4559300"/>
          <p14:tracePt t="26943" x="6146800" y="4559300"/>
          <p14:tracePt t="26959" x="6045200" y="4559300"/>
          <p14:tracePt t="26976" x="5829300" y="4578350"/>
          <p14:tracePt t="26992" x="5670550" y="4610100"/>
          <p14:tracePt t="27008" x="5619750" y="4616450"/>
          <p14:tracePt t="27026" x="5511800" y="4635500"/>
          <p14:tracePt t="27044" x="5454650" y="4648200"/>
          <p14:tracePt t="27060" x="5359400" y="4660900"/>
          <p14:tracePt t="27077" x="5302250" y="4673600"/>
          <p14:tracePt t="27092" x="5276850" y="4673600"/>
          <p14:tracePt t="27109" x="5232400" y="4673600"/>
          <p14:tracePt t="27126" x="5207000" y="4673600"/>
          <p14:tracePt t="27142" x="5149850" y="4673600"/>
          <p14:tracePt t="27160" x="5092700" y="4660900"/>
          <p14:tracePt t="27176" x="4959350" y="4622800"/>
          <p14:tracePt t="27194" x="4902200" y="4603750"/>
          <p14:tracePt t="27208" x="4781550" y="4565650"/>
          <p14:tracePt t="27225" x="4635500" y="4527550"/>
          <p14:tracePt t="27241" x="4559300" y="4514850"/>
          <p14:tracePt t="27258" x="4400550" y="4483100"/>
          <p14:tracePt t="27275" x="4337050" y="4476750"/>
          <p14:tracePt t="27291" x="4210050" y="4464050"/>
          <p14:tracePt t="27308" x="4133850" y="4464050"/>
          <p14:tracePt t="27324" x="3981450" y="4464050"/>
          <p14:tracePt t="27341" x="3835400" y="4464050"/>
          <p14:tracePt t="27358" x="3784600" y="4464050"/>
          <p14:tracePt t="27374" x="3657600" y="4470400"/>
          <p14:tracePt t="27391" x="3606800" y="4470400"/>
          <p14:tracePt t="27408" x="3486150" y="4476750"/>
          <p14:tracePt t="27424" x="3460750" y="4476750"/>
          <p14:tracePt t="27441" x="3429000" y="4476750"/>
          <p14:tracePt t="27458" x="3416300" y="4476750"/>
          <p14:tracePt t="27491" x="3409950" y="4476750"/>
          <p14:tracePt t="27574" x="3403600" y="4476750"/>
          <p14:tracePt t="27955" x="3409950" y="4476750"/>
          <p14:tracePt t="27965" x="3422650" y="4483100"/>
          <p14:tracePt t="27976" x="3441700" y="4483100"/>
          <p14:tracePt t="27991" x="3454400" y="4483100"/>
          <p14:tracePt t="28007" x="3473450" y="4489450"/>
          <p14:tracePt t="28024" x="3524250" y="4489450"/>
          <p14:tracePt t="28040" x="3651250" y="4508500"/>
          <p14:tracePt t="28057" x="3727450" y="4508500"/>
          <p14:tracePt t="28074" x="3892550" y="4508500"/>
          <p14:tracePt t="28090" x="4006850" y="4508500"/>
          <p14:tracePt t="28107" x="4222750" y="4464050"/>
          <p14:tracePt t="28124" x="4305300" y="4451350"/>
          <p14:tracePt t="28140" x="4476750" y="4394200"/>
          <p14:tracePt t="28157" x="4622800" y="4362450"/>
          <p14:tracePt t="28174" x="4673600" y="4356100"/>
          <p14:tracePt t="28190" x="4743450" y="4337050"/>
          <p14:tracePt t="28207" x="4762500" y="4330700"/>
          <p14:tracePt t="28223" x="4787900" y="4330700"/>
          <p14:tracePt t="28241" x="4794250" y="4330700"/>
          <p14:tracePt t="28257" x="4800600" y="4330700"/>
          <p14:tracePt t="28274" x="4806950" y="4330700"/>
          <p14:tracePt t="28315" x="4813300" y="4330700"/>
          <p14:tracePt t="28357" x="4819650" y="4330700"/>
          <p14:tracePt t="28442" x="4826000" y="4330700"/>
          <p14:tracePt t="28516" x="4832350" y="4330700"/>
          <p14:tracePt t="29492" x="4806950" y="4330700"/>
          <p14:tracePt t="29502" x="4718050" y="4330700"/>
          <p14:tracePt t="29513" x="4591050" y="4330700"/>
          <p14:tracePt t="29524" x="4476750" y="4330700"/>
          <p14:tracePt t="29540" x="4248150" y="4337050"/>
          <p14:tracePt t="29557" x="3746500" y="4349750"/>
          <p14:tracePt t="29573" x="3409950" y="4349750"/>
          <p14:tracePt t="29590" x="2882900" y="4381500"/>
          <p14:tracePt t="29606" x="2584450" y="4413250"/>
          <p14:tracePt t="29623" x="2184400" y="4413250"/>
          <p14:tracePt t="29641" x="1949450" y="4413250"/>
          <p14:tracePt t="29657" x="1847850" y="4406900"/>
          <p14:tracePt t="29674" x="1714500" y="4387850"/>
          <p14:tracePt t="29689" x="1682750" y="4381500"/>
          <p14:tracePt t="29706" x="1631950" y="4362450"/>
          <p14:tracePt t="29722" x="1619250" y="4356100"/>
          <p14:tracePt t="29739" x="1606550" y="4343400"/>
          <p14:tracePt t="29756" x="1600200" y="4337050"/>
          <p14:tracePt t="29789" x="1593850" y="4330700"/>
          <p14:tracePt t="29821" x="1587500" y="4330700"/>
          <p14:tracePt t="29851" x="1581150" y="4330700"/>
          <p14:tracePt t="29873" x="1574800" y="4324350"/>
          <p14:tracePt t="29884" x="1568450" y="4318000"/>
          <p14:tracePt t="29894" x="1555750" y="4298950"/>
          <p14:tracePt t="29907" x="1543050" y="4286250"/>
          <p14:tracePt t="29923" x="1536700" y="4273550"/>
          <p14:tracePt t="29940" x="1504950" y="4229100"/>
          <p14:tracePt t="29958" x="1492250" y="4171950"/>
          <p14:tracePt t="29973" x="1485900" y="4152900"/>
          <p14:tracePt t="29991" x="1485900" y="4083050"/>
          <p14:tracePt t="30007" x="1498600" y="4006850"/>
          <p14:tracePt t="30022" x="1536700" y="3835400"/>
          <p14:tracePt t="30039" x="1562100" y="3746500"/>
          <p14:tracePt t="30055" x="1587500" y="3613150"/>
          <p14:tracePt t="30072" x="1593850" y="3575050"/>
          <p14:tracePt t="30089" x="1625600" y="3467100"/>
          <p14:tracePt t="30106" x="1631950" y="3371850"/>
          <p14:tracePt t="30122" x="1631950" y="3340100"/>
          <p14:tracePt t="30139" x="1638300" y="3276600"/>
          <p14:tracePt t="30155" x="1644650" y="3251200"/>
          <p14:tracePt t="30172" x="1644650" y="3225800"/>
          <p14:tracePt t="30189" x="1651000" y="3213100"/>
          <p14:tracePt t="30205" x="1651000" y="3200400"/>
          <p14:tracePt t="30222" x="1651000" y="3181350"/>
          <p14:tracePt t="30238" x="1651000" y="3175000"/>
          <p14:tracePt t="30255" x="1651000" y="3149600"/>
          <p14:tracePt t="30272" x="1657350" y="3136900"/>
          <p14:tracePt t="30288" x="1657350" y="3098800"/>
          <p14:tracePt t="30305" x="1657350" y="3079750"/>
          <p14:tracePt t="30322" x="1663700" y="3048000"/>
          <p14:tracePt t="30339" x="1670050" y="3035300"/>
          <p14:tracePt t="30355" x="1670050" y="3022600"/>
          <p14:tracePt t="30372" x="1670050" y="3016250"/>
          <p14:tracePt t="30405" x="1670050" y="3009900"/>
          <p14:tracePt t="30423" x="1670050" y="3003550"/>
          <p14:tracePt t="30487" x="1670050" y="3022600"/>
          <p14:tracePt t="30498" x="1670050" y="3048000"/>
          <p14:tracePt t="30508" x="1670050" y="3079750"/>
          <p14:tracePt t="30523" x="1670050" y="3117850"/>
          <p14:tracePt t="30541" x="1670050" y="3194050"/>
          <p14:tracePt t="30556" x="1670050" y="3346450"/>
          <p14:tracePt t="30574" x="1657350" y="3454400"/>
          <p14:tracePt t="30589" x="1657350" y="3479800"/>
          <p14:tracePt t="30605" x="1657350" y="3556000"/>
          <p14:tracePt t="30621" x="1657350" y="3581400"/>
          <p14:tracePt t="30638" x="1657350" y="3638550"/>
          <p14:tracePt t="30655" x="1657350" y="3657600"/>
          <p14:tracePt t="30671" x="1657350" y="3689350"/>
          <p14:tracePt t="30688" x="1663700" y="3740150"/>
          <p14:tracePt t="30705" x="1663700" y="3752850"/>
          <p14:tracePt t="30721" x="1670050" y="3771900"/>
          <p14:tracePt t="30738" x="1670050" y="3778250"/>
          <p14:tracePt t="30755" x="1670050" y="3797300"/>
          <p14:tracePt t="30772" x="1670050" y="3810000"/>
          <p14:tracePt t="30788" x="1689100" y="3879850"/>
          <p14:tracePt t="30805" x="1701800" y="3962400"/>
          <p14:tracePt t="30821" x="1714500" y="3987800"/>
          <p14:tracePt t="30838" x="1727200" y="4019550"/>
          <p14:tracePt t="30855" x="1727200" y="4032250"/>
          <p14:tracePt t="30872" x="1733550" y="4051300"/>
          <p14:tracePt t="30889" x="1739900" y="4057650"/>
          <p14:tracePt t="30905" x="1739900" y="4064000"/>
          <p14:tracePt t="31282" x="1746250" y="4064000"/>
          <p14:tracePt t="31292" x="1752600" y="4064000"/>
          <p14:tracePt t="31313" x="1758950" y="4064000"/>
          <p14:tracePt t="31324" x="1765300" y="4064000"/>
          <p14:tracePt t="31335" x="1771650" y="4057650"/>
          <p14:tracePt t="31346" x="1771650" y="4051300"/>
          <p14:tracePt t="31356" x="1778000" y="4038600"/>
          <p14:tracePt t="31372" x="1778000" y="4032250"/>
          <p14:tracePt t="31388" x="1790700" y="4006850"/>
          <p14:tracePt t="31404" x="1790700" y="3987800"/>
          <p14:tracePt t="31421" x="1797050" y="3949700"/>
          <p14:tracePt t="31437" x="1797050" y="3930650"/>
          <p14:tracePt t="31454" x="1803400" y="3905250"/>
          <p14:tracePt t="31471" x="1803400" y="3854450"/>
          <p14:tracePt t="31487" x="1803400" y="3822700"/>
          <p14:tracePt t="31504" x="1803400" y="3759200"/>
          <p14:tracePt t="31521" x="1803400" y="3740150"/>
          <p14:tracePt t="31537" x="1803400" y="3689350"/>
          <p14:tracePt t="31554" x="1803400" y="3663950"/>
          <p14:tracePt t="31571" x="1803400" y="3638550"/>
          <p14:tracePt t="31590" x="1803400" y="3619500"/>
          <p14:tracePt t="31605" x="1803400" y="3613150"/>
          <p14:tracePt t="31622" x="1803400" y="3606800"/>
          <p14:tracePt t="31638" x="1803400" y="3600450"/>
          <p14:tracePt t="32277" x="1803400" y="3594100"/>
          <p14:tracePt t="32289" x="1803400" y="3587750"/>
          <p14:tracePt t="32298" x="1803400" y="3575050"/>
          <p14:tracePt t="32309" x="1809750" y="3568700"/>
          <p14:tracePt t="32322" x="1809750" y="3562350"/>
          <p14:tracePt t="32337" x="1809750" y="3556000"/>
          <p14:tracePt t="32353" x="1809750" y="3549650"/>
          <p14:tracePt t="32372" x="1809750" y="3543300"/>
          <p14:tracePt t="32393" x="1809750" y="3536950"/>
          <p14:tracePt t="32457" x="1809750" y="3530600"/>
          <p14:tracePt t="32468" x="1816100" y="3530600"/>
          <p14:tracePt t="32490" x="1816100" y="3524250"/>
          <p14:tracePt t="32500" x="1822450" y="3517900"/>
          <p14:tracePt t="32512" x="1828800" y="3517900"/>
          <p14:tracePt t="32525" x="1835150" y="3511550"/>
          <p14:tracePt t="32538" x="1841500" y="3505200"/>
          <p14:tracePt t="32554" x="1866900" y="3492500"/>
          <p14:tracePt t="32571" x="1866900" y="3486150"/>
          <p14:tracePt t="32588" x="1885950" y="3479800"/>
          <p14:tracePt t="32606" x="1885950" y="3473450"/>
          <p14:tracePt t="32621" x="1898650" y="3473450"/>
          <p14:tracePt t="32638" x="1905000" y="3473450"/>
          <p14:tracePt t="32654" x="1911350" y="3473450"/>
          <p14:tracePt t="32670" x="1924050" y="3479800"/>
          <p14:tracePt t="32686" x="1930400" y="3486150"/>
          <p14:tracePt t="32703" x="1936750" y="3505200"/>
          <p14:tracePt t="32720" x="1943100" y="3524250"/>
          <p14:tracePt t="32736" x="1968500" y="3594100"/>
          <p14:tracePt t="32753" x="1993900" y="3740150"/>
          <p14:tracePt t="32770" x="1993900" y="3790950"/>
          <p14:tracePt t="32786" x="2012950" y="3886200"/>
          <p14:tracePt t="32803" x="2012950" y="3917950"/>
          <p14:tracePt t="32821" x="2019300" y="3994150"/>
          <p14:tracePt t="32838" x="2025650" y="4064000"/>
          <p14:tracePt t="32855" x="2025650" y="4089400"/>
          <p14:tracePt t="32870" x="2044700" y="4152900"/>
          <p14:tracePt t="32886" x="2051050" y="4178300"/>
          <p14:tracePt t="32903" x="2082800" y="4229100"/>
          <p14:tracePt t="32919" x="2101850" y="4254500"/>
          <p14:tracePt t="32936" x="2139950" y="4292600"/>
          <p14:tracePt t="32953" x="2159000" y="4298950"/>
          <p14:tracePt t="32969" x="2209800" y="4324350"/>
          <p14:tracePt t="32986" x="2254250" y="4337050"/>
          <p14:tracePt t="33003" x="2266950" y="4343400"/>
          <p14:tracePt t="33020" x="2292350" y="4343400"/>
          <p14:tracePt t="33038" x="2298700" y="4343400"/>
          <p14:tracePt t="33043" x="2311400" y="4343400"/>
          <p14:tracePt t="33054" x="2317750" y="4337050"/>
          <p14:tracePt t="33072" x="2336800" y="4191000"/>
          <p14:tracePt t="33088" x="2336800" y="4102100"/>
          <p14:tracePt t="33104" x="2336800" y="4006850"/>
          <p14:tracePt t="33120" x="2336800" y="3981450"/>
          <p14:tracePt t="33136" x="2336800" y="3924300"/>
          <p14:tracePt t="33153" x="2336800" y="3892550"/>
          <p14:tracePt t="33170" x="2343150" y="3841750"/>
          <p14:tracePt t="33187" x="2368550" y="3816350"/>
          <p14:tracePt t="33203" x="2374900" y="3803650"/>
          <p14:tracePt t="33220" x="2400300" y="3797300"/>
          <p14:tracePt t="33236" x="2419350" y="3797300"/>
          <p14:tracePt t="33253" x="2457450" y="3797300"/>
          <p14:tracePt t="33270" x="2476500" y="3816350"/>
          <p14:tracePt t="33287" x="2495550" y="3848100"/>
          <p14:tracePt t="33304" x="2508250" y="3867150"/>
          <p14:tracePt t="33320" x="2540000" y="3930650"/>
          <p14:tracePt t="33337" x="2565400" y="4038600"/>
          <p14:tracePt t="33353" x="2584450" y="4089400"/>
          <p14:tracePt t="33370" x="2609850" y="4146550"/>
          <p14:tracePt t="33387" x="2616200" y="4165600"/>
          <p14:tracePt t="33404" x="2628900" y="4184650"/>
          <p14:tracePt t="33420" x="2635250" y="4191000"/>
          <p14:tracePt t="33436" x="2654300" y="4197350"/>
          <p14:tracePt t="33453" x="2673350" y="4197350"/>
          <p14:tracePt t="34108" x="2673350" y="4184650"/>
          <p14:tracePt t="34118" x="2673350" y="4165600"/>
          <p14:tracePt t="34129" x="2673350" y="4127500"/>
          <p14:tracePt t="34140" x="2673350" y="4083050"/>
          <p14:tracePt t="34151" x="2673350" y="4044950"/>
          <p14:tracePt t="34168" x="2673350" y="3968750"/>
          <p14:tracePt t="34185" x="2673350" y="3816350"/>
          <p14:tracePt t="34202" x="2686050" y="3771900"/>
          <p14:tracePt t="34218" x="2705100" y="3727450"/>
          <p14:tracePt t="34235" x="2711450" y="3721100"/>
          <p14:tracePt t="34251" x="2717800" y="3721100"/>
          <p14:tracePt t="34268" x="2730500" y="3721100"/>
          <p14:tracePt t="34285" x="2743200" y="3740150"/>
          <p14:tracePt t="34301" x="2762250" y="3879850"/>
          <p14:tracePt t="34318" x="2768600" y="3975100"/>
          <p14:tracePt t="34335" x="2787650" y="4140200"/>
          <p14:tracePt t="34352" x="2800350" y="4248150"/>
          <p14:tracePt t="34368" x="2800350" y="4267200"/>
          <p14:tracePt t="34385" x="2806700" y="4318000"/>
          <p14:tracePt t="34401" x="2813050" y="4330700"/>
          <p14:tracePt t="34418" x="2825750" y="4362450"/>
          <p14:tracePt t="34435" x="2832100" y="4375150"/>
          <p14:tracePt t="34451" x="2851150" y="4400550"/>
          <p14:tracePt t="34468" x="2857500" y="4413250"/>
          <p14:tracePt t="34485" x="2857500" y="4419600"/>
          <p14:tracePt t="34501" x="2870200" y="4425950"/>
          <p14:tracePt t="34518" x="2870200" y="4432300"/>
          <p14:tracePt t="34535" x="2876550" y="4445000"/>
          <p14:tracePt t="34551" x="2882900" y="4445000"/>
          <p14:tracePt t="34568" x="2889250" y="4451350"/>
          <p14:tracePt t="34601" x="2895600" y="4451350"/>
          <p14:tracePt t="34701" x="2895600" y="4438650"/>
          <p14:tracePt t="34711" x="2895600" y="4425950"/>
          <p14:tracePt t="34722" x="2895600" y="4406900"/>
          <p14:tracePt t="34734" x="2895600" y="4387850"/>
          <p14:tracePt t="34751" x="2889250" y="4349750"/>
          <p14:tracePt t="34768" x="2870200" y="4286250"/>
          <p14:tracePt t="34784" x="2863850" y="4260850"/>
          <p14:tracePt t="34801" x="2851150" y="4184650"/>
          <p14:tracePt t="34818" x="2838450" y="4127500"/>
          <p14:tracePt t="34834" x="2838450" y="4108450"/>
          <p14:tracePt t="34851" x="2838450" y="4083050"/>
          <p14:tracePt t="34868" x="2838450" y="4076700"/>
          <p14:tracePt t="34884" x="2838450" y="4064000"/>
          <p14:tracePt t="34918" x="2851150" y="4051300"/>
          <p14:tracePt t="34934" x="2876550" y="4051300"/>
          <p14:tracePt t="34951" x="2895600" y="4051300"/>
          <p14:tracePt t="34968" x="2933700" y="4057650"/>
          <p14:tracePt t="34984" x="2965450" y="4083050"/>
          <p14:tracePt t="35001" x="3003550" y="4121150"/>
          <p14:tracePt t="35017" x="3009900" y="4133850"/>
          <p14:tracePt t="35034" x="3028950" y="4152900"/>
          <p14:tracePt t="35051" x="3060700" y="4203700"/>
          <p14:tracePt t="35067" x="3067050" y="4222750"/>
          <p14:tracePt t="35084" x="3086100" y="4286250"/>
          <p14:tracePt t="35101" x="3092450" y="4305300"/>
          <p14:tracePt t="35117" x="3111500" y="4337050"/>
          <p14:tracePt t="35134" x="3117850" y="4362450"/>
          <p14:tracePt t="35151" x="3124200" y="4375150"/>
          <p14:tracePt t="35167" x="3130550" y="4381500"/>
          <p14:tracePt t="35200" x="3136900" y="4387850"/>
          <p14:tracePt t="35241" x="3143250" y="4387850"/>
          <p14:tracePt t="35252" x="3155950" y="4381500"/>
          <p14:tracePt t="35267" x="3162300" y="4368800"/>
          <p14:tracePt t="35284" x="3200400" y="4318000"/>
          <p14:tracePt t="35300" x="3213100" y="4292600"/>
          <p14:tracePt t="35317" x="3257550" y="4241800"/>
          <p14:tracePt t="35334" x="3276600" y="4203700"/>
          <p14:tracePt t="35351" x="3333750" y="4089400"/>
          <p14:tracePt t="35367" x="3352800" y="4013200"/>
          <p14:tracePt t="35384" x="3378200" y="3879850"/>
          <p14:tracePt t="35401" x="3384550" y="3860800"/>
          <p14:tracePt t="35418" x="3384550" y="3854450"/>
          <p14:tracePt t="35434" x="3390900" y="3848100"/>
          <p14:tracePt t="35467" x="3397250" y="3848100"/>
          <p14:tracePt t="35485" x="3416300" y="3848100"/>
          <p14:tracePt t="35501" x="3422650" y="3848100"/>
          <p14:tracePt t="35518" x="3460750" y="3886200"/>
          <p14:tracePt t="35534" x="3473450" y="3898900"/>
          <p14:tracePt t="35551" x="3498850" y="3917950"/>
          <p14:tracePt t="35568" x="3517900" y="3930650"/>
          <p14:tracePt t="35585" x="3543300" y="3949700"/>
          <p14:tracePt t="35602" x="3556000" y="3956050"/>
          <p14:tracePt t="35618" x="3562350" y="3962400"/>
          <p14:tracePt t="35635" x="3581400" y="3981450"/>
          <p14:tracePt t="35652" x="3587750" y="3987800"/>
          <p14:tracePt t="35667" x="3613150" y="4013200"/>
          <p14:tracePt t="35684" x="3619500" y="4032250"/>
          <p14:tracePt t="35700" x="3632200" y="4051300"/>
          <p14:tracePt t="35718" x="3638550" y="4064000"/>
          <p14:tracePt t="35733" x="3644900" y="4064000"/>
          <p14:tracePt t="35751" x="3651250" y="4064000"/>
          <p14:tracePt t="35767" x="3651250" y="4070350"/>
          <p14:tracePt t="35783" x="3657600" y="4070350"/>
          <p14:tracePt t="35800" x="3663950" y="4070350"/>
          <p14:tracePt t="35817" x="3676650" y="4070350"/>
          <p14:tracePt t="35834" x="3689350" y="4064000"/>
          <p14:tracePt t="35850" x="3714750" y="4044950"/>
          <p14:tracePt t="35867" x="3740150" y="4032250"/>
          <p14:tracePt t="35885" x="3752850" y="4025900"/>
          <p14:tracePt t="35902" x="3778250" y="4013200"/>
          <p14:tracePt t="35919" x="3784600" y="4013200"/>
          <p14:tracePt t="35934" x="3790950" y="4006850"/>
          <p14:tracePt t="36427" x="3797300" y="4006850"/>
          <p14:tracePt t="36438" x="3803650" y="4006850"/>
          <p14:tracePt t="36450" x="3810000" y="4006850"/>
          <p14:tracePt t="36470" x="3822700" y="4006850"/>
          <p14:tracePt t="36481" x="3829050" y="4006850"/>
          <p14:tracePt t="36491" x="3835400" y="4006850"/>
          <p14:tracePt t="36501" x="3848100" y="4006850"/>
          <p14:tracePt t="36516" x="3860800" y="4006850"/>
          <p14:tracePt t="36533" x="3873500" y="4006850"/>
          <p14:tracePt t="36549" x="3886200" y="4013200"/>
          <p14:tracePt t="36566" x="3911600" y="4025900"/>
          <p14:tracePt t="36583" x="3937000" y="4025900"/>
          <p14:tracePt t="36600" x="3962400" y="4032250"/>
          <p14:tracePt t="36616" x="3975100" y="4032250"/>
          <p14:tracePt t="36633" x="3994150" y="4032250"/>
          <p14:tracePt t="36650" x="4013200" y="4013200"/>
          <p14:tracePt t="36666" x="4032250" y="3981450"/>
          <p14:tracePt t="36683" x="4064000" y="3917950"/>
          <p14:tracePt t="36699" x="4076700" y="3867150"/>
          <p14:tracePt t="36716" x="4114800" y="3771900"/>
          <p14:tracePt t="36733" x="4121150" y="3727450"/>
          <p14:tracePt t="36749" x="4146550" y="3644900"/>
          <p14:tracePt t="36766" x="4159250" y="3600450"/>
          <p14:tracePt t="36783" x="4165600" y="3594100"/>
          <p14:tracePt t="36799" x="4178300" y="3581400"/>
          <p14:tracePt t="36816" x="4184650" y="3581400"/>
          <p14:tracePt t="36832" x="4197350" y="3581400"/>
          <p14:tracePt t="36849" x="4210050" y="3587750"/>
          <p14:tracePt t="36867" x="4248150" y="3651250"/>
          <p14:tracePt t="36884" x="4286250" y="3771900"/>
          <p14:tracePt t="36901" x="4298950" y="3797300"/>
          <p14:tracePt t="36917" x="4311650" y="3892550"/>
          <p14:tracePt t="36932" x="4318000" y="3924300"/>
          <p14:tracePt t="36950" x="4343400" y="3994150"/>
          <p14:tracePt t="36967" x="4356100" y="4019550"/>
          <p14:tracePt t="36983" x="4381500" y="4044950"/>
          <p14:tracePt t="37001" x="4400550" y="4057650"/>
          <p14:tracePt t="37016" x="4476750" y="4057650"/>
          <p14:tracePt t="37032" x="4610100" y="4044950"/>
          <p14:tracePt t="37049" x="4667250" y="4019550"/>
          <p14:tracePt t="37066" x="4787900" y="3981450"/>
          <p14:tracePt t="37784" x="4781550" y="3981450"/>
          <p14:tracePt t="37794" x="4775200" y="3968750"/>
          <p14:tracePt t="37806" x="4762500" y="3962400"/>
          <p14:tracePt t="37816" x="4756150" y="3956050"/>
          <p14:tracePt t="37832" x="4749800" y="3943350"/>
          <p14:tracePt t="37849" x="4743450" y="3930650"/>
          <p14:tracePt t="37865" x="4743450" y="3905250"/>
          <p14:tracePt t="37882" x="4743450" y="3892550"/>
          <p14:tracePt t="37900" x="4743450" y="3873500"/>
          <p14:tracePt t="37916" x="4756150" y="3867150"/>
          <p14:tracePt t="37932" x="4813300" y="3867150"/>
          <p14:tracePt t="37949" x="4832350" y="3867150"/>
          <p14:tracePt t="37965" x="4870450" y="3911600"/>
          <p14:tracePt t="37983" x="4889500" y="3956050"/>
          <p14:tracePt t="37999" x="4914900" y="4076700"/>
          <p14:tracePt t="38016" x="4914900" y="4146550"/>
          <p14:tracePt t="38032" x="4914900" y="4159250"/>
          <p14:tracePt t="38049" x="4914900" y="4171950"/>
          <p14:tracePt t="38066" x="4914900" y="4184650"/>
          <p14:tracePt t="38082" x="4940300" y="4203700"/>
          <p14:tracePt t="38101" x="4959350" y="4210050"/>
          <p14:tracePt t="38116" x="5010150" y="4216400"/>
          <p14:tracePt t="38132" x="5111750" y="4216400"/>
          <p14:tracePt t="38149" x="5162550" y="4216400"/>
          <p14:tracePt t="38165" x="5289550" y="4178300"/>
          <p14:tracePt t="38181" x="5346700" y="412750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 / Pesquisa clínica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A seguir exemplos de resultados de investigações de maior interesse para a epidemiologia </a:t>
            </a:r>
            <a:r>
              <a:rPr lang="pt-BR" dirty="0"/>
              <a:t>clínica ou pesquisa clínica </a:t>
            </a:r>
            <a:r>
              <a:rPr lang="x-non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0973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"/>
    </mc:Choice>
    <mc:Fallback xmlns="">
      <p:transition spd="slow" advTm="282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749066"/>
            <a:ext cx="6552728" cy="54162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54511" y="6525344"/>
            <a:ext cx="5307905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latin typeface="Arial" pitchFamily="18"/>
                <a:ea typeface="Andale Sans UI" pitchFamily="2"/>
                <a:cs typeface="Tahoma" pitchFamily="2"/>
              </a:rPr>
              <a:t>http://www.bloodjournal.org/content/113/13/2895/tab-figures-only</a:t>
            </a:r>
            <a:endParaRPr lang="de-DE" sz="14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008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55"/>
    </mc:Choice>
    <mc:Fallback xmlns="">
      <p:transition spd="slow" advTm="113055"/>
    </mc:Fallback>
  </mc:AlternateContent>
  <p:extLst>
    <p:ext uri="{3A86A75C-4F4B-4683-9AE1-C65F6400EC91}">
      <p14:laserTraceLst xmlns:p14="http://schemas.microsoft.com/office/powerpoint/2010/main">
        <p14:tracePtLst>
          <p14:tracePt t="2588" x="5340350" y="4127500"/>
          <p14:tracePt t="2599" x="5321300" y="4127500"/>
          <p14:tracePt t="2610" x="5295900" y="4127500"/>
          <p14:tracePt t="2624" x="5251450" y="4127500"/>
          <p14:tracePt t="2640" x="5149850" y="4127500"/>
          <p14:tracePt t="2656" x="4889500" y="4121150"/>
          <p14:tracePt t="2674" x="4578350" y="4121150"/>
          <p14:tracePt t="2676" x="4337050" y="4089400"/>
          <p14:tracePt t="2690" x="4102100" y="4089400"/>
          <p14:tracePt t="2705" x="3702050" y="4089400"/>
          <p14:tracePt t="2722" x="3587750" y="4089400"/>
          <p14:tracePt t="2741" x="3378200" y="4038600"/>
          <p14:tracePt t="2756" x="3289300" y="3994150"/>
          <p14:tracePt t="2774" x="3181350" y="3886200"/>
          <p14:tracePt t="2790" x="3098800" y="3657600"/>
          <p14:tracePt t="2807" x="3098800" y="3543300"/>
          <p14:tracePt t="2822" x="3124200" y="3302000"/>
          <p14:tracePt t="2839" x="3175000" y="3181350"/>
          <p14:tracePt t="2856" x="3232150" y="3035300"/>
          <p14:tracePt t="2873" x="3263900" y="2990850"/>
          <p14:tracePt t="2889" x="3282950" y="2946400"/>
          <p14:tracePt t="2907" x="3289300" y="2933700"/>
          <p14:tracePt t="2923" x="3295650" y="2927350"/>
          <p14:tracePt t="2940" x="3302000" y="2921000"/>
          <p14:tracePt t="2956" x="3314700" y="2914650"/>
          <p14:tracePt t="2973" x="3371850" y="2876550"/>
          <p14:tracePt t="2990" x="3416300" y="2844800"/>
          <p14:tracePt t="3007" x="3524250" y="2794000"/>
          <p14:tracePt t="3024" x="3613150" y="2736850"/>
          <p14:tracePt t="3038" x="3651250" y="2711450"/>
          <p14:tracePt t="3055" x="3702050" y="2673350"/>
          <p14:tracePt t="3072" x="3733800" y="2647950"/>
          <p14:tracePt t="3088" x="3778250" y="2616200"/>
          <p14:tracePt t="3105" x="3803650" y="2590800"/>
          <p14:tracePt t="26270" x="3803650" y="2597150"/>
          <p14:tracePt t="26281" x="3803650" y="2609850"/>
          <p14:tracePt t="26291" x="3790950" y="2622550"/>
          <p14:tracePt t="26302" x="3784600" y="2635250"/>
          <p14:tracePt t="26317" x="3765550" y="2647950"/>
          <p14:tracePt t="26334" x="3733800" y="2679700"/>
          <p14:tracePt t="26351" x="3689350" y="2711450"/>
          <p14:tracePt t="26367" x="3613150" y="2762250"/>
          <p14:tracePt t="26384" x="3581400" y="2781300"/>
          <p14:tracePt t="26401" x="3517900" y="2813050"/>
          <p14:tracePt t="26417" x="3486150" y="2825750"/>
          <p14:tracePt t="26434" x="3384550" y="2863850"/>
          <p14:tracePt t="26451" x="3238500" y="2914650"/>
          <p14:tracePt t="26467" x="3155950" y="2952750"/>
          <p14:tracePt t="26484" x="2933700" y="3035300"/>
          <p14:tracePt t="26500" x="2819400" y="3079750"/>
          <p14:tracePt t="26517" x="2597150" y="3143250"/>
          <p14:tracePt t="26534" x="2508250" y="3149600"/>
          <p14:tracePt t="26550" x="2305050" y="3162300"/>
          <p14:tracePt t="26567" x="2133600" y="3117850"/>
          <p14:tracePt t="26584" x="2089150" y="3092450"/>
          <p14:tracePt t="26600" x="2038350" y="3035300"/>
          <p14:tracePt t="26617" x="2019300" y="3016250"/>
          <p14:tracePt t="26634" x="1974850" y="2914650"/>
          <p14:tracePt t="26650" x="1955800" y="2882900"/>
          <p14:tracePt t="26667" x="1936750" y="2825750"/>
          <p14:tracePt t="26684" x="1911350" y="2774950"/>
          <p14:tracePt t="26701" x="1905000" y="2755900"/>
          <p14:tracePt t="26717" x="1885950" y="2730500"/>
          <p14:tracePt t="26733" x="1885950" y="2724150"/>
          <p14:tracePt t="26750" x="1879600" y="2717800"/>
          <p14:tracePt t="27290" x="1879600" y="2705100"/>
          <p14:tracePt t="27300" x="1879600" y="2686050"/>
          <p14:tracePt t="27310" x="1885950" y="2647950"/>
          <p14:tracePt t="27320" x="1898650" y="2590800"/>
          <p14:tracePt t="27333" x="1898650" y="2552700"/>
          <p14:tracePt t="27350" x="1905000" y="2514600"/>
          <p14:tracePt t="27367" x="1905000" y="2444750"/>
          <p14:tracePt t="27384" x="1911350" y="2381250"/>
          <p14:tracePt t="27401" x="1911350" y="2336800"/>
          <p14:tracePt t="27417" x="1924050" y="2254250"/>
          <p14:tracePt t="27433" x="1924050" y="2228850"/>
          <p14:tracePt t="27450" x="1930400" y="2159000"/>
          <p14:tracePt t="27466" x="1930400" y="2120900"/>
          <p14:tracePt t="27484" x="1936750" y="2076450"/>
          <p14:tracePt t="27501" x="1949450" y="2025650"/>
          <p14:tracePt t="27517" x="1949450" y="2006600"/>
          <p14:tracePt t="27533" x="1968500" y="1955800"/>
          <p14:tracePt t="27550" x="1968500" y="1936750"/>
          <p14:tracePt t="27566" x="1974850" y="1905000"/>
          <p14:tracePt t="27583" x="1974850" y="1898650"/>
          <p14:tracePt t="27599" x="1974850" y="1866900"/>
          <p14:tracePt t="27617" x="1987550" y="1841500"/>
          <p14:tracePt t="27633" x="1987550" y="1828800"/>
          <p14:tracePt t="27650" x="1993900" y="1803400"/>
          <p14:tracePt t="27666" x="1993900" y="1778000"/>
          <p14:tracePt t="27683" x="2000250" y="1727200"/>
          <p14:tracePt t="27699" x="2000250" y="1695450"/>
          <p14:tracePt t="27716" x="2019300" y="1619250"/>
          <p14:tracePt t="27733" x="2038350" y="1562100"/>
          <p14:tracePt t="27750" x="2044700" y="1549400"/>
          <p14:tracePt t="27766" x="2057400" y="1524000"/>
          <p14:tracePt t="27783" x="2063750" y="1517650"/>
          <p14:tracePt t="27799" x="2063750" y="1504950"/>
          <p14:tracePt t="27818" x="2070100" y="1492250"/>
          <p14:tracePt t="27852" x="2070100" y="1485900"/>
          <p14:tracePt t="27866" x="2070100" y="1479550"/>
          <p14:tracePt t="27905" x="2070100" y="1473200"/>
          <p14:tracePt t="27979" x="2076450" y="1466850"/>
          <p14:tracePt t="28010" x="2082800" y="1466850"/>
          <p14:tracePt t="28020" x="2082800" y="1460500"/>
          <p14:tracePt t="28030" x="2089150" y="1460500"/>
          <p14:tracePt t="28052" x="2095500" y="1460500"/>
          <p14:tracePt t="28073" x="2101850" y="1460500"/>
          <p14:tracePt t="28093" x="2108200" y="1460500"/>
          <p14:tracePt t="28105" x="2114550" y="1460500"/>
          <p14:tracePt t="28114" x="2120900" y="1460500"/>
          <p14:tracePt t="28125" x="2127250" y="1460500"/>
          <p14:tracePt t="28136" x="2133600" y="1460500"/>
          <p14:tracePt t="28149" x="2139950" y="1460500"/>
          <p14:tracePt t="28167" x="2139950" y="1466850"/>
          <p14:tracePt t="28182" x="2146300" y="1466850"/>
          <p14:tracePt t="28199" x="2152650" y="1466850"/>
          <p14:tracePt t="28220" x="2159000" y="1473200"/>
          <p14:tracePt t="28241" x="2159000" y="1479550"/>
          <p14:tracePt t="28251" x="2165350" y="1479550"/>
          <p14:tracePt t="28273" x="2165350" y="1485900"/>
          <p14:tracePt t="28283" x="2171700" y="1485900"/>
          <p14:tracePt t="28299" x="2171700" y="1492250"/>
          <p14:tracePt t="28315" x="2171700" y="1498600"/>
          <p14:tracePt t="28336" x="2171700" y="1504950"/>
          <p14:tracePt t="28349" x="2178050" y="1511300"/>
          <p14:tracePt t="28366" x="2178050" y="1517650"/>
          <p14:tracePt t="28382" x="2178050" y="1536700"/>
          <p14:tracePt t="28399" x="2178050" y="1543050"/>
          <p14:tracePt t="28416" x="2178050" y="1549400"/>
          <p14:tracePt t="28432" x="2178050" y="1562100"/>
          <p14:tracePt t="28449" x="2178050" y="1568450"/>
          <p14:tracePt t="28466" x="2178050" y="1581150"/>
          <p14:tracePt t="28482" x="2178050" y="1593850"/>
          <p14:tracePt t="28499" x="2178050" y="1600200"/>
          <p14:tracePt t="28517" x="2178050" y="1631950"/>
          <p14:tracePt t="28532" x="2178050" y="1638300"/>
          <p14:tracePt t="28549" x="2178050" y="1657350"/>
          <p14:tracePt t="28566" x="2178050" y="1670050"/>
          <p14:tracePt t="28583" x="2178050" y="1708150"/>
          <p14:tracePt t="28599" x="2178050" y="1720850"/>
          <p14:tracePt t="28615" x="2178050" y="1765300"/>
          <p14:tracePt t="28632" x="2178050" y="1797050"/>
          <p14:tracePt t="28648" x="2165350" y="1898650"/>
          <p14:tracePt t="28665" x="2133600" y="2032000"/>
          <p14:tracePt t="28682" x="2114550" y="2095500"/>
          <p14:tracePt t="28699" x="2076450" y="2241550"/>
          <p14:tracePt t="28715" x="2044700" y="2362200"/>
          <p14:tracePt t="28732" x="1993900" y="2616200"/>
          <p14:tracePt t="28748" x="1974850" y="2711450"/>
          <p14:tracePt t="28765" x="1930400" y="2876550"/>
          <p14:tracePt t="28782" x="1879600" y="3098800"/>
          <p14:tracePt t="28798" x="1866900" y="3200400"/>
          <p14:tracePt t="28815" x="1841500" y="3384550"/>
          <p14:tracePt t="28832" x="1828800" y="3422650"/>
          <p14:tracePt t="28848" x="1803400" y="3543300"/>
          <p14:tracePt t="28865" x="1790700" y="3619500"/>
          <p14:tracePt t="28882" x="1771650" y="3778250"/>
          <p14:tracePt t="28899" x="1752600" y="3917950"/>
          <p14:tracePt t="28915" x="1752600" y="3975100"/>
          <p14:tracePt t="28932" x="1752600" y="4019550"/>
          <p14:tracePt t="28948" x="1746250" y="4032250"/>
          <p14:tracePt t="28965" x="1746250" y="4064000"/>
          <p14:tracePt t="28982" x="1746250" y="4070350"/>
          <p14:tracePt t="29692" x="1758950" y="4070350"/>
          <p14:tracePt t="29703" x="1771650" y="4070350"/>
          <p14:tracePt t="29713" x="1784350" y="4076700"/>
          <p14:tracePt t="29724" x="1797050" y="4108450"/>
          <p14:tracePt t="29735" x="1822450" y="4140200"/>
          <p14:tracePt t="29747" x="1854200" y="4210050"/>
          <p14:tracePt t="29764" x="1905000" y="4394200"/>
          <p14:tracePt t="29781" x="2012950" y="4927600"/>
          <p14:tracePt t="29798" x="2044700" y="5054600"/>
          <p14:tracePt t="29814" x="2120900" y="5473700"/>
          <p14:tracePt t="29831" x="2165350" y="5670550"/>
          <p14:tracePt t="29847" x="2190750" y="5727700"/>
          <p14:tracePt t="29864" x="2228850" y="5778500"/>
          <p14:tracePt t="29881" x="2241550" y="5784850"/>
          <p14:tracePt t="29897" x="2254250" y="5803900"/>
          <p14:tracePt t="29915" x="2286000" y="5810250"/>
          <p14:tracePt t="29931" x="2298700" y="5810250"/>
          <p14:tracePt t="29948" x="2317750" y="5797550"/>
          <p14:tracePt t="29964" x="2343150" y="5727700"/>
          <p14:tracePt t="29981" x="2362200" y="5568950"/>
          <p14:tracePt t="29997" x="2362200" y="5505450"/>
          <p14:tracePt t="30014" x="2362200" y="5403850"/>
          <p14:tracePt t="30031" x="2336800" y="5365750"/>
          <p14:tracePt t="30047" x="2286000" y="5346700"/>
          <p14:tracePt t="30064" x="2203450" y="5359400"/>
          <p14:tracePt t="30080" x="2152650" y="5403850"/>
          <p14:tracePt t="30097" x="2038350" y="5588000"/>
          <p14:tracePt t="30114" x="2006600" y="5708650"/>
          <p14:tracePt t="30130" x="1981200" y="5835650"/>
          <p14:tracePt t="30148" x="1981200" y="5892800"/>
          <p14:tracePt t="30164" x="1987550" y="5930900"/>
          <p14:tracePt t="30181" x="2012950" y="5949950"/>
          <p14:tracePt t="30197" x="2032000" y="5949950"/>
          <p14:tracePt t="30214" x="2082800" y="5943600"/>
          <p14:tracePt t="30231" x="2108200" y="5911850"/>
          <p14:tracePt t="30247" x="2165350" y="5797550"/>
          <p14:tracePt t="30264" x="2178050" y="5765800"/>
          <p14:tracePt t="30280" x="2184400" y="5746750"/>
          <p14:tracePt t="30297" x="2184400" y="5740400"/>
          <p14:tracePt t="31356" x="2184400" y="5727700"/>
          <p14:tracePt t="31367" x="2178050" y="5715000"/>
          <p14:tracePt t="31378" x="2178050" y="5708650"/>
          <p14:tracePt t="31388" x="2178050" y="5695950"/>
          <p14:tracePt t="31399" x="2171700" y="5683250"/>
          <p14:tracePt t="31413" x="2171700" y="5670550"/>
          <p14:tracePt t="31430" x="2152650" y="5619750"/>
          <p14:tracePt t="31447" x="2146300" y="5600700"/>
          <p14:tracePt t="31463" x="2146300" y="5575300"/>
          <p14:tracePt t="31480" x="2139950" y="5568950"/>
          <p14:tracePt t="31496" x="2139950" y="5562600"/>
          <p14:tracePt t="31558" x="2139950" y="5568950"/>
          <p14:tracePt t="31568" x="2139950" y="5581650"/>
          <p14:tracePt t="31578" x="2139950" y="5594350"/>
          <p14:tracePt t="31589" x="2146300" y="5600700"/>
          <p14:tracePt t="31601" x="2152650" y="5613400"/>
          <p14:tracePt t="31613" x="2165350" y="5619750"/>
          <p14:tracePt t="31631" x="2178050" y="5626100"/>
          <p14:tracePt t="31647" x="2197100" y="5632450"/>
          <p14:tracePt t="31664" x="2209800" y="5632450"/>
          <p14:tracePt t="31680" x="2216150" y="5632450"/>
          <p14:tracePt t="31696" x="2228850" y="5568950"/>
          <p14:tracePt t="31713" x="2228850" y="5530850"/>
          <p14:tracePt t="31731" x="2228850" y="5473700"/>
          <p14:tracePt t="31748" x="2209800" y="5454650"/>
          <p14:tracePt t="31764" x="2190750" y="5448300"/>
          <p14:tracePt t="31779" x="2139950" y="5448300"/>
          <p14:tracePt t="31796" x="2120900" y="5461000"/>
          <p14:tracePt t="31812" x="2063750" y="5575300"/>
          <p14:tracePt t="31829" x="2057400" y="5626100"/>
          <p14:tracePt t="31845" x="2044700" y="5721350"/>
          <p14:tracePt t="31862" x="2051050" y="5740400"/>
          <p14:tracePt t="31879" x="2120900" y="5797550"/>
          <p14:tracePt t="31896" x="2254250" y="5816600"/>
          <p14:tracePt t="31912" x="2305050" y="5816600"/>
          <p14:tracePt t="31929" x="2355850" y="5784850"/>
          <p14:tracePt t="31946" x="2400300" y="5695950"/>
          <p14:tracePt t="31962" x="2432050" y="5524500"/>
          <p14:tracePt t="31979" x="2432050" y="5473700"/>
          <p14:tracePt t="31995" x="2413000" y="5435600"/>
          <p14:tracePt t="32012" x="2311400" y="5422900"/>
          <p14:tracePt t="32029" x="2247900" y="5467350"/>
          <p14:tracePt t="32045" x="2152650" y="5607050"/>
          <p14:tracePt t="32062" x="2120900" y="5676900"/>
          <p14:tracePt t="32079" x="2101850" y="5753100"/>
          <p14:tracePt t="32095" x="2101850" y="5784850"/>
          <p14:tracePt t="32112" x="2120900" y="5835650"/>
          <p14:tracePt t="32129" x="2228850" y="5861050"/>
          <p14:tracePt t="32145" x="2266950" y="5861050"/>
          <p14:tracePt t="32162" x="2324100" y="5822950"/>
          <p14:tracePt t="32179" x="2355850" y="5702300"/>
          <p14:tracePt t="32195" x="2374900" y="5562600"/>
          <p14:tracePt t="32212" x="2374900" y="5530850"/>
          <p14:tracePt t="32229" x="2374900" y="5505450"/>
          <p14:tracePt t="32246" x="2336800" y="5492750"/>
          <p14:tracePt t="32262" x="2317750" y="5492750"/>
          <p14:tracePt t="32279" x="2292350" y="5499100"/>
          <p14:tracePt t="32295" x="2286000" y="5511800"/>
          <p14:tracePt t="32312" x="2279650" y="5518150"/>
          <p14:tracePt t="32345" x="2273300" y="5524500"/>
          <p14:tracePt t="32373" x="2266950" y="5524500"/>
          <p14:tracePt t="32626" x="2260600" y="5524500"/>
          <p14:tracePt t="35615" x="2266950" y="5524500"/>
          <p14:tracePt t="35626" x="2273300" y="5524500"/>
          <p14:tracePt t="35637" x="2279650" y="5524500"/>
          <p14:tracePt t="35647" x="2279650" y="5518150"/>
          <p14:tracePt t="35660" x="2286000" y="5511800"/>
          <p14:tracePt t="35678" x="2292350" y="5486400"/>
          <p14:tracePt t="35693" x="2298700" y="5454650"/>
          <p14:tracePt t="35711" x="2298700" y="5416550"/>
          <p14:tracePt t="35727" x="2298700" y="5403850"/>
          <p14:tracePt t="35743" x="2298700" y="5391150"/>
          <p14:tracePt t="35759" x="2298700" y="5384800"/>
          <p14:tracePt t="35776" x="2292350" y="5384800"/>
          <p14:tracePt t="35792" x="2279650" y="5384800"/>
          <p14:tracePt t="35809" x="2260600" y="5391150"/>
          <p14:tracePt t="35826" x="2254250" y="5403850"/>
          <p14:tracePt t="35842" x="2241550" y="5422900"/>
          <p14:tracePt t="35859" x="2222500" y="5473700"/>
          <p14:tracePt t="35875" x="2222500" y="5492750"/>
          <p14:tracePt t="35892" x="2222500" y="5518150"/>
          <p14:tracePt t="35909" x="2222500" y="5524500"/>
          <p14:tracePt t="35925" x="2222500" y="5530850"/>
          <p14:tracePt t="35942" x="2228850" y="5530850"/>
          <p14:tracePt t="35958" x="2235200" y="5530850"/>
          <p14:tracePt t="35975" x="2254250" y="5530850"/>
          <p14:tracePt t="36008" x="2260600" y="5518150"/>
          <p14:tracePt t="36025" x="2260600" y="5505450"/>
          <p14:tracePt t="36042" x="2260600" y="5486400"/>
          <p14:tracePt t="36058" x="2260600" y="5480050"/>
          <p14:tracePt t="36075" x="2260600" y="5473700"/>
          <p14:tracePt t="37331" x="2266950" y="5473700"/>
          <p14:tracePt t="37342" x="2273300" y="5480050"/>
          <p14:tracePt t="37352" x="2279650" y="5492750"/>
          <p14:tracePt t="37363" x="2286000" y="5511800"/>
          <p14:tracePt t="37375" x="2292350" y="5530850"/>
          <p14:tracePt t="37391" x="2292350" y="5537200"/>
          <p14:tracePt t="37408" x="2298700" y="5562600"/>
          <p14:tracePt t="37426" x="2298700" y="5581650"/>
          <p14:tracePt t="37441" x="2298700" y="5594350"/>
          <p14:tracePt t="37459" x="2298700" y="5626100"/>
          <p14:tracePt t="37474" x="2298700" y="5645150"/>
          <p14:tracePt t="37491" x="2298700" y="5702300"/>
          <p14:tracePt t="37508" x="2298700" y="5734050"/>
          <p14:tracePt t="37524" x="2292350" y="5772150"/>
          <p14:tracePt t="37542" x="2286000" y="5797550"/>
          <p14:tracePt t="37558" x="2279650" y="5829300"/>
          <p14:tracePt t="37575" x="2273300" y="5842000"/>
          <p14:tracePt t="37607" x="2273300" y="5848350"/>
          <p14:tracePt t="37624" x="2273300" y="5854700"/>
          <p14:tracePt t="37640" x="2273300" y="5861050"/>
          <p14:tracePt t="37658" x="2273300" y="5867400"/>
          <p14:tracePt t="37674" x="2273300" y="5873750"/>
          <p14:tracePt t="37690" x="2279650" y="5880100"/>
          <p14:tracePt t="37707" x="2286000" y="5892800"/>
          <p14:tracePt t="37724" x="2292350" y="5899150"/>
          <p14:tracePt t="37740" x="2305050" y="5905500"/>
          <p14:tracePt t="37758" x="2324100" y="5918200"/>
          <p14:tracePt t="37774" x="2336800" y="5924550"/>
          <p14:tracePt t="37791" x="2368550" y="5937250"/>
          <p14:tracePt t="37807" x="2432050" y="5962650"/>
          <p14:tracePt t="37824" x="2451100" y="5975350"/>
          <p14:tracePt t="37842" x="2495550" y="5988050"/>
          <p14:tracePt t="37858" x="2514600" y="5988050"/>
          <p14:tracePt t="37875" x="2540000" y="5994400"/>
          <p14:tracePt t="37893" x="2565400" y="6000750"/>
          <p14:tracePt t="37908" x="2571750" y="6000750"/>
          <p14:tracePt t="37923" x="2597150" y="6007100"/>
          <p14:tracePt t="37940" x="2609850" y="6007100"/>
          <p14:tracePt t="37957" x="2622550" y="6013450"/>
          <p14:tracePt t="37974" x="2635250" y="6013450"/>
          <p14:tracePt t="37990" x="2654300" y="6019800"/>
          <p14:tracePt t="38007" x="2660650" y="6019800"/>
          <p14:tracePt t="38023" x="2673350" y="6026150"/>
          <p14:tracePt t="38040" x="2698750" y="6032500"/>
          <p14:tracePt t="38057" x="2717800" y="6032500"/>
          <p14:tracePt t="38073" x="2762250" y="6045200"/>
          <p14:tracePt t="38090" x="2794000" y="6045200"/>
          <p14:tracePt t="38107" x="2876550" y="6045200"/>
          <p14:tracePt t="38124" x="2984500" y="6045200"/>
          <p14:tracePt t="38140" x="3022600" y="6045200"/>
          <p14:tracePt t="38156" x="3136900" y="6045200"/>
          <p14:tracePt t="38173" x="3213100" y="6045200"/>
          <p14:tracePt t="38190" x="3378200" y="6045200"/>
          <p14:tracePt t="38206" x="3441700" y="6051550"/>
          <p14:tracePt t="38223" x="3575050" y="6070600"/>
          <p14:tracePt t="38240" x="3651250" y="6083300"/>
          <p14:tracePt t="38256" x="3771900" y="6102350"/>
          <p14:tracePt t="38273" x="3822700" y="6102350"/>
          <p14:tracePt t="38290" x="3829050" y="6102350"/>
          <p14:tracePt t="38569" x="3841750" y="6102350"/>
          <p14:tracePt t="38580" x="3854450" y="6102350"/>
          <p14:tracePt t="38591" x="3867150" y="6102350"/>
          <p14:tracePt t="38601" x="3873500" y="6102350"/>
          <p14:tracePt t="38612" x="3886200" y="6102350"/>
          <p14:tracePt t="38623" x="3892550" y="6102350"/>
          <p14:tracePt t="38639" x="3905250" y="6096000"/>
          <p14:tracePt t="38656" x="3943350" y="6089650"/>
          <p14:tracePt t="38673" x="3962400" y="6083300"/>
          <p14:tracePt t="38675" x="3975100" y="6076950"/>
          <p14:tracePt t="38689" x="3987800" y="6070600"/>
          <p14:tracePt t="38707" x="4006850" y="6032500"/>
          <p14:tracePt t="38723" x="4013200" y="5994400"/>
          <p14:tracePt t="38739" x="4013200" y="5937250"/>
          <p14:tracePt t="38756" x="3987800" y="5905500"/>
          <p14:tracePt t="38774" x="3949700" y="5867400"/>
          <p14:tracePt t="38791" x="3905250" y="5842000"/>
          <p14:tracePt t="38806" x="3854450" y="5829300"/>
          <p14:tracePt t="38823" x="3829050" y="5822950"/>
          <p14:tracePt t="38840" x="3822700" y="5816600"/>
          <p14:tracePt t="38856" x="3810000" y="5816600"/>
          <p14:tracePt t="38908" x="3803650" y="5816600"/>
          <p14:tracePt t="39047" x="3797300" y="5816600"/>
          <p14:tracePt t="39269" x="3790950" y="5816600"/>
          <p14:tracePt t="39301" x="3784600" y="5810250"/>
          <p14:tracePt t="39323" x="3778250" y="5810250"/>
          <p14:tracePt t="39332" x="3771900" y="5810250"/>
          <p14:tracePt t="39405" x="3765550" y="5810250"/>
          <p14:tracePt t="39427" x="3759200" y="5810250"/>
          <p14:tracePt t="39448" x="3752850" y="5810250"/>
          <p14:tracePt t="39458" x="3746500" y="5810250"/>
          <p14:tracePt t="39469" x="3740150" y="5810250"/>
          <p14:tracePt t="39511" x="3733800" y="5810250"/>
          <p14:tracePt t="39553" x="3727450" y="5810250"/>
          <p14:tracePt t="39787" x="3733800" y="5810250"/>
          <p14:tracePt t="39798" x="3746500" y="5810250"/>
          <p14:tracePt t="39808" x="3765550" y="5810250"/>
          <p14:tracePt t="39823" x="3790950" y="5816600"/>
          <p14:tracePt t="39841" x="3867150" y="5835650"/>
          <p14:tracePt t="39857" x="3892550" y="5835650"/>
          <p14:tracePt t="39873" x="3943350" y="5835650"/>
          <p14:tracePt t="39889" x="3981450" y="5835650"/>
          <p14:tracePt t="39905" x="4044950" y="5835650"/>
          <p14:tracePt t="39922" x="4089400" y="5842000"/>
          <p14:tracePt t="39939" x="4159250" y="5854700"/>
          <p14:tracePt t="39957" x="4229100" y="5867400"/>
          <p14:tracePt t="39973" x="4267200" y="5867400"/>
          <p14:tracePt t="39990" x="4381500" y="5873750"/>
          <p14:tracePt t="40005" x="4432300" y="5873750"/>
          <p14:tracePt t="40022" x="4540250" y="5880100"/>
          <p14:tracePt t="40040" x="4603750" y="5892800"/>
          <p14:tracePt t="40056" x="4737100" y="5899150"/>
          <p14:tracePt t="40074" x="4851400" y="5911850"/>
          <p14:tracePt t="40090" x="4889500" y="5911850"/>
          <p14:tracePt t="40106" x="4965700" y="5911850"/>
          <p14:tracePt t="40123" x="5022850" y="5911850"/>
          <p14:tracePt t="40140" x="5124450" y="5911850"/>
          <p14:tracePt t="40155" x="5187950" y="5899150"/>
          <p14:tracePt t="40172" x="5334000" y="5880100"/>
          <p14:tracePt t="40188" x="5410200" y="5880100"/>
          <p14:tracePt t="40205" x="5613400" y="5880100"/>
          <p14:tracePt t="40221" x="5803900" y="5880100"/>
          <p14:tracePt t="40238" x="5905500" y="5892800"/>
          <p14:tracePt t="40255" x="6108700" y="5911850"/>
          <p14:tracePt t="40271" x="6210300" y="5911850"/>
          <p14:tracePt t="40288" x="6369050" y="5930900"/>
          <p14:tracePt t="40305" x="6445250" y="5949950"/>
          <p14:tracePt t="40321" x="6553200" y="5969000"/>
          <p14:tracePt t="40338" x="6635750" y="5994400"/>
          <p14:tracePt t="40355" x="6661150" y="6000750"/>
          <p14:tracePt t="40371" x="6673850" y="6007100"/>
          <p14:tracePt t="40666" x="6686550" y="6007100"/>
          <p14:tracePt t="40676" x="6699250" y="6007100"/>
          <p14:tracePt t="40687" x="6718300" y="6007100"/>
          <p14:tracePt t="40697" x="6743700" y="6007100"/>
          <p14:tracePt t="40708" x="6762750" y="6007100"/>
          <p14:tracePt t="40721" x="6788150" y="6007100"/>
          <p14:tracePt t="40737" x="6819900" y="6013450"/>
          <p14:tracePt t="40754" x="6902450" y="6032500"/>
          <p14:tracePt t="40771" x="6953250" y="6051550"/>
          <p14:tracePt t="40787" x="7048500" y="6070600"/>
          <p14:tracePt t="40805" x="7181850" y="6089650"/>
          <p14:tracePt t="40821" x="7245350" y="6096000"/>
          <p14:tracePt t="40838" x="7366000" y="6096000"/>
          <p14:tracePt t="40854" x="7391400" y="6096000"/>
          <p14:tracePt t="40871" x="7435850" y="6076950"/>
          <p14:tracePt t="40887" x="7454900" y="6051550"/>
          <p14:tracePt t="40904" x="7486650" y="5988050"/>
          <p14:tracePt t="40921" x="7499350" y="5949950"/>
          <p14:tracePt t="40937" x="7499350" y="5937250"/>
          <p14:tracePt t="40954" x="7499350" y="5905500"/>
          <p14:tracePt t="40971" x="7499350" y="5899150"/>
          <p14:tracePt t="40987" x="7493000" y="5886450"/>
          <p14:tracePt t="41005" x="7473950" y="5880100"/>
          <p14:tracePt t="41021" x="7423150" y="5873750"/>
          <p14:tracePt t="41037" x="7410450" y="5873750"/>
          <p14:tracePt t="41054" x="7404100" y="5873750"/>
          <p14:tracePt t="41071" x="7397750" y="5873750"/>
          <p14:tracePt t="41104" x="7397750" y="5911850"/>
          <p14:tracePt t="41122" x="7397750" y="5930900"/>
          <p14:tracePt t="41138" x="7410450" y="5975350"/>
          <p14:tracePt t="41154" x="7435850" y="5994400"/>
          <p14:tracePt t="41171" x="7448550" y="6000750"/>
          <p14:tracePt t="41187" x="7473950" y="6000750"/>
          <p14:tracePt t="41204" x="7480300" y="6000750"/>
          <p14:tracePt t="41221" x="7493000" y="5988050"/>
          <p14:tracePt t="41237" x="7493000" y="5937250"/>
          <p14:tracePt t="41254" x="7493000" y="5918200"/>
          <p14:tracePt t="41270" x="7486650" y="5892800"/>
          <p14:tracePt t="41287" x="7454900" y="5886450"/>
          <p14:tracePt t="41304" x="7372350" y="5899150"/>
          <p14:tracePt t="41322" x="7340600" y="5924550"/>
          <p14:tracePt t="41339" x="7296150" y="5969000"/>
          <p14:tracePt t="41355" x="7283450" y="6000750"/>
          <p14:tracePt t="41371" x="7277100" y="6007100"/>
          <p14:tracePt t="41388" x="7270750" y="6013450"/>
          <p14:tracePt t="41450" x="7270750" y="6007100"/>
          <p14:tracePt t="41460" x="7270750" y="6000750"/>
          <p14:tracePt t="41471" x="7277100" y="5994400"/>
          <p14:tracePt t="41482" x="7277100" y="5988050"/>
          <p14:tracePt t="41514" x="7277100" y="5981700"/>
          <p14:tracePt t="41524" x="7270750" y="5981700"/>
          <p14:tracePt t="41534" x="7264400" y="5981700"/>
          <p14:tracePt t="41545" x="7251700" y="5981700"/>
          <p14:tracePt t="41556" x="7245350" y="5981700"/>
          <p14:tracePt t="41570" x="7239000" y="5981700"/>
          <p14:tracePt t="41587" x="7226300" y="5981700"/>
          <p14:tracePt t="42095" x="7226300" y="5975350"/>
          <p14:tracePt t="42106" x="7226300" y="5969000"/>
          <p14:tracePt t="42117" x="7226300" y="5956300"/>
          <p14:tracePt t="42127" x="7226300" y="5943600"/>
          <p14:tracePt t="42138" x="7226300" y="5930900"/>
          <p14:tracePt t="42153" x="7232650" y="5924550"/>
          <p14:tracePt t="42170" x="7232650" y="5918200"/>
          <p14:tracePt t="42191" x="7232650" y="5911850"/>
          <p14:tracePt t="42244" x="7226300" y="5911850"/>
          <p14:tracePt t="42297" x="7226300" y="5918200"/>
          <p14:tracePt t="42307" x="7226300" y="5924550"/>
          <p14:tracePt t="42318" x="7239000" y="5924550"/>
          <p14:tracePt t="42328" x="7251700" y="5924550"/>
          <p14:tracePt t="42339" x="7264400" y="5924550"/>
          <p14:tracePt t="42353" x="7277100" y="5924550"/>
          <p14:tracePt t="42371" x="7283450" y="5924550"/>
          <p14:tracePt t="42392" x="7289800" y="5924550"/>
          <p14:tracePt t="42593" x="7289800" y="5918200"/>
          <p14:tracePt t="45924" x="7283450" y="5924550"/>
          <p14:tracePt t="45935" x="7270750" y="5949950"/>
          <p14:tracePt t="45947" x="7239000" y="5962650"/>
          <p14:tracePt t="45957" x="7194550" y="5988050"/>
          <p14:tracePt t="45967" x="7150100" y="6007100"/>
          <p14:tracePt t="45983" x="7099300" y="6032500"/>
          <p14:tracePt t="46000" x="6864350" y="6089650"/>
          <p14:tracePt t="46017" x="6724650" y="6089650"/>
          <p14:tracePt t="46033" x="6350000" y="6070600"/>
          <p14:tracePt t="46050" x="6045200" y="6007100"/>
          <p14:tracePt t="46066" x="5588000" y="5829300"/>
          <p14:tracePt t="46083" x="5073650" y="5505450"/>
          <p14:tracePt t="46099" x="4914900" y="5384800"/>
          <p14:tracePt t="46116" x="4699000" y="5238750"/>
          <p14:tracePt t="46133" x="4654550" y="5213350"/>
          <p14:tracePt t="46149" x="4610100" y="5194300"/>
          <p14:tracePt t="46166" x="4603750" y="5194300"/>
          <p14:tracePt t="49385" x="4591050" y="5194300"/>
          <p14:tracePt t="49395" x="4572000" y="5187950"/>
          <p14:tracePt t="49406" x="4559300" y="5175250"/>
          <p14:tracePt t="49416" x="4521200" y="5162550"/>
          <p14:tracePt t="49430" x="4476750" y="5130800"/>
          <p14:tracePt t="49446" x="4413250" y="5086350"/>
          <p14:tracePt t="49463" x="4254500" y="4889500"/>
          <p14:tracePt t="49482" x="4044950" y="4616450"/>
          <p14:tracePt t="49498" x="3886200" y="4362450"/>
          <p14:tracePt t="49513" x="3562350" y="3829050"/>
          <p14:tracePt t="49530" x="3479800" y="3657600"/>
          <p14:tracePt t="49547" x="3321050" y="3041650"/>
          <p14:tracePt t="49563" x="3295650" y="2870200"/>
          <p14:tracePt t="49580" x="3244850" y="2527300"/>
          <p14:tracePt t="49597" x="3238500" y="2387600"/>
          <p14:tracePt t="49613" x="3238500" y="2146300"/>
          <p14:tracePt t="49630" x="3238500" y="2006600"/>
          <p14:tracePt t="49646" x="3238500" y="1879600"/>
          <p14:tracePt t="49663" x="3238500" y="1701800"/>
          <p14:tracePt t="49679" x="3238500" y="1651000"/>
          <p14:tracePt t="49696" x="3238500" y="1511300"/>
          <p14:tracePt t="49713" x="3238500" y="1441450"/>
          <p14:tracePt t="49730" x="3238500" y="1409700"/>
          <p14:tracePt t="49746" x="3219450" y="1333500"/>
          <p14:tracePt t="49763" x="3206750" y="1301750"/>
          <p14:tracePt t="49779" x="3181350" y="1225550"/>
          <p14:tracePt t="49796" x="3168650" y="1187450"/>
          <p14:tracePt t="49814" x="3162300" y="1136650"/>
          <p14:tracePt t="49831" x="3149600" y="1111250"/>
          <p14:tracePt t="49846" x="3143250" y="1098550"/>
          <p14:tracePt t="49863" x="3143250" y="1092200"/>
          <p14:tracePt t="49880" x="3136900" y="1085850"/>
          <p14:tracePt t="49917" x="3130550" y="1085850"/>
          <p14:tracePt t="49932" x="3117850" y="1085850"/>
          <p14:tracePt t="49948" x="3086100" y="1085850"/>
          <p14:tracePt t="49963" x="3060700" y="1085850"/>
          <p14:tracePt t="49980" x="3035300" y="1104900"/>
          <p14:tracePt t="49996" x="3016250" y="1104900"/>
          <p14:tracePt t="50013" x="2997200" y="1111250"/>
          <p14:tracePt t="50030" x="2990850" y="1117600"/>
          <p14:tracePt t="50046" x="2971800" y="1117600"/>
          <p14:tracePt t="50062" x="2946400" y="1117600"/>
          <p14:tracePt t="50079" x="2927350" y="1117600"/>
          <p14:tracePt t="50096" x="2901950" y="1123950"/>
          <p14:tracePt t="50112" x="2889250" y="1123950"/>
          <p14:tracePt t="50129" x="2863850" y="1123950"/>
          <p14:tracePt t="50146" x="2851150" y="1123950"/>
          <p14:tracePt t="50162" x="2825750" y="1123950"/>
          <p14:tracePt t="50179" x="2813050" y="1111250"/>
          <p14:tracePt t="50196" x="2806700" y="1111250"/>
          <p14:tracePt t="50213" x="2800350" y="1104900"/>
          <p14:tracePt t="50229" x="2800350" y="1098550"/>
          <p14:tracePt t="50246" x="2794000" y="1092200"/>
          <p14:tracePt t="50280" x="2787650" y="1092200"/>
          <p14:tracePt t="50297" x="2787650" y="1085850"/>
          <p14:tracePt t="50456" x="2794000" y="1085850"/>
          <p14:tracePt t="50466" x="2800350" y="1085850"/>
          <p14:tracePt t="50476" x="2806700" y="1085850"/>
          <p14:tracePt t="50487" x="2819400" y="1085850"/>
          <p14:tracePt t="50497" x="2825750" y="1085850"/>
          <p14:tracePt t="50512" x="2832100" y="1085850"/>
          <p14:tracePt t="50529" x="2838450" y="1085850"/>
          <p14:tracePt t="50545" x="2844800" y="1085850"/>
          <p14:tracePt t="50571" x="2851150" y="1085850"/>
          <p14:tracePt t="50582" x="2851150" y="1092200"/>
          <p14:tracePt t="50595" x="2857500" y="1098550"/>
          <p14:tracePt t="50612" x="2857500" y="1111250"/>
          <p14:tracePt t="50628" x="2863850" y="1130300"/>
          <p14:tracePt t="50645" x="2870200" y="1143000"/>
          <p14:tracePt t="50662" x="2870200" y="1149350"/>
          <p14:tracePt t="50678" x="2876550" y="1155700"/>
          <p14:tracePt t="50695" x="2882900" y="1162050"/>
          <p14:tracePt t="50712" x="2889250" y="1162050"/>
          <p14:tracePt t="50728" x="2889250" y="1168400"/>
          <p14:tracePt t="50745" x="2895600" y="1168400"/>
          <p14:tracePt t="50762" x="2921000" y="1174750"/>
          <p14:tracePt t="50779" x="2927350" y="1181100"/>
          <p14:tracePt t="50795" x="2946400" y="1181100"/>
          <p14:tracePt t="50812" x="2946400" y="1187450"/>
          <p14:tracePt t="50828" x="2959100" y="1193800"/>
          <p14:tracePt t="50845" x="2965450" y="1193800"/>
          <p14:tracePt t="50862" x="2978150" y="1193800"/>
          <p14:tracePt t="50878" x="2990850" y="1200150"/>
          <p14:tracePt t="50895" x="2997200" y="1206500"/>
          <p14:tracePt t="50912" x="3009900" y="1212850"/>
          <p14:tracePt t="50928" x="3022600" y="1212850"/>
          <p14:tracePt t="50945" x="3048000" y="1225550"/>
          <p14:tracePt t="50962" x="3067050" y="1225550"/>
          <p14:tracePt t="50978" x="3098800" y="1231900"/>
          <p14:tracePt t="50995" x="3130550" y="1238250"/>
          <p14:tracePt t="51012" x="3149600" y="1244600"/>
          <p14:tracePt t="51028" x="3162300" y="1257300"/>
          <p14:tracePt t="51045" x="3168650" y="1257300"/>
          <p14:tracePt t="51062" x="3181350" y="1276350"/>
          <p14:tracePt t="51078" x="3187700" y="1289050"/>
          <p14:tracePt t="51095" x="3206750" y="1314450"/>
          <p14:tracePt t="51112" x="3225800" y="1339850"/>
          <p14:tracePt t="51128" x="3232150" y="1365250"/>
          <p14:tracePt t="51145" x="3263900" y="1397000"/>
          <p14:tracePt t="51161" x="3270250" y="1409700"/>
          <p14:tracePt t="51178" x="3302000" y="1447800"/>
          <p14:tracePt t="51195" x="3314700" y="1460500"/>
          <p14:tracePt t="51213" x="3384550" y="1517650"/>
          <p14:tracePt t="51228" x="3448050" y="1574800"/>
          <p14:tracePt t="51245" x="3473450" y="1600200"/>
          <p14:tracePt t="51262" x="3511550" y="1625600"/>
          <p14:tracePt t="51278" x="3530600" y="1638300"/>
          <p14:tracePt t="51295" x="3556000" y="1663700"/>
          <p14:tracePt t="51311" x="3568700" y="1676400"/>
          <p14:tracePt t="51328" x="3594100" y="1701800"/>
          <p14:tracePt t="51345" x="3632200" y="1720850"/>
          <p14:tracePt t="51361" x="3651250" y="1727200"/>
          <p14:tracePt t="51378" x="3676650" y="1752600"/>
          <p14:tracePt t="51395" x="3683000" y="1752600"/>
          <p14:tracePt t="51411" x="3702050" y="1758950"/>
          <p14:tracePt t="51428" x="3714750" y="1771650"/>
          <p14:tracePt t="51445" x="3740150" y="1790700"/>
          <p14:tracePt t="51462" x="3765550" y="1809750"/>
          <p14:tracePt t="51478" x="3778250" y="1828800"/>
          <p14:tracePt t="51495" x="3797300" y="1841500"/>
          <p14:tracePt t="51512" x="3803650" y="1847850"/>
          <p14:tracePt t="51529" x="3816350" y="1860550"/>
          <p14:tracePt t="51547" x="3829050" y="1873250"/>
          <p14:tracePt t="51563" x="3835400" y="1885950"/>
          <p14:tracePt t="51579" x="3854450" y="1905000"/>
          <p14:tracePt t="51595" x="3867150" y="1911350"/>
          <p14:tracePt t="51612" x="3886200" y="1936750"/>
          <p14:tracePt t="51629" x="3892550" y="1943100"/>
          <p14:tracePt t="51646" x="3917950" y="1962150"/>
          <p14:tracePt t="51663" x="3937000" y="1974850"/>
          <p14:tracePt t="51678" x="3943350" y="1974850"/>
          <p14:tracePt t="51695" x="3956050" y="1987550"/>
          <p14:tracePt t="51712" x="3962400" y="1993900"/>
          <p14:tracePt t="51729" x="3968750" y="2000250"/>
          <p14:tracePt t="51745" x="3975100" y="2000250"/>
          <p14:tracePt t="51761" x="3981450" y="2006600"/>
          <p14:tracePt t="51794" x="3987800" y="2012950"/>
          <p14:tracePt t="51811" x="3987800" y="2019300"/>
          <p14:tracePt t="51828" x="3994150" y="2019300"/>
          <p14:tracePt t="51844" x="4013200" y="2025650"/>
          <p14:tracePt t="51861" x="4019550" y="2032000"/>
          <p14:tracePt t="51879" x="4044950" y="2051050"/>
          <p14:tracePt t="51896" x="4076700" y="2076450"/>
          <p14:tracePt t="51913" x="4102100" y="2082800"/>
          <p14:tracePt t="51929" x="4152900" y="2108200"/>
          <p14:tracePt t="51944" x="4171950" y="2120900"/>
          <p14:tracePt t="51961" x="4216400" y="2133600"/>
          <p14:tracePt t="51977" x="4235450" y="2139950"/>
          <p14:tracePt t="51994" x="4267200" y="2159000"/>
          <p14:tracePt t="52011" x="4279900" y="2165350"/>
          <p14:tracePt t="52027" x="4311650" y="2178050"/>
          <p14:tracePt t="52044" x="4318000" y="2178050"/>
          <p14:tracePt t="52061" x="4324350" y="2184400"/>
          <p14:tracePt t="52097" x="4330700" y="2184400"/>
          <p14:tracePt t="52110" x="4337050" y="2184400"/>
          <p14:tracePt t="52128" x="4343400" y="2197100"/>
          <p14:tracePt t="52144" x="4349750" y="2209800"/>
          <p14:tracePt t="52161" x="4356100" y="2222500"/>
          <p14:tracePt t="52509" x="4362450" y="2222500"/>
          <p14:tracePt t="52520" x="4375150" y="2228850"/>
          <p14:tracePt t="52531" x="4387850" y="2228850"/>
          <p14:tracePt t="52543" x="4406900" y="2235200"/>
          <p14:tracePt t="52560" x="4432300" y="2241550"/>
          <p14:tracePt t="52577" x="4483100" y="2254250"/>
          <p14:tracePt t="52594" x="4521200" y="2286000"/>
          <p14:tracePt t="52610" x="4546600" y="2298700"/>
          <p14:tracePt t="52627" x="4597400" y="2324100"/>
          <p14:tracePt t="52644" x="4616450" y="2343150"/>
          <p14:tracePt t="52660" x="4660900" y="2374900"/>
          <p14:tracePt t="52677" x="4673600" y="2387600"/>
          <p14:tracePt t="52679" x="4692650" y="2400300"/>
          <p14:tracePt t="52693" x="4705350" y="2413000"/>
          <p14:tracePt t="52711" x="4724400" y="2432050"/>
          <p14:tracePt t="52727" x="4730750" y="2444750"/>
          <p14:tracePt t="52744" x="4749800" y="2470150"/>
          <p14:tracePt t="52760" x="4756150" y="2489200"/>
          <p14:tracePt t="52777" x="4775200" y="2533650"/>
          <p14:tracePt t="52793" x="4781550" y="2565400"/>
          <p14:tracePt t="52810" x="4800600" y="2603500"/>
          <p14:tracePt t="52827" x="4813300" y="2654300"/>
          <p14:tracePt t="52843" x="4826000" y="2679700"/>
          <p14:tracePt t="52860" x="4845050" y="2717800"/>
          <p14:tracePt t="52877" x="4864100" y="2730500"/>
          <p14:tracePt t="52894" x="4921250" y="2762250"/>
          <p14:tracePt t="52911" x="4965700" y="2781300"/>
          <p14:tracePt t="52927" x="5073650" y="2806700"/>
          <p14:tracePt t="52944" x="5181600" y="2825750"/>
          <p14:tracePt t="52960" x="5245100" y="2844800"/>
          <p14:tracePt t="52978" x="5391150" y="2863850"/>
          <p14:tracePt t="52994" x="5441950" y="2863850"/>
          <p14:tracePt t="53011" x="5524500" y="2870200"/>
          <p14:tracePt t="53028" x="5556250" y="2882900"/>
          <p14:tracePt t="53044" x="5588000" y="2889250"/>
          <p14:tracePt t="53061" x="5619750" y="2895600"/>
          <p14:tracePt t="53077" x="5632450" y="2901950"/>
          <p14:tracePt t="53094" x="5664200" y="2908300"/>
          <p14:tracePt t="53111" x="5689600" y="2914650"/>
          <p14:tracePt t="53128" x="5721350" y="2927350"/>
          <p14:tracePt t="53143" x="5734050" y="2940050"/>
          <p14:tracePt t="53160" x="5759450" y="2946400"/>
          <p14:tracePt t="53177" x="5791200" y="2952750"/>
          <p14:tracePt t="53193" x="5816600" y="2959100"/>
          <p14:tracePt t="53210" x="5854700" y="2984500"/>
          <p14:tracePt t="53226" x="5880100" y="2990850"/>
          <p14:tracePt t="53243" x="5918200" y="3003550"/>
          <p14:tracePt t="53262" x="5949950" y="3009900"/>
          <p14:tracePt t="53278" x="5981700" y="3009900"/>
          <p14:tracePt t="53295" x="6019800" y="3016250"/>
          <p14:tracePt t="53312" x="6032500" y="3022600"/>
          <p14:tracePt t="53328" x="6057900" y="3022600"/>
          <p14:tracePt t="53343" x="6064250" y="3022600"/>
          <p14:tracePt t="53360" x="6083300" y="3022600"/>
          <p14:tracePt t="53376" x="6089650" y="3028950"/>
          <p14:tracePt t="55189" x="6089650" y="3054350"/>
          <p14:tracePt t="55200" x="6089650" y="3073400"/>
          <p14:tracePt t="55211" x="6089650" y="3111500"/>
          <p14:tracePt t="55225" x="6096000" y="3130550"/>
          <p14:tracePt t="55242" x="6096000" y="3181350"/>
          <p14:tracePt t="55258" x="6102350" y="3213100"/>
          <p14:tracePt t="55276" x="6108700" y="3314700"/>
          <p14:tracePt t="55293" x="6115050" y="3359150"/>
          <p14:tracePt t="55309" x="6127750" y="3397250"/>
          <p14:tracePt t="55325" x="6134100" y="3409950"/>
          <p14:tracePt t="55342" x="6134100" y="3429000"/>
          <p14:tracePt t="55358" x="6134100" y="3435350"/>
          <p14:tracePt t="56844" x="6134100" y="3448050"/>
          <p14:tracePt t="56854" x="6134100" y="3486150"/>
          <p14:tracePt t="56864" x="6134100" y="3524250"/>
          <p14:tracePt t="56875" x="6134100" y="3568700"/>
          <p14:tracePt t="56891" x="6108700" y="3746500"/>
          <p14:tracePt t="56907" x="6064250" y="4114800"/>
          <p14:tracePt t="56925" x="6064250" y="4241800"/>
          <p14:tracePt t="56941" x="6076950" y="4508500"/>
          <p14:tracePt t="56958" x="6121400" y="4711700"/>
          <p14:tracePt t="56973" x="6146800" y="4794250"/>
          <p14:tracePt t="56989" x="6210300" y="4895850"/>
          <p14:tracePt t="57006" x="6261100" y="4946650"/>
          <p14:tracePt t="57023" x="6362700" y="5041900"/>
          <p14:tracePt t="57040" x="6400800" y="5073650"/>
          <p14:tracePt t="57056" x="6477000" y="5143500"/>
          <p14:tracePt t="57073" x="6508750" y="5162550"/>
          <p14:tracePt t="57090" x="6565900" y="5194300"/>
          <p14:tracePt t="57106" x="6597650" y="5207000"/>
          <p14:tracePt t="57123" x="6604000" y="5207000"/>
          <p14:tracePt t="57140" x="6610350" y="5207000"/>
          <p14:tracePt t="57180" x="6604000" y="5187950"/>
          <p14:tracePt t="57191" x="6546850" y="5162550"/>
          <p14:tracePt t="57206" x="6400800" y="5124450"/>
          <p14:tracePt t="57223" x="5918200" y="5099050"/>
          <p14:tracePt t="57239" x="5568950" y="5143500"/>
          <p14:tracePt t="57257" x="5099050" y="5372100"/>
          <p14:tracePt t="57273" x="4845050" y="5556250"/>
          <p14:tracePt t="57289" x="4514850" y="5810250"/>
          <p14:tracePt t="57309" x="4349750" y="5969000"/>
          <p14:tracePt t="57325" x="4273550" y="6051550"/>
          <p14:tracePt t="57341" x="4210050" y="6108700"/>
          <p14:tracePt t="57358" x="4184650" y="6134100"/>
          <p14:tracePt t="57375" x="4165600" y="6140450"/>
          <p14:tracePt t="57391" x="4159250" y="6140450"/>
          <p14:tracePt t="57406" x="4146550" y="6140450"/>
          <p14:tracePt t="57424" x="4127500" y="6140450"/>
          <p14:tracePt t="57440" x="4121150" y="6140450"/>
          <p14:tracePt t="57457" x="4114800" y="6140450"/>
          <p14:tracePt t="57474" x="4108450" y="6140450"/>
          <p14:tracePt t="57509" x="4102100" y="6134100"/>
          <p14:tracePt t="57522" x="4095750" y="6134100"/>
          <p14:tracePt t="57540" x="4083050" y="6134100"/>
          <p14:tracePt t="57556" x="4070350" y="6127750"/>
          <p14:tracePt t="57573" x="4064000" y="6121400"/>
          <p14:tracePt t="57589" x="4057650" y="6121400"/>
          <p14:tracePt t="57606" x="4051300" y="6115050"/>
          <p14:tracePt t="57639" x="4044950" y="6115050"/>
          <p14:tracePt t="57678" x="4051300" y="6115050"/>
          <p14:tracePt t="57688" x="4102100" y="6127750"/>
          <p14:tracePt t="57699" x="4159250" y="6153150"/>
          <p14:tracePt t="57710" x="4222750" y="6165850"/>
          <p14:tracePt t="57722" x="4273550" y="6172200"/>
          <p14:tracePt t="57739" x="4330700" y="6172200"/>
          <p14:tracePt t="57757" x="4400550" y="6146800"/>
          <p14:tracePt t="57773" x="4451350" y="6083300"/>
          <p14:tracePt t="57789" x="4457700" y="6026150"/>
          <p14:tracePt t="57806" x="4470400" y="5873750"/>
          <p14:tracePt t="57822" x="4457700" y="5842000"/>
          <p14:tracePt t="57839" x="4419600" y="5816600"/>
          <p14:tracePt t="57855" x="4375150" y="5816600"/>
          <p14:tracePt t="57872" x="4298950" y="5848350"/>
          <p14:tracePt t="57889" x="4241800" y="5930900"/>
          <p14:tracePt t="57905" x="4222750" y="5981700"/>
          <p14:tracePt t="57922" x="4203700" y="6038850"/>
          <p14:tracePt t="57939" x="4203700" y="6064250"/>
          <p14:tracePt t="57955" x="4203700" y="6070600"/>
          <p14:tracePt t="59690" x="4203700" y="6064250"/>
          <p14:tracePt t="59700" x="4216400" y="6038850"/>
          <p14:tracePt t="59713" x="4229100" y="6013450"/>
          <p14:tracePt t="59723" x="4267200" y="5930900"/>
          <p14:tracePt t="59738" x="4298950" y="5861050"/>
          <p14:tracePt t="59755" x="4381500" y="5689600"/>
          <p14:tracePt t="59772" x="4419600" y="5607050"/>
          <p14:tracePt t="59789" x="4508500" y="5372100"/>
          <p14:tracePt t="59804" x="4527550" y="5270500"/>
          <p14:tracePt t="59820" x="4578350" y="5099050"/>
          <p14:tracePt t="59839" x="4610100" y="4914900"/>
          <p14:tracePt t="59855" x="4610100" y="4781550"/>
          <p14:tracePt t="59872" x="4616450" y="4578350"/>
          <p14:tracePt t="59887" x="4616450" y="4476750"/>
          <p14:tracePt t="59904" x="4629150" y="4305300"/>
          <p14:tracePt t="59920" x="4635500" y="4203700"/>
          <p14:tracePt t="59937" x="4635500" y="4013200"/>
          <p14:tracePt t="59954" x="4635500" y="3911600"/>
          <p14:tracePt t="59970" x="4635500" y="3873500"/>
          <p14:tracePt t="59988" x="4635500" y="3829050"/>
          <p14:tracePt t="60004" x="4635500" y="3822700"/>
          <p14:tracePt t="60020" x="4635500" y="3778250"/>
          <p14:tracePt t="60038" x="4635500" y="3759200"/>
          <p14:tracePt t="60054" x="4635500" y="3689350"/>
          <p14:tracePt t="60072" x="4622800" y="3606800"/>
          <p14:tracePt t="60088" x="4616450" y="3575050"/>
          <p14:tracePt t="60105" x="4584700" y="3454400"/>
          <p14:tracePt t="60122" x="4578350" y="3429000"/>
          <p14:tracePt t="60137" x="4565650" y="3359150"/>
          <p14:tracePt t="60153" x="4559300" y="3333750"/>
          <p14:tracePt t="60170" x="4540250" y="3295650"/>
          <p14:tracePt t="60187" x="4540250" y="3276600"/>
          <p14:tracePt t="60203" x="4540250" y="3270250"/>
          <p14:tracePt t="60220" x="4540250" y="3257550"/>
          <p14:tracePt t="60589" x="4533900" y="3257550"/>
          <p14:tracePt t="60600" x="4521200" y="3257550"/>
          <p14:tracePt t="60610" x="4489450" y="3244850"/>
          <p14:tracePt t="60621" x="4438650" y="3232150"/>
          <p14:tracePt t="60636" x="4368800" y="3213100"/>
          <p14:tracePt t="60653" x="4235450" y="3181350"/>
          <p14:tracePt t="60669" x="4184650" y="3175000"/>
          <p14:tracePt t="60686" x="4064000" y="3162300"/>
          <p14:tracePt t="60703" x="4025900" y="3162300"/>
          <p14:tracePt t="60719" x="3968750" y="3162300"/>
          <p14:tracePt t="60736" x="3949700" y="3162300"/>
          <p14:tracePt t="60753" x="3905250" y="3181350"/>
          <p14:tracePt t="60770" x="3879850" y="3194050"/>
          <p14:tracePt t="60786" x="3873500" y="3194050"/>
          <p14:tracePt t="60803" x="3867150" y="3200400"/>
          <p14:tracePt t="60846" x="3860800" y="3206750"/>
          <p14:tracePt t="60876" x="3854450" y="3213100"/>
          <p14:tracePt t="60897" x="3848100" y="3219450"/>
          <p14:tracePt t="60907" x="3848100" y="3225800"/>
          <p14:tracePt t="60919" x="3841750" y="3225800"/>
          <p14:tracePt t="60929" x="3829050" y="3232150"/>
          <p14:tracePt t="60940" x="3822700" y="3244850"/>
          <p14:tracePt t="60953" x="3810000" y="3251200"/>
          <p14:tracePt t="60969" x="3797300" y="3263900"/>
          <p14:tracePt t="60986" x="3771900" y="3276600"/>
          <p14:tracePt t="61003" x="3759200" y="3282950"/>
          <p14:tracePt t="61019" x="3752850" y="3282950"/>
          <p14:tracePt t="61036" x="3752850" y="3289300"/>
          <p14:tracePt t="61069" x="3746500" y="3289300"/>
          <p14:tracePt t="61649" x="3746500" y="3282950"/>
          <p14:tracePt t="61662" x="3740150" y="3270250"/>
          <p14:tracePt t="61672" x="3740150" y="3263900"/>
          <p14:tracePt t="61686" x="3733800" y="3251200"/>
          <p14:tracePt t="61702" x="3714750" y="3219450"/>
          <p14:tracePt t="61719" x="3708400" y="3200400"/>
          <p14:tracePt t="61736" x="3670300" y="3168650"/>
          <p14:tracePt t="61753" x="3657600" y="3155950"/>
          <p14:tracePt t="61769" x="3594100" y="3111500"/>
          <p14:tracePt t="61785" x="3562350" y="3092450"/>
          <p14:tracePt t="61802" x="3511550" y="3079750"/>
          <p14:tracePt t="61819" x="3467100" y="3067050"/>
          <p14:tracePt t="61836" x="3441700" y="3067050"/>
          <p14:tracePt t="61854" x="3397250" y="3067050"/>
          <p14:tracePt t="61869" x="3371850" y="3067050"/>
          <p14:tracePt t="61886" x="3321050" y="3067050"/>
          <p14:tracePt t="61903" x="3282950" y="3067050"/>
          <p14:tracePt t="61919" x="3257550" y="3073400"/>
          <p14:tracePt t="61936" x="3225800" y="3086100"/>
          <p14:tracePt t="61952" x="3206750" y="3092450"/>
          <p14:tracePt t="61969" x="3168650" y="3105150"/>
          <p14:tracePt t="61985" x="3155950" y="3111500"/>
          <p14:tracePt t="62002" x="3136900" y="3111500"/>
          <p14:tracePt t="62020" x="3111500" y="3117850"/>
          <p14:tracePt t="62035" x="3098800" y="3124200"/>
          <p14:tracePt t="62053" x="3079750" y="3130550"/>
          <p14:tracePt t="62070" x="3073400" y="3130550"/>
          <p14:tracePt t="62086" x="3073400" y="3136900"/>
          <p14:tracePt t="62102" x="3054350" y="3136900"/>
          <p14:tracePt t="62118" x="3041650" y="3149600"/>
          <p14:tracePt t="62135" x="3016250" y="3162300"/>
          <p14:tracePt t="62151" x="2997200" y="3175000"/>
          <p14:tracePt t="62168" x="2990850" y="3175000"/>
          <p14:tracePt t="62185" x="2984500" y="3181350"/>
          <p14:tracePt t="62210" x="2978150" y="3181350"/>
          <p14:tracePt t="62654" x="2965450" y="3181350"/>
          <p14:tracePt t="62665" x="2940050" y="3181350"/>
          <p14:tracePt t="62676" x="2908300" y="3168650"/>
          <p14:tracePt t="62686" x="2876550" y="3155950"/>
          <p14:tracePt t="62702" x="2844800" y="3130550"/>
          <p14:tracePt t="62719" x="2768600" y="3041650"/>
          <p14:tracePt t="62734" x="2736850" y="2990850"/>
          <p14:tracePt t="62751" x="2686050" y="2946400"/>
          <p14:tracePt t="62768" x="2667000" y="2933700"/>
          <p14:tracePt t="62785" x="2647950" y="2908300"/>
          <p14:tracePt t="62801" x="2641600" y="2901950"/>
          <p14:tracePt t="62818" x="2622550" y="2889250"/>
          <p14:tracePt t="62835" x="2616200" y="2876550"/>
          <p14:tracePt t="62851" x="2609850" y="2876550"/>
          <p14:tracePt t="62898" x="2603500" y="2876550"/>
          <p14:tracePt t="63020" x="2603500" y="2870200"/>
          <p14:tracePt t="63037" x="2603500" y="2863850"/>
          <p14:tracePt t="63049" x="2597150" y="2857500"/>
          <p14:tracePt t="63059" x="2590800" y="2844800"/>
          <p14:tracePt t="63069" x="2571750" y="2813050"/>
          <p14:tracePt t="63085" x="2559050" y="2762250"/>
          <p14:tracePt t="63101" x="2527300" y="2616200"/>
          <p14:tracePt t="63118" x="2508250" y="2559050"/>
          <p14:tracePt t="63135" x="2489200" y="2406650"/>
          <p14:tracePt t="63153" x="2476500" y="2286000"/>
          <p14:tracePt t="63169" x="2470150" y="2247900"/>
          <p14:tracePt t="63185" x="2463800" y="2203450"/>
          <p14:tracePt t="63201" x="2463800" y="2190750"/>
          <p14:tracePt t="63218" x="2457450" y="2184400"/>
          <p14:tracePt t="63235" x="2457450" y="2178050"/>
          <p14:tracePt t="66160" x="2457450" y="2171700"/>
          <p14:tracePt t="66171" x="2451100" y="2159000"/>
          <p14:tracePt t="66181" x="2451100" y="2139950"/>
          <p14:tracePt t="66192" x="2444750" y="2120900"/>
          <p14:tracePt t="66203" x="2438400" y="2095500"/>
          <p14:tracePt t="66216" x="2425700" y="2070100"/>
          <p14:tracePt t="66234" x="2400300" y="2006600"/>
          <p14:tracePt t="66248" x="2387600" y="1974850"/>
          <p14:tracePt t="66265" x="2355850" y="1879600"/>
          <p14:tracePt t="66281" x="2349500" y="1835150"/>
          <p14:tracePt t="66298" x="2336800" y="1784350"/>
          <p14:tracePt t="66314" x="2336800" y="1765300"/>
          <p14:tracePt t="66331" x="2324100" y="1733550"/>
          <p14:tracePt t="66348" x="2324100" y="1720850"/>
          <p14:tracePt t="66365" x="2317750" y="1689100"/>
          <p14:tracePt t="66382" x="2311400" y="1644650"/>
          <p14:tracePt t="66398" x="2311400" y="1638300"/>
          <p14:tracePt t="66415" x="2305050" y="1606550"/>
          <p14:tracePt t="66432" x="2298700" y="1593850"/>
          <p14:tracePt t="66449" x="2298700" y="1587500"/>
          <p14:tracePt t="66481" x="2298700" y="1581150"/>
          <p14:tracePt t="66541" x="2298700" y="1587500"/>
          <p14:tracePt t="66551" x="2298700" y="1593850"/>
          <p14:tracePt t="66562" x="2298700" y="1619250"/>
          <p14:tracePt t="66574" x="2298700" y="1625600"/>
          <p14:tracePt t="66583" x="2298700" y="1651000"/>
          <p14:tracePt t="66598" x="2305050" y="1670050"/>
          <p14:tracePt t="66615" x="2311400" y="1746250"/>
          <p14:tracePt t="66631" x="2317750" y="1771650"/>
          <p14:tracePt t="66648" x="2330450" y="1803400"/>
          <p14:tracePt t="66664" x="2330450" y="1816100"/>
          <p14:tracePt t="66681" x="2336800" y="1828800"/>
          <p14:tracePt t="66699" x="2343150" y="1835150"/>
          <p14:tracePt t="66714" x="2343150" y="1841500"/>
          <p14:tracePt t="66732" x="2349500" y="1854200"/>
          <p14:tracePt t="66748" x="2349500" y="1866900"/>
          <p14:tracePt t="66764" x="2355850" y="1879600"/>
          <p14:tracePt t="66781" x="2362200" y="1892300"/>
          <p14:tracePt t="66798" x="2368550" y="1911350"/>
          <p14:tracePt t="66831" x="2368550" y="1924050"/>
          <p14:tracePt t="66847" x="2374900" y="1936750"/>
          <p14:tracePt t="66864" x="2374900" y="1949450"/>
          <p14:tracePt t="66881" x="2381250" y="1974850"/>
          <p14:tracePt t="66898" x="2381250" y="2006600"/>
          <p14:tracePt t="66914" x="2387600" y="2032000"/>
          <p14:tracePt t="66931" x="2393950" y="2044700"/>
          <p14:tracePt t="66948" x="2400300" y="2070100"/>
          <p14:tracePt t="66965" x="2400300" y="2095500"/>
          <p14:tracePt t="66981" x="2406650" y="2108200"/>
          <p14:tracePt t="66998" x="2425700" y="2178050"/>
          <p14:tracePt t="67015" x="2425700" y="2216150"/>
          <p14:tracePt t="67031" x="2438400" y="2266950"/>
          <p14:tracePt t="68987" x="2438400" y="2260600"/>
          <p14:tracePt t="68997" x="2438400" y="2247900"/>
          <p14:tracePt t="69007" x="2438400" y="2235200"/>
          <p14:tracePt t="69018" x="2438400" y="2228850"/>
          <p14:tracePt t="69029" x="2438400" y="2209800"/>
          <p14:tracePt t="69046" x="2438400" y="2203450"/>
          <p14:tracePt t="69062" x="2438400" y="2184400"/>
          <p14:tracePt t="69079" x="2438400" y="2171700"/>
          <p14:tracePt t="69095" x="2438400" y="2152650"/>
          <p14:tracePt t="69113" x="2438400" y="2139950"/>
          <p14:tracePt t="69129" x="2438400" y="2133600"/>
          <p14:tracePt t="69145" x="2438400" y="2108200"/>
          <p14:tracePt t="69163" x="2438400" y="2101850"/>
          <p14:tracePt t="69180" x="2438400" y="2063750"/>
          <p14:tracePt t="69197" x="2438400" y="2044700"/>
          <p14:tracePt t="69213" x="2432050" y="2000250"/>
          <p14:tracePt t="69230" x="2432050" y="1949450"/>
          <p14:tracePt t="69246" x="2432050" y="1930400"/>
          <p14:tracePt t="69263" x="2432050" y="1892300"/>
          <p14:tracePt t="69280" x="2432050" y="1879600"/>
          <p14:tracePt t="69297" x="2432050" y="1847850"/>
          <p14:tracePt t="69312" x="2432050" y="1835150"/>
          <p14:tracePt t="69329" x="2432050" y="1809750"/>
          <p14:tracePt t="69346" x="2425700" y="1784350"/>
          <p14:tracePt t="69362" x="2425700" y="1765300"/>
          <p14:tracePt t="69379" x="2413000" y="1739900"/>
          <p14:tracePt t="69397" x="2406650" y="1714500"/>
          <p14:tracePt t="69413" x="2400300" y="1689100"/>
          <p14:tracePt t="69429" x="2393950" y="1676400"/>
          <p14:tracePt t="69445" x="2387600" y="1651000"/>
          <p14:tracePt t="69462" x="2374900" y="1625600"/>
          <p14:tracePt t="69479" x="2368550" y="1612900"/>
          <p14:tracePt t="69495" x="2355850" y="1587500"/>
          <p14:tracePt t="69512" x="2355850" y="1574800"/>
          <p14:tracePt t="69528" x="2343150" y="1549400"/>
          <p14:tracePt t="69545" x="2330450" y="1536700"/>
          <p14:tracePt t="69563" x="2317750" y="1511300"/>
          <p14:tracePt t="69579" x="2311400" y="1485900"/>
          <p14:tracePt t="69595" x="2305050" y="1466850"/>
          <p14:tracePt t="69612" x="2298700" y="1447800"/>
          <p14:tracePt t="69629" x="2292350" y="1435100"/>
          <p14:tracePt t="69645" x="2292350" y="1416050"/>
          <p14:tracePt t="69661" x="2286000" y="1409700"/>
          <p14:tracePt t="69678" x="2286000" y="1403350"/>
          <p14:tracePt t="69696" x="2286000" y="1390650"/>
          <p14:tracePt t="69711" x="2286000" y="1384300"/>
          <p14:tracePt t="69728" x="2286000" y="1371600"/>
          <p14:tracePt t="69745" x="2279650" y="1371600"/>
          <p14:tracePt t="69762" x="2279650" y="1365250"/>
          <p14:tracePt t="69796" x="2273300" y="1352550"/>
          <p14:tracePt t="69835" x="2273300" y="1346200"/>
          <p14:tracePt t="69949" x="2273300" y="1352550"/>
          <p14:tracePt t="69960" x="2273300" y="1358900"/>
          <p14:tracePt t="69970" x="2273300" y="1365250"/>
          <p14:tracePt t="69981" x="2273300" y="1377950"/>
          <p14:tracePt t="69994" x="2273300" y="1390650"/>
          <p14:tracePt t="70011" x="2273300" y="1403350"/>
          <p14:tracePt t="70028" x="2273300" y="1447800"/>
          <p14:tracePt t="70045" x="2273300" y="1479550"/>
          <p14:tracePt t="70061" x="2279650" y="1492250"/>
          <p14:tracePt t="70078" x="2286000" y="1517650"/>
          <p14:tracePt t="70094" x="2286000" y="1536700"/>
          <p14:tracePt t="70111" x="2298700" y="1581150"/>
          <p14:tracePt t="70128" x="2298700" y="1593850"/>
          <p14:tracePt t="70144" x="2311400" y="1625600"/>
          <p14:tracePt t="70161" x="2317750" y="1657350"/>
          <p14:tracePt t="70178" x="2317750" y="1689100"/>
          <p14:tracePt t="70194" x="2336800" y="1746250"/>
          <p14:tracePt t="70211" x="2336800" y="1765300"/>
          <p14:tracePt t="70228" x="2343150" y="1797050"/>
          <p14:tracePt t="70244" x="2349500" y="1822450"/>
          <p14:tracePt t="70261" x="2362200" y="1866900"/>
          <p14:tracePt t="70278" x="2381250" y="1955800"/>
          <p14:tracePt t="70294" x="2387600" y="2006600"/>
          <p14:tracePt t="70311" x="2400300" y="2076450"/>
          <p14:tracePt t="70327" x="2413000" y="2095500"/>
          <p14:tracePt t="70344" x="2425700" y="2165350"/>
          <p14:tracePt t="70361" x="2438400" y="2197100"/>
          <p14:tracePt t="70378" x="2470150" y="2292350"/>
          <p14:tracePt t="70394" x="2489200" y="2368550"/>
          <p14:tracePt t="70411" x="2508250" y="2413000"/>
          <p14:tracePt t="70427" x="2533650" y="2482850"/>
          <p14:tracePt t="70444" x="2546350" y="2514600"/>
          <p14:tracePt t="70461" x="2578100" y="2578100"/>
          <p14:tracePt t="70477" x="2584450" y="2603500"/>
          <p14:tracePt t="70494" x="2603500" y="2641600"/>
          <p14:tracePt t="70511" x="2603500" y="2654300"/>
          <p14:tracePt t="71252" x="2603500" y="2660650"/>
          <p14:tracePt t="71263" x="2603500" y="2667000"/>
          <p14:tracePt t="71273" x="2609850" y="2673350"/>
          <p14:tracePt t="71295" x="2616200" y="2686050"/>
          <p14:tracePt t="71305" x="2622550" y="2692400"/>
          <p14:tracePt t="71316" x="2628900" y="2698750"/>
          <p14:tracePt t="71337" x="2635250" y="2705100"/>
          <p14:tracePt t="71348" x="2641600" y="2711450"/>
          <p14:tracePt t="71360" x="2647950" y="2717800"/>
          <p14:tracePt t="71377" x="2647950" y="2724150"/>
          <p14:tracePt t="71393" x="2654300" y="2743200"/>
          <p14:tracePt t="71412" x="2667000" y="2755900"/>
          <p14:tracePt t="71428" x="2679700" y="2787650"/>
          <p14:tracePt t="71444" x="2705100" y="2825750"/>
          <p14:tracePt t="71461" x="2711450" y="2838450"/>
          <p14:tracePt t="71478" x="2724150" y="2876550"/>
          <p14:tracePt t="71495" x="2730500" y="2882900"/>
          <p14:tracePt t="71511" x="2736850" y="2889250"/>
          <p14:tracePt t="71528" x="2736850" y="2895600"/>
          <p14:tracePt t="71544" x="2736850" y="2901950"/>
          <p14:tracePt t="71560" x="2736850" y="2908300"/>
          <p14:tracePt t="71577" x="2743200" y="2914650"/>
          <p14:tracePt t="71593" x="2743200" y="2927350"/>
          <p14:tracePt t="71610" x="2749550" y="2933700"/>
          <p14:tracePt t="71626" x="2755900" y="2946400"/>
          <p14:tracePt t="71644" x="2762250" y="2971800"/>
          <p14:tracePt t="71661" x="2762250" y="2978150"/>
          <p14:tracePt t="71678" x="2768600" y="2984500"/>
          <p14:tracePt t="71719" x="2768600" y="2990850"/>
          <p14:tracePt t="71760" x="2768600" y="2997200"/>
          <p14:tracePt t="72313" x="2768600" y="3003550"/>
          <p14:tracePt t="72323" x="2774950" y="3016250"/>
          <p14:tracePt t="72334" x="2774950" y="3028950"/>
          <p14:tracePt t="72345" x="2781300" y="3041650"/>
          <p14:tracePt t="72361" x="2781300" y="3054350"/>
          <p14:tracePt t="72376" x="2794000" y="3086100"/>
          <p14:tracePt t="72393" x="2800350" y="3098800"/>
          <p14:tracePt t="72409" x="2806700" y="3124200"/>
          <p14:tracePt t="72426" x="2813050" y="3143250"/>
          <p14:tracePt t="72442" x="2819400" y="3168650"/>
          <p14:tracePt t="72459" x="2825750" y="3187700"/>
          <p14:tracePt t="72475" x="2825750" y="3200400"/>
          <p14:tracePt t="72492" x="2832100" y="3219450"/>
          <p14:tracePt t="72509" x="2832100" y="3232150"/>
          <p14:tracePt t="72525" x="2838450" y="3244850"/>
          <p14:tracePt t="72542" x="2838450" y="3251200"/>
          <p14:tracePt t="72559" x="2838450" y="3263900"/>
          <p14:tracePt t="72576" x="2844800" y="3270250"/>
          <p14:tracePt t="72609" x="2844800" y="3276600"/>
          <p14:tracePt t="72625" x="2844800" y="3282950"/>
          <p14:tracePt t="72650" x="2851150" y="3282950"/>
          <p14:tracePt t="72660" x="2851150" y="3289300"/>
          <p14:tracePt t="72675" x="2851150" y="3295650"/>
          <p14:tracePt t="72692" x="2857500" y="3308350"/>
          <p14:tracePt t="72710" x="2863850" y="3314700"/>
          <p14:tracePt t="72726" x="2876550" y="3321050"/>
          <p14:tracePt t="72743" x="2882900" y="3327400"/>
          <p14:tracePt t="72760" x="2889250" y="3340100"/>
          <p14:tracePt t="72778" x="2901950" y="3352800"/>
          <p14:tracePt t="72793" x="2914650" y="3371850"/>
          <p14:tracePt t="72809" x="2927350" y="3378200"/>
          <p14:tracePt t="72825" x="2933700" y="3384550"/>
          <p14:tracePt t="72842" x="2940050" y="3403600"/>
          <p14:tracePt t="72859" x="2946400" y="3409950"/>
          <p14:tracePt t="72875" x="2959100" y="3422650"/>
          <p14:tracePt t="72892" x="2965450" y="3429000"/>
          <p14:tracePt t="72909" x="2971800" y="3441700"/>
          <p14:tracePt t="72926" x="2978150" y="3454400"/>
          <p14:tracePt t="72942" x="2984500" y="3454400"/>
          <p14:tracePt t="72959" x="2984500" y="3460750"/>
          <p14:tracePt t="72975" x="2990850" y="3467100"/>
          <p14:tracePt t="72992" x="2997200" y="3479800"/>
          <p14:tracePt t="73009" x="3009900" y="3498850"/>
          <p14:tracePt t="73025" x="3028950" y="3530600"/>
          <p14:tracePt t="73042" x="3060700" y="3606800"/>
          <p14:tracePt t="73059" x="3073400" y="3632200"/>
          <p14:tracePt t="73075" x="3092450" y="3670300"/>
          <p14:tracePt t="73092" x="3105150" y="3689350"/>
          <p14:tracePt t="73108" x="3111500" y="3695700"/>
          <p14:tracePt t="73530" x="3117850" y="3702050"/>
          <p14:tracePt t="73541" x="3130550" y="3714750"/>
          <p14:tracePt t="73551" x="3143250" y="3727450"/>
          <p14:tracePt t="73562" x="3155950" y="3746500"/>
          <p14:tracePt t="73576" x="3175000" y="3759200"/>
          <p14:tracePt t="73593" x="3213100" y="3797300"/>
          <p14:tracePt t="73610" x="3225800" y="3816350"/>
          <p14:tracePt t="73627" x="3244850" y="3848100"/>
          <p14:tracePt t="73643" x="3251200" y="3848100"/>
          <p14:tracePt t="73659" x="3257550" y="3854450"/>
          <p14:tracePt t="73692" x="3263900" y="3860800"/>
          <p14:tracePt t="73731" x="3263900" y="3867150"/>
          <p14:tracePt t="73899" x="3263900" y="3860800"/>
          <p14:tracePt t="73931" x="3263900" y="3854450"/>
          <p14:tracePt t="73984" x="3263900" y="3848100"/>
          <p14:tracePt t="73995" x="3263900" y="3841750"/>
          <p14:tracePt t="74006" x="3263900" y="3829050"/>
          <p14:tracePt t="74017" x="3257550" y="3810000"/>
          <p14:tracePt t="74030" x="3257550" y="3778250"/>
          <p14:tracePt t="74041" x="3257550" y="3759200"/>
          <p14:tracePt t="74059" x="3257550" y="3721100"/>
          <p14:tracePt t="74075" x="3257550" y="3702050"/>
          <p14:tracePt t="74092" x="3257550" y="3676650"/>
          <p14:tracePt t="74108" x="3257550" y="3663950"/>
          <p14:tracePt t="74125" x="3257550" y="3606800"/>
          <p14:tracePt t="74141" x="3263900" y="3581400"/>
          <p14:tracePt t="74158" x="3276600" y="3549650"/>
          <p14:tracePt t="74175" x="3295650" y="3517900"/>
          <p14:tracePt t="74191" x="3302000" y="3505200"/>
          <p14:tracePt t="74208" x="3302000" y="3492500"/>
          <p14:tracePt t="74224" x="3308350" y="3486150"/>
          <p14:tracePt t="74241" x="3314700" y="3473450"/>
          <p14:tracePt t="74258" x="3321050" y="3473450"/>
          <p14:tracePt t="74274" x="3333750" y="3460750"/>
          <p14:tracePt t="74291" x="3359150" y="3454400"/>
          <p14:tracePt t="74308" x="3371850" y="3448050"/>
          <p14:tracePt t="74324" x="3378200" y="3441700"/>
          <p14:tracePt t="74341" x="3390900" y="3435350"/>
          <p14:tracePt t="74358" x="3403600" y="3422650"/>
          <p14:tracePt t="74374" x="3409950" y="3409950"/>
          <p14:tracePt t="74391" x="3429000" y="3390900"/>
          <p14:tracePt t="74408" x="3448050" y="3359150"/>
          <p14:tracePt t="74424" x="3460750" y="3346450"/>
          <p14:tracePt t="74441" x="3467100" y="3327400"/>
          <p14:tracePt t="74458" x="3473450" y="3321050"/>
          <p14:tracePt t="74474" x="3473450" y="3314700"/>
          <p14:tracePt t="74507" x="3479800" y="3308350"/>
          <p14:tracePt t="74546" x="3479800" y="3302000"/>
          <p14:tracePt t="74621" x="3486150" y="3302000"/>
          <p14:tracePt t="74641" x="3486150" y="3295650"/>
          <p14:tracePt t="74662" x="3492500" y="3289300"/>
          <p14:tracePt t="74685" x="3498850" y="3282950"/>
          <p14:tracePt t="74694" x="3498850" y="3276600"/>
          <p14:tracePt t="74705" x="3505200" y="3270250"/>
          <p14:tracePt t="74715" x="3511550" y="3263900"/>
          <p14:tracePt t="74726" x="3530600" y="3251200"/>
          <p14:tracePt t="74741" x="3549650" y="3238500"/>
          <p14:tracePt t="74758" x="3606800" y="3213100"/>
          <p14:tracePt t="74774" x="3625850" y="3194050"/>
          <p14:tracePt t="74791" x="3651250" y="3181350"/>
          <p14:tracePt t="74808" x="3663950" y="3175000"/>
          <p14:tracePt t="74826" x="3676650" y="3168650"/>
          <p14:tracePt t="74860" x="3683000" y="3168650"/>
          <p14:tracePt t="75647" x="3683000" y="3162300"/>
          <p14:tracePt t="75678" x="3683000" y="3155950"/>
          <p14:tracePt t="75689" x="3695700" y="3149600"/>
          <p14:tracePt t="75701" x="3702050" y="3136900"/>
          <p14:tracePt t="75710" x="3714750" y="3124200"/>
          <p14:tracePt t="75723" x="3733800" y="3111500"/>
          <p14:tracePt t="75740" x="3752850" y="3092450"/>
          <p14:tracePt t="75756" x="3778250" y="3073400"/>
          <p14:tracePt t="75773" x="3803650" y="3060700"/>
          <p14:tracePt t="75790" x="3841750" y="3048000"/>
          <p14:tracePt t="75806" x="3886200" y="3041650"/>
          <p14:tracePt t="75823" x="3898900" y="3041650"/>
          <p14:tracePt t="75840" x="3924300" y="3035300"/>
          <p14:tracePt t="75856" x="3930650" y="3028950"/>
          <p14:tracePt t="75873" x="3949700" y="3028950"/>
          <p14:tracePt t="75891" x="3962400" y="3028950"/>
          <p14:tracePt t="75906" x="3968750" y="3022600"/>
          <p14:tracePt t="75923" x="3975100" y="3022600"/>
          <p14:tracePt t="75975" x="3981450" y="3022600"/>
          <p14:tracePt t="76017" x="3987800" y="3022600"/>
          <p14:tracePt t="76029" x="3994150" y="3016250"/>
          <p14:tracePt t="76049" x="4006850" y="3016250"/>
          <p14:tracePt t="76060" x="4013200" y="3009900"/>
          <p14:tracePt t="76070" x="4025900" y="2997200"/>
          <p14:tracePt t="76081" x="4038600" y="2984500"/>
          <p14:tracePt t="76091" x="4057650" y="2978150"/>
          <p14:tracePt t="76106" x="4076700" y="2959100"/>
          <p14:tracePt t="76123" x="4102100" y="2952750"/>
          <p14:tracePt t="76139" x="4127500" y="2927350"/>
          <p14:tracePt t="76156" x="4152900" y="2914650"/>
          <p14:tracePt t="76172" x="4159250" y="2908300"/>
          <p14:tracePt t="76190" x="4178300" y="2908300"/>
          <p14:tracePt t="76207" x="4178300" y="2901950"/>
          <p14:tracePt t="76223" x="4197350" y="2895600"/>
          <p14:tracePt t="76240" x="4229100" y="2882900"/>
          <p14:tracePt t="76256" x="4260850" y="2863850"/>
          <p14:tracePt t="76273" x="4349750" y="2832100"/>
          <p14:tracePt t="76290" x="4413250" y="2813050"/>
          <p14:tracePt t="76306" x="4432300" y="2813050"/>
          <p14:tracePt t="77779" x="4438650" y="2806700"/>
          <p14:tracePt t="77789" x="4445000" y="2800350"/>
          <p14:tracePt t="77799" x="4457700" y="2794000"/>
          <p14:tracePt t="77811" x="4464050" y="2787650"/>
          <p14:tracePt t="77821" x="4470400" y="2787650"/>
          <p14:tracePt t="77837" x="4476750" y="2787650"/>
          <p14:tracePt t="77854" x="4483100" y="2781300"/>
          <p14:tracePt t="77871" x="4489450" y="2774950"/>
          <p14:tracePt t="77887" x="4502150" y="2768600"/>
          <p14:tracePt t="77904" x="4508500" y="2768600"/>
          <p14:tracePt t="77921" x="4514850" y="2762250"/>
          <p14:tracePt t="77938" x="4533900" y="2749550"/>
          <p14:tracePt t="77954" x="4546600" y="2749550"/>
          <p14:tracePt t="77971" x="4559300" y="2743200"/>
          <p14:tracePt t="77988" x="4565650" y="2743200"/>
          <p14:tracePt t="78086" x="4572000" y="2743200"/>
          <p14:tracePt t="78128" x="4578350" y="2743200"/>
          <p14:tracePt t="78139" x="4584700" y="2736850"/>
          <p14:tracePt t="78149" x="4597400" y="2730500"/>
          <p14:tracePt t="78160" x="4610100" y="2724150"/>
          <p14:tracePt t="78171" x="4622800" y="2717800"/>
          <p14:tracePt t="78187" x="4635500" y="2711450"/>
          <p14:tracePt t="78204" x="4686300" y="2679700"/>
          <p14:tracePt t="78220" x="4705350" y="2673350"/>
          <p14:tracePt t="78237" x="4749800" y="2667000"/>
          <p14:tracePt t="78254" x="4768850" y="2660650"/>
          <p14:tracePt t="78270" x="4813300" y="2654300"/>
          <p14:tracePt t="78287" x="4838700" y="2654300"/>
          <p14:tracePt t="78303" x="4845050" y="2654300"/>
          <p14:tracePt t="78320" x="4864100" y="2654300"/>
          <p14:tracePt t="78354" x="4870450" y="2654300"/>
          <p14:tracePt t="78370" x="4876800" y="2654300"/>
          <p14:tracePt t="78393" x="4883150" y="2654300"/>
          <p14:tracePt t="78405" x="4889500" y="2647950"/>
          <p14:tracePt t="78420" x="4895850" y="2647950"/>
          <p14:tracePt t="78437" x="4908550" y="2641600"/>
          <p14:tracePt t="78454" x="4921250" y="2628900"/>
          <p14:tracePt t="78470" x="4965700" y="2603500"/>
          <p14:tracePt t="78487" x="4991100" y="2590800"/>
          <p14:tracePt t="78503" x="5048250" y="2559050"/>
          <p14:tracePt t="78520" x="5092700" y="2552700"/>
          <p14:tracePt t="78537" x="5105400" y="2546350"/>
          <p14:tracePt t="78553" x="5130800" y="2540000"/>
          <p14:tracePt t="78570" x="5137150" y="2533650"/>
          <p14:tracePt t="78587" x="5143500" y="2533650"/>
          <p14:tracePt t="78621" x="5149850" y="2533650"/>
          <p14:tracePt t="78648" x="5156200" y="2533650"/>
          <p14:tracePt t="78797" x="5162550" y="2527300"/>
          <p14:tracePt t="81223" x="5162550" y="2533650"/>
          <p14:tracePt t="81234" x="5162550" y="2546350"/>
          <p14:tracePt t="81244" x="5149850" y="2578100"/>
          <p14:tracePt t="81254" x="5130800" y="2609850"/>
          <p14:tracePt t="81268" x="5124450" y="2622550"/>
          <p14:tracePt t="81284" x="5111750" y="2654300"/>
          <p14:tracePt t="81301" x="5080000" y="2698750"/>
          <p14:tracePt t="81318" x="5041900" y="2749550"/>
          <p14:tracePt t="81334" x="5003800" y="2794000"/>
          <p14:tracePt t="81351" x="4927600" y="2933700"/>
          <p14:tracePt t="81368" x="4864100" y="3028950"/>
          <p14:tracePt t="81384" x="4762500" y="3187700"/>
          <p14:tracePt t="81401" x="4724400" y="3257550"/>
          <p14:tracePt t="81418" x="4597400" y="3422650"/>
          <p14:tracePt t="81434" x="4438650" y="3644900"/>
          <p14:tracePt t="81451" x="4387850" y="3714750"/>
          <p14:tracePt t="81468" x="4273550" y="3854450"/>
          <p14:tracePt t="81485" x="4229100" y="3911600"/>
          <p14:tracePt t="81501" x="4152900" y="4013200"/>
          <p14:tracePt t="81518" x="4127500" y="4057650"/>
          <p14:tracePt t="81535" x="4089400" y="4146550"/>
          <p14:tracePt t="81551" x="4070350" y="4197350"/>
          <p14:tracePt t="81568" x="4070350" y="4216400"/>
          <p14:tracePt t="81585" x="4070350" y="4248150"/>
          <p14:tracePt t="81601" x="4070350" y="4254500"/>
          <p14:tracePt t="81618" x="4070350" y="4267200"/>
          <p14:tracePt t="81634" x="4089400" y="4279900"/>
          <p14:tracePt t="81651" x="4133850" y="4298950"/>
          <p14:tracePt t="81667" x="4165600" y="4318000"/>
          <p14:tracePt t="81684" x="4178300" y="4324350"/>
          <p14:tracePt t="81701" x="4197350" y="4337050"/>
          <p14:tracePt t="81717" x="4203700" y="4343400"/>
          <p14:tracePt t="81734" x="4210050" y="4356100"/>
          <p14:tracePt t="81751" x="4216400" y="4368800"/>
          <p14:tracePt t="81767" x="4216400" y="4387850"/>
          <p14:tracePt t="81784" x="4216400" y="4470400"/>
          <p14:tracePt t="81800" x="4216400" y="4508500"/>
          <p14:tracePt t="81817" x="4222750" y="4622800"/>
          <p14:tracePt t="81834" x="4235450" y="4699000"/>
          <p14:tracePt t="81850" x="4241800" y="4743450"/>
          <p14:tracePt t="82207" x="4241800" y="4749800"/>
          <p14:tracePt t="82218" x="4241800" y="4756150"/>
          <p14:tracePt t="82228" x="4241800" y="4762500"/>
          <p14:tracePt t="82239" x="4241800" y="4775200"/>
          <p14:tracePt t="82250" x="4241800" y="4787900"/>
          <p14:tracePt t="82267" x="4241800" y="4800600"/>
          <p14:tracePt t="82283" x="4241800" y="4832350"/>
          <p14:tracePt t="82300" x="4241800" y="4857750"/>
          <p14:tracePt t="82317" x="4241800" y="4902200"/>
          <p14:tracePt t="82334" x="4241800" y="4933950"/>
          <p14:tracePt t="82350" x="4235450" y="5003800"/>
          <p14:tracePt t="82367" x="4235450" y="5048250"/>
          <p14:tracePt t="82383" x="4235450" y="5086350"/>
          <p14:tracePt t="82400" x="4254500" y="5181600"/>
          <p14:tracePt t="82417" x="4279900" y="5238750"/>
          <p14:tracePt t="82433" x="4324350" y="5327650"/>
          <p14:tracePt t="82450" x="4349750" y="5359400"/>
          <p14:tracePt t="82467" x="4406900" y="5397500"/>
          <p14:tracePt t="82483" x="4445000" y="5416550"/>
          <p14:tracePt t="82500" x="4457700" y="5429250"/>
          <p14:tracePt t="82517" x="4470400" y="5429250"/>
          <p14:tracePt t="82550" x="4457700" y="5435600"/>
          <p14:tracePt t="82567" x="4362450" y="5461000"/>
          <p14:tracePt t="82583" x="4273550" y="5486400"/>
          <p14:tracePt t="82600" x="4089400" y="5524500"/>
          <p14:tracePt t="82616" x="4032250" y="5543550"/>
          <p14:tracePt t="82633" x="3962400" y="5568950"/>
          <p14:tracePt t="82650" x="3930650" y="5581650"/>
          <p14:tracePt t="82666" x="3886200" y="5613400"/>
          <p14:tracePt t="82684" x="3860800" y="5645150"/>
          <p14:tracePt t="82700" x="3848100" y="5670550"/>
          <p14:tracePt t="82717" x="3816350" y="5740400"/>
          <p14:tracePt t="82733" x="3803650" y="5778500"/>
          <p14:tracePt t="82751" x="3797300" y="5842000"/>
          <p14:tracePt t="82767" x="3797300" y="5880100"/>
          <p14:tracePt t="82783" x="3810000" y="5911850"/>
          <p14:tracePt t="82800" x="3829050" y="5930900"/>
          <p14:tracePt t="82816" x="3879850" y="5969000"/>
          <p14:tracePt t="82833" x="3981450" y="6007100"/>
          <p14:tracePt t="82849" x="4032250" y="6007100"/>
          <p14:tracePt t="82867" x="4114800" y="5994400"/>
          <p14:tracePt t="82884" x="4140200" y="5981700"/>
          <p14:tracePt t="82901" x="4191000" y="5892800"/>
          <p14:tracePt t="82918" x="4216400" y="5810250"/>
          <p14:tracePt t="82933" x="4216400" y="5778500"/>
          <p14:tracePt t="82950" x="4210050" y="5746750"/>
          <p14:tracePt t="82967" x="4165600" y="5727700"/>
          <p14:tracePt t="82983" x="4064000" y="5727700"/>
          <p14:tracePt t="83000" x="4006850" y="5753100"/>
          <p14:tracePt t="83016" x="3937000" y="5822950"/>
          <p14:tracePt t="83033" x="3898900" y="5873750"/>
          <p14:tracePt t="83049" x="3892550" y="5892800"/>
          <p14:tracePt t="83066" x="3879850" y="5943600"/>
          <p14:tracePt t="83083" x="3879850" y="5969000"/>
          <p14:tracePt t="83099" x="3886200" y="6000750"/>
          <p14:tracePt t="83116" x="3892550" y="6007100"/>
          <p14:tracePt t="83133" x="3905250" y="6013450"/>
          <p14:tracePt t="83151" x="3911600" y="6013450"/>
          <p14:tracePt t="94084" x="3911600" y="6007100"/>
          <p14:tracePt t="94095" x="3905250" y="5994400"/>
          <p14:tracePt t="94105" x="3892550" y="5962650"/>
          <p14:tracePt t="94116" x="3873500" y="5937250"/>
          <p14:tracePt t="94126" x="3841750" y="5848350"/>
          <p14:tracePt t="94140" x="3797300" y="5753100"/>
          <p14:tracePt t="94157" x="3746500" y="5638800"/>
          <p14:tracePt t="94173" x="3670300" y="5391150"/>
          <p14:tracePt t="94190" x="3594100" y="4972050"/>
          <p14:tracePt t="94206" x="3562350" y="4845050"/>
          <p14:tracePt t="94224" x="3530600" y="4648200"/>
          <p14:tracePt t="94240" x="3511550" y="4533900"/>
          <p14:tracePt t="94256" x="3467100" y="4273550"/>
          <p14:tracePt t="94274" x="3454400" y="4159250"/>
          <p14:tracePt t="94290" x="3416300" y="4000500"/>
          <p14:tracePt t="94307" x="3378200" y="3835400"/>
          <p14:tracePt t="94323" x="3365500" y="3740150"/>
          <p14:tracePt t="94341" x="3340100" y="3613150"/>
          <p14:tracePt t="94356" x="3327400" y="3543300"/>
          <p14:tracePt t="94373" x="3314700" y="3473450"/>
          <p14:tracePt t="94389" x="3314700" y="3454400"/>
          <p14:tracePt t="94406" x="3302000" y="3435350"/>
          <p14:tracePt t="94423" x="3295650" y="3422650"/>
          <p14:tracePt t="94456" x="3295650" y="3416300"/>
          <p14:tracePt t="94498" x="3289300" y="3416300"/>
          <p14:tracePt t="94529" x="3289300" y="3409950"/>
          <p14:tracePt t="94550" x="3282950" y="3403600"/>
          <p14:tracePt t="94561" x="3276600" y="3403600"/>
          <p14:tracePt t="94571" x="3270250" y="3403600"/>
          <p14:tracePt t="94581" x="3263900" y="3403600"/>
          <p14:tracePt t="94594" x="3257550" y="3403600"/>
          <p14:tracePt t="94606" x="3244850" y="3403600"/>
          <p14:tracePt t="94624" x="3232150" y="3403600"/>
          <p14:tracePt t="94639" x="3225800" y="3403600"/>
          <p14:tracePt t="94656" x="3213100" y="3403600"/>
          <p14:tracePt t="94674" x="3206750" y="3403600"/>
          <p14:tracePt t="94689" x="3200400" y="3403600"/>
          <p14:tracePt t="94783" x="3206750" y="3403600"/>
          <p14:tracePt t="94794" x="3225800" y="3403600"/>
          <p14:tracePt t="94804" x="3263900" y="3403600"/>
          <p14:tracePt t="94815" x="3321050" y="3390900"/>
          <p14:tracePt t="94825" x="3384550" y="3384550"/>
          <p14:tracePt t="94839" x="3448050" y="3378200"/>
          <p14:tracePt t="94855" x="3568700" y="3352800"/>
          <p14:tracePt t="94874" x="3822700" y="3314700"/>
          <p14:tracePt t="94891" x="4038600" y="3257550"/>
          <p14:tracePt t="94907" x="4171950" y="3213100"/>
          <p14:tracePt t="94924" x="4419600" y="3130550"/>
          <p14:tracePt t="94940" x="4502150" y="3079750"/>
          <p14:tracePt t="94956" x="4667250" y="2965450"/>
          <p14:tracePt t="94974" x="4832350" y="2870200"/>
          <p14:tracePt t="94990" x="4889500" y="2825750"/>
          <p14:tracePt t="95007" x="4965700" y="2781300"/>
          <p14:tracePt t="95022" x="4984750" y="2774950"/>
          <p14:tracePt t="95039" x="5003800" y="2755900"/>
          <p14:tracePt t="95055" x="5010150" y="2755900"/>
          <p14:tracePt t="95072" x="5016500" y="2749550"/>
          <p14:tracePt t="95089" x="5022850" y="2743200"/>
          <p14:tracePt t="95105" x="5029200" y="2743200"/>
          <p14:tracePt t="95138" x="5035550" y="2743200"/>
          <p14:tracePt t="95195" x="5016500" y="2743200"/>
          <p14:tracePt t="95206" x="4984750" y="2749550"/>
          <p14:tracePt t="95218" x="4927600" y="2774950"/>
          <p14:tracePt t="95228" x="4806950" y="2844800"/>
          <p14:tracePt t="95238" x="4635500" y="2940050"/>
          <p14:tracePt t="95255" x="4438650" y="3022600"/>
          <p14:tracePt t="95272" x="4229100" y="3136900"/>
          <p14:tracePt t="95288" x="4089400" y="3206750"/>
          <p14:tracePt t="95305" x="3829050" y="3314700"/>
          <p14:tracePt t="95322" x="3727450" y="3359150"/>
          <p14:tracePt t="95338" x="3568700" y="3422650"/>
          <p14:tracePt t="95355" x="3429000" y="3467100"/>
          <p14:tracePt t="95372" x="3378200" y="3479800"/>
          <p14:tracePt t="95389" x="3308350" y="3486150"/>
          <p14:tracePt t="95405" x="3276600" y="3486150"/>
          <p14:tracePt t="95422" x="3244850" y="3486150"/>
          <p14:tracePt t="95438" x="3232150" y="3486150"/>
          <p14:tracePt t="95455" x="3219450" y="3486150"/>
          <p14:tracePt t="95471" x="3206750" y="3486150"/>
          <p14:tracePt t="95488" x="3200400" y="3486150"/>
          <p14:tracePt t="95505" x="3187700" y="3486150"/>
          <p14:tracePt t="95521" x="3181350" y="3486150"/>
          <p14:tracePt t="95538" x="3168650" y="3486150"/>
          <p14:tracePt t="95555" x="3168650" y="3492500"/>
          <p14:tracePt t="95571" x="3162300" y="3492500"/>
          <p14:tracePt t="95588" x="3155950" y="3498850"/>
          <p14:tracePt t="95605" x="3149600" y="3498850"/>
          <p14:tracePt t="95622" x="3136900" y="3505200"/>
          <p14:tracePt t="95638" x="3124200" y="3511550"/>
          <p14:tracePt t="95655" x="3105150" y="3524250"/>
          <p14:tracePt t="95672" x="3092450" y="3530600"/>
          <p14:tracePt t="95688" x="3086100" y="3530600"/>
          <p14:tracePt t="99801" x="3086100" y="3524250"/>
          <p14:tracePt t="99832" x="3079750" y="3524250"/>
          <p14:tracePt t="99843" x="3079750" y="3517900"/>
          <p14:tracePt t="99854" x="3073400" y="3511550"/>
          <p14:tracePt t="99867" x="3067050" y="3505200"/>
          <p14:tracePt t="99884" x="3060700" y="3498850"/>
          <p14:tracePt t="99901" x="3054350" y="3486150"/>
          <p14:tracePt t="99920" x="3048000" y="3473450"/>
          <p14:tracePt t="99935" x="3041650" y="3473450"/>
          <p14:tracePt t="99951" x="3035300" y="3460750"/>
          <p14:tracePt t="99968" x="3028950" y="3448050"/>
          <p14:tracePt t="99984" x="3022600" y="3435350"/>
          <p14:tracePt t="100001" x="3022600" y="3429000"/>
          <p14:tracePt t="100018" x="3016250" y="3422650"/>
          <p14:tracePt t="100034" x="3016250" y="3409950"/>
          <p14:tracePt t="100068" x="3016250" y="3403600"/>
          <p14:tracePt t="100905" x="3009900" y="3397250"/>
          <p14:tracePt t="100914" x="3003550" y="3384550"/>
          <p14:tracePt t="100925" x="2990850" y="3371850"/>
          <p14:tracePt t="100937" x="2978150" y="3340100"/>
          <p14:tracePt t="100952" x="2952750" y="3295650"/>
          <p14:tracePt t="100968" x="2927350" y="3257550"/>
          <p14:tracePt t="100985" x="2914650" y="3232150"/>
          <p14:tracePt t="101001" x="2889250" y="3194050"/>
          <p14:tracePt t="101018" x="2870200" y="3175000"/>
          <p14:tracePt t="101035" x="2851150" y="3143250"/>
          <p14:tracePt t="101051" x="2832100" y="3111500"/>
          <p14:tracePt t="101067" x="2819400" y="3086100"/>
          <p14:tracePt t="101084" x="2806700" y="3054350"/>
          <p14:tracePt t="101100" x="2787650" y="3022600"/>
          <p14:tracePt t="101117" x="2774950" y="2978150"/>
          <p14:tracePt t="101134" x="2762250" y="2952750"/>
          <p14:tracePt t="101150" x="2755900" y="2914650"/>
          <p14:tracePt t="101167" x="2749550" y="2901950"/>
          <p14:tracePt t="101184" x="2743200" y="2889250"/>
          <p14:tracePt t="101200" x="2743200" y="2870200"/>
          <p14:tracePt t="101217" x="2743200" y="2863850"/>
          <p14:tracePt t="101233" x="2743200" y="2857500"/>
          <p14:tracePt t="101250" x="2743200" y="2851150"/>
          <p14:tracePt t="101283" x="2736850" y="2844800"/>
          <p14:tracePt t="101300" x="2736850" y="2838450"/>
          <p14:tracePt t="101316" x="2730500" y="2832100"/>
          <p14:tracePt t="101333" x="2724150" y="2825750"/>
          <p14:tracePt t="101350" x="2717800" y="2813050"/>
          <p14:tracePt t="101366" x="2717800" y="2806700"/>
          <p14:tracePt t="101383" x="2711450" y="2794000"/>
          <p14:tracePt t="101401" x="2705100" y="2787650"/>
          <p14:tracePt t="101417" x="2705100" y="2781300"/>
          <p14:tracePt t="101433" x="2705100" y="2774950"/>
          <p14:tracePt t="101467" x="2705100" y="2768600"/>
          <p14:tracePt t="101483" x="2698750" y="2768600"/>
          <p14:tracePt t="101507" x="2698750" y="2762250"/>
          <p14:tracePt t="101519" x="2692400" y="2762250"/>
          <p14:tracePt t="101533" x="2692400" y="2755900"/>
          <p14:tracePt t="101551" x="2692400" y="2749550"/>
          <p14:tracePt t="101602" x="2692400" y="2743200"/>
          <p14:tracePt t="101782" x="2686050" y="2736850"/>
          <p14:tracePt t="101815" x="2679700" y="2730500"/>
          <p14:tracePt t="101836" x="2673350" y="2730500"/>
          <p14:tracePt t="101846" x="2673350" y="2724150"/>
          <p14:tracePt t="101857" x="2667000" y="2717800"/>
          <p14:tracePt t="101877" x="2667000" y="2711450"/>
          <p14:tracePt t="101899" x="2667000" y="2705100"/>
          <p14:tracePt t="101921" x="2660650" y="2705100"/>
          <p14:tracePt t="101931" x="2660650" y="2698750"/>
          <p14:tracePt t="101974" x="2660650" y="2692400"/>
          <p14:tracePt t="102207" x="2660650" y="2705100"/>
          <p14:tracePt t="102218" x="2660650" y="2711450"/>
          <p14:tracePt t="102228" x="2660650" y="2724150"/>
          <p14:tracePt t="102238" x="2660650" y="2730500"/>
          <p14:tracePt t="102249" x="2660650" y="2743200"/>
          <p14:tracePt t="102266" x="2660650" y="2755900"/>
          <p14:tracePt t="102283" x="2660650" y="2781300"/>
          <p14:tracePt t="102299" x="2667000" y="2794000"/>
          <p14:tracePt t="102316" x="2673350" y="2819400"/>
          <p14:tracePt t="102333" x="2679700" y="2844800"/>
          <p14:tracePt t="102365" x="2679700" y="2857500"/>
          <p14:tracePt t="102382" x="2686050" y="2863850"/>
          <p14:tracePt t="102399" x="2686050" y="2870200"/>
          <p14:tracePt t="102415" x="2686050" y="2876550"/>
          <p14:tracePt t="102432" x="2692400" y="2895600"/>
          <p14:tracePt t="102449" x="2692400" y="2921000"/>
          <p14:tracePt t="102467" x="2698750" y="2933700"/>
          <p14:tracePt t="102482" x="2705100" y="2959100"/>
          <p14:tracePt t="102499" x="2705100" y="2971800"/>
          <p14:tracePt t="102516" x="2711450" y="2990850"/>
          <p14:tracePt t="102532" x="2724150" y="3009900"/>
          <p14:tracePt t="102549" x="2730500" y="302260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 / Pesquisa clínica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dirty="0"/>
              <a:t>Os pacientes perguntam...</a:t>
            </a:r>
          </a:p>
          <a:p>
            <a:pPr lvl="1"/>
            <a:r>
              <a:rPr lang="pt-BR" altLang="en-US" dirty="0"/>
              <a:t>O que eu tenho?</a:t>
            </a:r>
          </a:p>
          <a:p>
            <a:pPr lvl="1"/>
            <a:r>
              <a:rPr lang="pt-BR" altLang="en-US" dirty="0"/>
              <a:t>Quanto tempo de vida eu tenho?</a:t>
            </a:r>
          </a:p>
          <a:p>
            <a:pPr lvl="1"/>
            <a:r>
              <a:rPr lang="pt-BR" altLang="en-US" dirty="0"/>
              <a:t>Qual o melhor tratamento?</a:t>
            </a:r>
          </a:p>
          <a:p>
            <a:r>
              <a:rPr lang="pt-BR" altLang="en-US" dirty="0"/>
              <a:t>Pesquisas clínicas ...</a:t>
            </a:r>
          </a:p>
          <a:p>
            <a:pPr lvl="1"/>
            <a:r>
              <a:rPr lang="pt-BR" altLang="en-US" dirty="0"/>
              <a:t>Ajudam a responder essas perguntas.</a:t>
            </a:r>
          </a:p>
          <a:p>
            <a:pPr lvl="1"/>
            <a:r>
              <a:rPr lang="pt-BR" altLang="en-US" dirty="0"/>
              <a:t>Usam como unidade de observação o paciente/participante.</a:t>
            </a:r>
          </a:p>
          <a:p>
            <a:pPr lvl="1"/>
            <a:r>
              <a:rPr lang="pt-BR" altLang="en-US" dirty="0"/>
              <a:t>Apresentam resultados que permitem tomada de decisão individual (para o paciente).</a:t>
            </a:r>
          </a:p>
        </p:txBody>
      </p:sp>
    </p:spTree>
    <p:extLst>
      <p:ext uri="{BB962C8B-B14F-4D97-AF65-F5344CB8AC3E}">
        <p14:creationId xmlns:p14="http://schemas.microsoft.com/office/powerpoint/2010/main" val="26802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73"/>
    </mc:Choice>
    <mc:Fallback xmlns="">
      <p:transition spd="slow" advTm="125973"/>
    </mc:Fallback>
  </mc:AlternateContent>
  <p:extLst>
    <p:ext uri="{3A86A75C-4F4B-4683-9AE1-C65F6400EC91}">
      <p14:laserTraceLst xmlns:p14="http://schemas.microsoft.com/office/powerpoint/2010/main">
        <p14:tracePtLst>
          <p14:tracePt t="1746" x="2736850" y="3022600"/>
          <p14:tracePt t="1766" x="2749550" y="3022600"/>
          <p14:tracePt t="1778" x="2762250" y="3022600"/>
          <p14:tracePt t="1789" x="2781300" y="3022600"/>
          <p14:tracePt t="1799" x="2806700" y="3016250"/>
          <p14:tracePt t="1816" x="2825750" y="3003550"/>
          <p14:tracePt t="1833" x="2908300" y="2959100"/>
          <p14:tracePt t="1850" x="2978150" y="2940050"/>
          <p14:tracePt t="1867" x="3073400" y="2901950"/>
          <p14:tracePt t="1883" x="3162300" y="2876550"/>
          <p14:tracePt t="1900" x="3200400" y="2870200"/>
          <p14:tracePt t="1916" x="3282950" y="2851150"/>
          <p14:tracePt t="1933" x="3333750" y="2851150"/>
          <p14:tracePt t="1950" x="3441700" y="2844800"/>
          <p14:tracePt t="1967" x="3511550" y="2844800"/>
          <p14:tracePt t="1983" x="3549650" y="2844800"/>
          <p14:tracePt t="1999" x="3613150" y="2838450"/>
          <p14:tracePt t="2016" x="3657600" y="2819400"/>
          <p14:tracePt t="2033" x="3765550" y="2781300"/>
          <p14:tracePt t="2049" x="3835400" y="2762250"/>
          <p14:tracePt t="2066" x="3930650" y="2736850"/>
          <p14:tracePt t="2084" x="4025900" y="2717800"/>
          <p14:tracePt t="2099" x="4095750" y="2698750"/>
          <p14:tracePt t="2116" x="4184650" y="2686050"/>
          <p14:tracePt t="2132" x="4241800" y="2673350"/>
          <p14:tracePt t="2149" x="4324350" y="2647950"/>
          <p14:tracePt t="2166" x="4356100" y="2641600"/>
          <p14:tracePt t="2182" x="4425950" y="2635250"/>
          <p14:tracePt t="2199" x="4464050" y="2628900"/>
          <p14:tracePt t="2216" x="4540250" y="2603500"/>
          <p14:tracePt t="2232" x="4603750" y="2559050"/>
          <p14:tracePt t="2249" x="4648200" y="2546350"/>
          <p14:tracePt t="2265" x="4724400" y="2489200"/>
          <p14:tracePt t="2282" x="4756150" y="2476500"/>
          <p14:tracePt t="2299" x="4832350" y="2425700"/>
          <p14:tracePt t="2316" x="4864100" y="2406650"/>
          <p14:tracePt t="2332" x="4914900" y="2368550"/>
          <p14:tracePt t="2349" x="4978400" y="2336800"/>
          <p14:tracePt t="2366" x="5003800" y="2324100"/>
          <p14:tracePt t="2382" x="5041900" y="2298700"/>
          <p14:tracePt t="2399" x="5073650" y="2279650"/>
          <p14:tracePt t="2416" x="5124450" y="2254250"/>
          <p14:tracePt t="2432" x="5156200" y="2228850"/>
          <p14:tracePt t="2449" x="5226050" y="2184400"/>
          <p14:tracePt t="2465" x="5295900" y="2165350"/>
          <p14:tracePt t="2482" x="5314950" y="2152650"/>
          <p14:tracePt t="2498" x="5340350" y="2152650"/>
          <p14:tracePt t="27368" x="5327650" y="2152650"/>
          <p14:tracePt t="27379" x="5321300" y="2152650"/>
          <p14:tracePt t="27390" x="5308600" y="2152650"/>
          <p14:tracePt t="27401" x="5302250" y="2152650"/>
          <p14:tracePt t="27412" x="5289550" y="2159000"/>
          <p14:tracePt t="27427" x="5276850" y="2165350"/>
          <p14:tracePt t="27444" x="5226050" y="2190750"/>
          <p14:tracePt t="27460" x="5207000" y="2203450"/>
          <p14:tracePt t="27477" x="5099050" y="2235200"/>
          <p14:tracePt t="27493" x="5048250" y="2266950"/>
          <p14:tracePt t="27511" x="4972050" y="2298700"/>
          <p14:tracePt t="27529" x="4908550" y="2330450"/>
          <p14:tracePt t="27543" x="4851400" y="2349500"/>
          <p14:tracePt t="27560" x="4743450" y="2374900"/>
          <p14:tracePt t="27576" x="4692650" y="2393950"/>
          <p14:tracePt t="27593" x="4610100" y="2406650"/>
          <p14:tracePt t="27609" x="4591050" y="2413000"/>
          <p14:tracePt t="27626" x="4546600" y="2419350"/>
          <p14:tracePt t="27643" x="4533900" y="2419350"/>
          <p14:tracePt t="27659" x="4521200" y="2419350"/>
          <p14:tracePt t="27676" x="4495800" y="2432050"/>
          <p14:tracePt t="27692" x="4483100" y="2438400"/>
          <p14:tracePt t="27709" x="4457700" y="2444750"/>
          <p14:tracePt t="27726" x="4451350" y="2451100"/>
          <p14:tracePt t="27743" x="4425950" y="2463800"/>
          <p14:tracePt t="27760" x="4413250" y="2463800"/>
          <p14:tracePt t="27776" x="4381500" y="2476500"/>
          <p14:tracePt t="27792" x="4337050" y="2489200"/>
          <p14:tracePt t="27809" x="4324350" y="2489200"/>
          <p14:tracePt t="27826" x="4305300" y="2495550"/>
          <p14:tracePt t="27842" x="4292600" y="2495550"/>
          <p14:tracePt t="27859" x="4279900" y="2495550"/>
          <p14:tracePt t="27876" x="4267200" y="2495550"/>
          <p14:tracePt t="27892" x="4248150" y="2501900"/>
          <p14:tracePt t="27909" x="4229100" y="2501900"/>
          <p14:tracePt t="27942" x="4210050" y="2501900"/>
          <p14:tracePt t="27959" x="4203700" y="2501900"/>
          <p14:tracePt t="27976" x="4184650" y="2501900"/>
          <p14:tracePt t="27993" x="4178300" y="2501900"/>
          <p14:tracePt t="28009" x="4165600" y="2508250"/>
          <p14:tracePt t="28026" x="4152900" y="2508250"/>
          <p14:tracePt t="28042" x="4146550" y="2508250"/>
          <p14:tracePt t="28079" x="4140200" y="2514600"/>
          <p14:tracePt t="28131" x="4133850" y="2514600"/>
          <p14:tracePt t="28185" x="4127500" y="2514600"/>
          <p14:tracePt t="31968" x="4121150" y="2514600"/>
          <p14:tracePt t="31978" x="4114800" y="2514600"/>
          <p14:tracePt t="32000" x="4108450" y="2514600"/>
          <p14:tracePt t="32021" x="4102100" y="2514600"/>
          <p14:tracePt t="32031" x="4089400" y="2514600"/>
          <p14:tracePt t="32042" x="4083050" y="2514600"/>
          <p14:tracePt t="32056" x="4076700" y="2514600"/>
          <p14:tracePt t="32072" x="4064000" y="2514600"/>
          <p14:tracePt t="32089" x="4051300" y="2514600"/>
          <p14:tracePt t="32106" x="4044950" y="2514600"/>
          <p14:tracePt t="32122" x="4032250" y="2514600"/>
          <p14:tracePt t="32139" x="4025900" y="2514600"/>
          <p14:tracePt t="32159" x="4019550" y="2514600"/>
          <p14:tracePt t="32172" x="4019550" y="2508250"/>
          <p14:tracePt t="32191" x="4013200" y="2508250"/>
          <p14:tracePt t="32223" x="4006850" y="2508250"/>
          <p14:tracePt t="32245" x="4000500" y="2508250"/>
          <p14:tracePt t="32254" x="4000500" y="2501900"/>
          <p14:tracePt t="32287" x="3994150" y="2501900"/>
          <p14:tracePt t="32298" x="3994150" y="2495550"/>
          <p14:tracePt t="32319" x="3987800" y="2495550"/>
          <p14:tracePt t="32330" x="3987800" y="2489200"/>
          <p14:tracePt t="32340" x="3981450" y="2489200"/>
          <p14:tracePt t="32361" x="3981450" y="2482850"/>
          <p14:tracePt t="32381" x="3981450" y="2476500"/>
          <p14:tracePt t="32424" x="3975100" y="2476500"/>
          <p14:tracePt t="32435" x="3975100" y="2470150"/>
          <p14:tracePt t="32456" x="3968750" y="2470150"/>
          <p14:tracePt t="33984" x="3975100" y="2470150"/>
          <p14:tracePt t="34006" x="3981450" y="2470150"/>
          <p14:tracePt t="34027" x="3987800" y="2476500"/>
          <p14:tracePt t="34038" x="3994150" y="2476500"/>
          <p14:tracePt t="34048" x="4000500" y="2482850"/>
          <p14:tracePt t="34059" x="4013200" y="2482850"/>
          <p14:tracePt t="34070" x="4019550" y="2489200"/>
          <p14:tracePt t="34087" x="4025900" y="2495550"/>
          <p14:tracePt t="34103" x="4051300" y="2501900"/>
          <p14:tracePt t="34120" x="4064000" y="2508250"/>
          <p14:tracePt t="34137" x="4089400" y="2514600"/>
          <p14:tracePt t="34153" x="4102100" y="2520950"/>
          <p14:tracePt t="34170" x="4121150" y="2533650"/>
          <p14:tracePt t="34187" x="4140200" y="2533650"/>
          <p14:tracePt t="34203" x="4146550" y="2540000"/>
          <p14:tracePt t="34220" x="4171950" y="2546350"/>
          <p14:tracePt t="34237" x="4203700" y="2559050"/>
          <p14:tracePt t="34253" x="4260850" y="2584450"/>
          <p14:tracePt t="34271" x="4375150" y="2628900"/>
          <p14:tracePt t="34287" x="4413250" y="2635250"/>
          <p14:tracePt t="34304" x="4464050" y="2654300"/>
          <p14:tracePt t="34321" x="4476750" y="2660650"/>
          <p14:tracePt t="34338" x="4502150" y="2667000"/>
          <p14:tracePt t="34354" x="4514850" y="2673350"/>
          <p14:tracePt t="34371" x="4540250" y="2673350"/>
          <p14:tracePt t="34388" x="4572000" y="2679700"/>
          <p14:tracePt t="34404" x="4584700" y="2679700"/>
          <p14:tracePt t="34421" x="4622800" y="2679700"/>
          <p14:tracePt t="34438" x="4635500" y="2686050"/>
          <p14:tracePt t="34454" x="4660900" y="2686050"/>
          <p14:tracePt t="34470" x="4667250" y="2686050"/>
          <p14:tracePt t="34486" x="4679950" y="2686050"/>
          <p14:tracePt t="34504" x="4699000" y="2686050"/>
          <p14:tracePt t="34520" x="4705350" y="2686050"/>
          <p14:tracePt t="34537" x="4711700" y="2692400"/>
          <p14:tracePt t="34554" x="4718050" y="2692400"/>
          <p14:tracePt t="34570" x="4730750" y="2692400"/>
          <p14:tracePt t="34587" x="4737100" y="2692400"/>
          <p14:tracePt t="34865" x="4756150" y="2686050"/>
          <p14:tracePt t="34875" x="4781550" y="2679700"/>
          <p14:tracePt t="34887" x="4826000" y="2647950"/>
          <p14:tracePt t="34903" x="4895850" y="2641600"/>
          <p14:tracePt t="34919" x="4997450" y="2641600"/>
          <p14:tracePt t="34936" x="5060950" y="2641600"/>
          <p14:tracePt t="34953" x="5213350" y="2628900"/>
          <p14:tracePt t="34970" x="5334000" y="2628900"/>
          <p14:tracePt t="34986" x="5397500" y="2628900"/>
          <p14:tracePt t="35002" x="5486400" y="2628900"/>
          <p14:tracePt t="35020" x="5524500" y="2635250"/>
          <p14:tracePt t="35036" x="5588000" y="2647950"/>
          <p14:tracePt t="35053" x="5607050" y="2654300"/>
          <p14:tracePt t="35069" x="5651500" y="2667000"/>
          <p14:tracePt t="35087" x="5676900" y="2679700"/>
          <p14:tracePt t="35103" x="5689600" y="2692400"/>
          <p14:tracePt t="35119" x="5702300" y="2717800"/>
          <p14:tracePt t="35136" x="5715000" y="2724150"/>
          <p14:tracePt t="35153" x="5727700" y="2730500"/>
          <p14:tracePt t="35170" x="5727700" y="2736850"/>
          <p14:tracePt t="35186" x="5746750" y="2749550"/>
          <p14:tracePt t="35203" x="5772150" y="2768600"/>
          <p14:tracePt t="35219" x="5791200" y="2774950"/>
          <p14:tracePt t="35236" x="5848350" y="2806700"/>
          <p14:tracePt t="35253" x="5873750" y="2813050"/>
          <p14:tracePt t="35269" x="5918200" y="2825750"/>
          <p14:tracePt t="35286" x="5937250" y="2832100"/>
          <p14:tracePt t="35303" x="5969000" y="2844800"/>
          <p14:tracePt t="35319" x="5981700" y="2851150"/>
          <p14:tracePt t="35336" x="6013450" y="2870200"/>
          <p14:tracePt t="35353" x="6032500" y="2889250"/>
          <p14:tracePt t="35369" x="6051550" y="2895600"/>
          <p14:tracePt t="35386" x="6076950" y="2908300"/>
          <p14:tracePt t="35402" x="6089650" y="2914650"/>
          <p14:tracePt t="35419" x="6121400" y="2946400"/>
          <p14:tracePt t="35436" x="6165850" y="2965450"/>
          <p14:tracePt t="35452" x="6184900" y="2971800"/>
          <p14:tracePt t="35469" x="6223000" y="2990850"/>
          <p14:tracePt t="35485" x="6235700" y="2997200"/>
          <p14:tracePt t="35502" x="6248400" y="3003550"/>
          <p14:tracePt t="35519" x="6254750" y="3009900"/>
          <p14:tracePt t="35535" x="6273800" y="3009900"/>
          <p14:tracePt t="38611" x="6273800" y="3003550"/>
          <p14:tracePt t="38624" x="6273800" y="2984500"/>
          <p14:tracePt t="38633" x="6273800" y="2965450"/>
          <p14:tracePt t="38643" x="6261100" y="2927350"/>
          <p14:tracePt t="38654" x="6242050" y="2889250"/>
          <p14:tracePt t="38667" x="6216650" y="2857500"/>
          <p14:tracePt t="38684" x="6165850" y="2800350"/>
          <p14:tracePt t="38700" x="6032500" y="2667000"/>
          <p14:tracePt t="38717" x="5791200" y="2527300"/>
          <p14:tracePt t="38732" x="5600700" y="2457450"/>
          <p14:tracePt t="38749" x="5391150" y="2393950"/>
          <p14:tracePt t="38766" x="5314950" y="2374900"/>
          <p14:tracePt t="38782" x="5168900" y="2349500"/>
          <p14:tracePt t="38799" x="5118100" y="2336800"/>
          <p14:tracePt t="38816" x="5048250" y="2324100"/>
          <p14:tracePt t="38833" x="5016500" y="2317750"/>
          <p14:tracePt t="38849" x="4946650" y="2305050"/>
          <p14:tracePt t="38866" x="4889500" y="2292350"/>
          <p14:tracePt t="38882" x="4851400" y="2292350"/>
          <p14:tracePt t="38899" x="4730750" y="2273300"/>
          <p14:tracePt t="38916" x="4667250" y="2266950"/>
          <p14:tracePt t="38932" x="4546600" y="2254250"/>
          <p14:tracePt t="38949" x="4495800" y="2247900"/>
          <p14:tracePt t="38966" x="4425950" y="2228850"/>
          <p14:tracePt t="38982" x="4362450" y="2228850"/>
          <p14:tracePt t="38999" x="4337050" y="2228850"/>
          <p14:tracePt t="39016" x="4305300" y="2228850"/>
          <p14:tracePt t="39032" x="4298950" y="2228850"/>
          <p14:tracePt t="39049" x="4286250" y="2228850"/>
          <p14:tracePt t="39066" x="4273550" y="2228850"/>
          <p14:tracePt t="39082" x="4260850" y="2241550"/>
          <p14:tracePt t="39099" x="4229100" y="2266950"/>
          <p14:tracePt t="39116" x="4216400" y="2286000"/>
          <p14:tracePt t="39132" x="4203700" y="2298700"/>
          <p14:tracePt t="39152" x="4203700" y="2305050"/>
          <p14:tracePt t="39166" x="4197350" y="2305050"/>
          <p14:tracePt t="39184" x="4197350" y="2311400"/>
          <p14:tracePt t="39199" x="4191000" y="2311400"/>
          <p14:tracePt t="39237" x="4184650" y="2311400"/>
          <p14:tracePt t="39246" x="4184650" y="2317750"/>
          <p14:tracePt t="39279" x="4184650" y="2324100"/>
          <p14:tracePt t="39290" x="4178300" y="2324100"/>
          <p14:tracePt t="39300" x="4178300" y="2330450"/>
          <p14:tracePt t="39311" x="4171950" y="2330450"/>
          <p14:tracePt t="39334" x="4165600" y="2336800"/>
          <p14:tracePt t="39342" x="4165600" y="2343150"/>
          <p14:tracePt t="39353" x="4165600" y="2349500"/>
          <p14:tracePt t="39375" x="4165600" y="2355850"/>
          <p14:tracePt t="39397" x="4159250" y="2355850"/>
          <p14:tracePt t="39407" x="4159250" y="2362200"/>
          <p14:tracePt t="39450" x="4152900" y="2362200"/>
          <p14:tracePt t="39471" x="4152900" y="2368550"/>
          <p14:tracePt t="39502" x="4152900" y="2374900"/>
          <p14:tracePt t="39533" x="4146550" y="2374900"/>
          <p14:tracePt t="39544" x="4146550" y="2381250"/>
          <p14:tracePt t="39577" x="4146550" y="2387600"/>
          <p14:tracePt t="39587" x="4140200" y="2387600"/>
          <p14:tracePt t="39925" x="4140200" y="2393950"/>
          <p14:tracePt t="39956" x="4152900" y="2393950"/>
          <p14:tracePt t="39967" x="4171950" y="2400300"/>
          <p14:tracePt t="39977" x="4210050" y="2400300"/>
          <p14:tracePt t="39988" x="4248150" y="2400300"/>
          <p14:tracePt t="39999" x="4311650" y="2400300"/>
          <p14:tracePt t="40015" x="4400550" y="2400300"/>
          <p14:tracePt t="40031" x="4616450" y="2400300"/>
          <p14:tracePt t="40048" x="4756150" y="2400300"/>
          <p14:tracePt t="40065" x="5035550" y="2400300"/>
          <p14:tracePt t="40081" x="5168900" y="2400300"/>
          <p14:tracePt t="40098" x="5410200" y="2406650"/>
          <p14:tracePt t="40115" x="5626100" y="2432050"/>
          <p14:tracePt t="40131" x="5708650" y="2438400"/>
          <p14:tracePt t="40148" x="5842000" y="2489200"/>
          <p14:tracePt t="40165" x="5899150" y="2527300"/>
          <p14:tracePt t="40182" x="6013450" y="2590800"/>
          <p14:tracePt t="40198" x="6045200" y="2628900"/>
          <p14:tracePt t="40215" x="6140450" y="2711450"/>
          <p14:tracePt t="40232" x="6184900" y="2749550"/>
          <p14:tracePt t="40248" x="6299200" y="2832100"/>
          <p14:tracePt t="40265" x="6369050" y="2895600"/>
          <p14:tracePt t="40281" x="6388100" y="2908300"/>
          <p14:tracePt t="40298" x="6426200" y="2927350"/>
          <p14:tracePt t="40314" x="6432550" y="2933700"/>
          <p14:tracePt t="40331" x="6438900" y="2940050"/>
          <p14:tracePt t="40348" x="6445250" y="2940050"/>
          <p14:tracePt t="42618" x="6445250" y="2946400"/>
          <p14:tracePt t="42639" x="6445250" y="2959100"/>
          <p14:tracePt t="42650" x="6432550" y="2984500"/>
          <p14:tracePt t="42660" x="6413500" y="3003550"/>
          <p14:tracePt t="42671" x="6375400" y="3048000"/>
          <p14:tracePt t="42682" x="6330950" y="3086100"/>
          <p14:tracePt t="42696" x="6280150" y="3124200"/>
          <p14:tracePt t="42712" x="6216650" y="3149600"/>
          <p14:tracePt t="42730" x="6089650" y="3200400"/>
          <p14:tracePt t="42746" x="6038850" y="3232150"/>
          <p14:tracePt t="42763" x="6013450" y="3238500"/>
          <p14:tracePt t="42779" x="5988050" y="3251200"/>
          <p14:tracePt t="42796" x="5975350" y="3257550"/>
          <p14:tracePt t="42812" x="5943600" y="3270250"/>
          <p14:tracePt t="42829" x="5911850" y="3289300"/>
          <p14:tracePt t="42845" x="5854700" y="3308350"/>
          <p14:tracePt t="42862" x="5791200" y="3333750"/>
          <p14:tracePt t="42879" x="5772150" y="3333750"/>
          <p14:tracePt t="42895" x="5727700" y="3340100"/>
          <p14:tracePt t="42912" x="5708650" y="3346450"/>
          <p14:tracePt t="42929" x="5657850" y="3352800"/>
          <p14:tracePt t="42946" x="5632450" y="3352800"/>
          <p14:tracePt t="42962" x="5575300" y="3359150"/>
          <p14:tracePt t="42979" x="5524500" y="3365500"/>
          <p14:tracePt t="42996" x="5505450" y="3384550"/>
          <p14:tracePt t="43012" x="5473700" y="3403600"/>
          <p14:tracePt t="43029" x="5461000" y="3409950"/>
          <p14:tracePt t="43046" x="5441950" y="3422650"/>
          <p14:tracePt t="43062" x="5441950" y="3429000"/>
          <p14:tracePt t="43079" x="5435600" y="3429000"/>
          <p14:tracePt t="43095" x="5429250" y="3435350"/>
          <p14:tracePt t="43127" x="5422900" y="3435350"/>
          <p14:tracePt t="43245" x="5416550" y="3435350"/>
          <p14:tracePt t="43277" x="5416550" y="3441700"/>
          <p14:tracePt t="43339" x="5416550" y="3448050"/>
          <p14:tracePt t="43370" x="5416550" y="3454400"/>
          <p14:tracePt t="43381" x="5416550" y="3460750"/>
          <p14:tracePt t="43391" x="5416550" y="3479800"/>
          <p14:tracePt t="43402" x="5410200" y="3486150"/>
          <p14:tracePt t="43413" x="5410200" y="3492500"/>
          <p14:tracePt t="43428" x="5403850" y="3505200"/>
          <p14:tracePt t="43445" x="5403850" y="3524250"/>
          <p14:tracePt t="43479" x="5403850" y="3530600"/>
          <p14:tracePt t="43497" x="5403850" y="3536950"/>
          <p14:tracePt t="46988" x="5416550" y="3536950"/>
          <p14:tracePt t="46999" x="5429250" y="3536950"/>
          <p14:tracePt t="47010" x="5441950" y="3536950"/>
          <p14:tracePt t="47020" x="5454650" y="3536950"/>
          <p14:tracePt t="47031" x="5473700" y="3536950"/>
          <p14:tracePt t="47042" x="5486400" y="3536950"/>
          <p14:tracePt t="47058" x="5499100" y="3536950"/>
          <p14:tracePt t="47075" x="5530850" y="3536950"/>
          <p14:tracePt t="47092" x="5537200" y="3530600"/>
          <p14:tracePt t="47108" x="5575300" y="3524250"/>
          <p14:tracePt t="47125" x="5594350" y="3517900"/>
          <p14:tracePt t="47126" x="5626100" y="3511550"/>
          <p14:tracePt t="47141" x="5651500" y="3498850"/>
          <p14:tracePt t="47158" x="5715000" y="3479800"/>
          <p14:tracePt t="47175" x="5746750" y="3460750"/>
          <p14:tracePt t="47192" x="5791200" y="3435350"/>
          <p14:tracePt t="47208" x="5810250" y="3429000"/>
          <p14:tracePt t="47225" x="5835650" y="3409950"/>
          <p14:tracePt t="47242" x="5848350" y="3390900"/>
          <p14:tracePt t="47258" x="5873750" y="3371850"/>
          <p14:tracePt t="47275" x="5905500" y="3352800"/>
          <p14:tracePt t="47292" x="5911850" y="3352800"/>
          <p14:tracePt t="47308" x="5918200" y="3346450"/>
          <p14:tracePt t="47325" x="5924550" y="3340100"/>
          <p14:tracePt t="47342" x="5943600" y="3327400"/>
          <p14:tracePt t="47359" x="5956300" y="3289300"/>
          <p14:tracePt t="47375" x="5962650" y="3276600"/>
          <p14:tracePt t="47392" x="5975350" y="3257550"/>
          <p14:tracePt t="47425" x="5981700" y="3244850"/>
          <p14:tracePt t="47460" x="6000750" y="3219450"/>
          <p14:tracePt t="47477" x="6013450" y="3194050"/>
          <p14:tracePt t="47491" x="6026150" y="3181350"/>
          <p14:tracePt t="47508" x="6038850" y="3162300"/>
          <p14:tracePt t="47525" x="6051550" y="3149600"/>
          <p14:tracePt t="47542" x="6057900" y="3130550"/>
          <p14:tracePt t="47558" x="6064250" y="3124200"/>
          <p14:tracePt t="47574" x="6076950" y="3105150"/>
          <p14:tracePt t="47608" x="6083300" y="3105150"/>
          <p14:tracePt t="47624" x="6089650" y="3098800"/>
          <p14:tracePt t="47641" x="6096000" y="3092450"/>
          <p14:tracePt t="47658" x="6108700" y="3086100"/>
          <p14:tracePt t="47675" x="6115050" y="3073400"/>
          <p14:tracePt t="47691" x="6121400" y="3060700"/>
          <p14:tracePt t="47708" x="6121400" y="3054350"/>
          <p14:tracePt t="47724" x="6127750" y="3048000"/>
          <p14:tracePt t="47741" x="6134100" y="3048000"/>
          <p14:tracePt t="47758" x="6134100" y="3041650"/>
          <p14:tracePt t="56960" x="6140450" y="3041650"/>
          <p14:tracePt t="56981" x="6146800" y="3054350"/>
          <p14:tracePt t="56992" x="6159500" y="3060700"/>
          <p14:tracePt t="57003" x="6165850" y="3073400"/>
          <p14:tracePt t="57016" x="6172200" y="3086100"/>
          <p14:tracePt t="57034" x="6178550" y="3092450"/>
          <p14:tracePt t="57050" x="6197600" y="3117850"/>
          <p14:tracePt t="57067" x="6216650" y="3155950"/>
          <p14:tracePt t="57084" x="6229350" y="3168650"/>
          <p14:tracePt t="57100" x="6267450" y="3200400"/>
          <p14:tracePt t="57117" x="6286500" y="3225800"/>
          <p14:tracePt t="57133" x="6362700" y="3276600"/>
          <p14:tracePt t="57151" x="6407150" y="3302000"/>
          <p14:tracePt t="57167" x="6521450" y="3359150"/>
          <p14:tracePt t="57184" x="6597650" y="3384550"/>
          <p14:tracePt t="57200" x="6623050" y="3390900"/>
          <p14:tracePt t="57216" x="6667500" y="3409950"/>
          <p14:tracePt t="57233" x="6686550" y="3416300"/>
          <p14:tracePt t="57249" x="6711950" y="3422650"/>
          <p14:tracePt t="57266" x="6718300" y="3429000"/>
          <p14:tracePt t="57282" x="6724650" y="3435350"/>
          <p14:tracePt t="57299" x="6731000" y="3441700"/>
          <p14:tracePt t="57332" x="6731000" y="3448050"/>
          <p14:tracePt t="57349" x="6737350" y="3454400"/>
          <p14:tracePt t="57366" x="6737350" y="3467100"/>
          <p14:tracePt t="57382" x="6737350" y="3479800"/>
          <p14:tracePt t="57399" x="6737350" y="3498850"/>
          <p14:tracePt t="57416" x="6737350" y="3517900"/>
          <p14:tracePt t="57433" x="6737350" y="3530600"/>
          <p14:tracePt t="57449" x="6731000" y="3562350"/>
          <p14:tracePt t="57466" x="6724650" y="3581400"/>
          <p14:tracePt t="57482" x="6711950" y="3619500"/>
          <p14:tracePt t="57499" x="6699250" y="3638550"/>
          <p14:tracePt t="57516" x="6648450" y="3670300"/>
          <p14:tracePt t="57532" x="6578600" y="3702050"/>
          <p14:tracePt t="57549" x="6521450" y="3714750"/>
          <p14:tracePt t="57566" x="6407150" y="3714750"/>
          <p14:tracePt t="57583" x="6330950" y="3714750"/>
          <p14:tracePt t="57599" x="6178550" y="3714750"/>
          <p14:tracePt t="57616" x="6115050" y="3714750"/>
          <p14:tracePt t="57632" x="5981700" y="3714750"/>
          <p14:tracePt t="57649" x="5842000" y="3714750"/>
          <p14:tracePt t="57666" x="5791200" y="3733800"/>
          <p14:tracePt t="57683" x="5721350" y="3759200"/>
          <p14:tracePt t="58105" x="5721350" y="3765550"/>
          <p14:tracePt t="58116" x="5708650" y="3771900"/>
          <p14:tracePt t="58126" x="5683250" y="3778250"/>
          <p14:tracePt t="58138" x="5645150" y="3784600"/>
          <p14:tracePt t="58149" x="5594350" y="3803650"/>
          <p14:tracePt t="58167" x="5511800" y="3822700"/>
          <p14:tracePt t="58183" x="5359400" y="3841750"/>
          <p14:tracePt t="58198" x="5232400" y="3867150"/>
          <p14:tracePt t="58216" x="4997450" y="3905250"/>
          <p14:tracePt t="58232" x="4832350" y="3937000"/>
          <p14:tracePt t="58249" x="4737100" y="3949700"/>
          <p14:tracePt t="58265" x="4616450" y="3975100"/>
          <p14:tracePt t="58282" x="4578350" y="3994150"/>
          <p14:tracePt t="58298" x="4540250" y="4000500"/>
          <p14:tracePt t="58315" x="4527550" y="4006850"/>
          <p14:tracePt t="58332" x="4508500" y="4025900"/>
          <p14:tracePt t="58349" x="4489450" y="4038600"/>
          <p14:tracePt t="58365" x="4476750" y="4044950"/>
          <p14:tracePt t="58381" x="4457700" y="4076700"/>
          <p14:tracePt t="58398" x="4451350" y="4089400"/>
          <p14:tracePt t="58415" x="4438650" y="4121150"/>
          <p14:tracePt t="58431" x="4432300" y="4140200"/>
          <p14:tracePt t="58448" x="4432300" y="4159250"/>
          <p14:tracePt t="58465" x="4432300" y="4171950"/>
          <p14:tracePt t="58481" x="4432300" y="4178300"/>
          <p14:tracePt t="58515" x="4445000" y="4178300"/>
          <p14:tracePt t="58531" x="4464050" y="4152900"/>
          <p14:tracePt t="58548" x="4470400" y="4133850"/>
          <p14:tracePt t="58565" x="4483100" y="4108450"/>
          <p14:tracePt t="58581" x="4483100" y="4089400"/>
          <p14:tracePt t="58615" x="4483100" y="4076700"/>
          <p14:tracePt t="58648" x="4476750" y="4076700"/>
          <p14:tracePt t="58664" x="4470400" y="4076700"/>
          <p14:tracePt t="59951" x="4457700" y="4076700"/>
          <p14:tracePt t="59962" x="4432300" y="4076700"/>
          <p14:tracePt t="59973" x="4419600" y="4083050"/>
          <p14:tracePt t="59983" x="4394200" y="4089400"/>
          <p14:tracePt t="59998" x="4368800" y="4095750"/>
          <p14:tracePt t="60014" x="4330700" y="4114800"/>
          <p14:tracePt t="60031" x="4273550" y="4127500"/>
          <p14:tracePt t="60047" x="4222750" y="4152900"/>
          <p14:tracePt t="60064" x="4191000" y="4165600"/>
          <p14:tracePt t="60081" x="4165600" y="4191000"/>
          <p14:tracePt t="60097" x="4146550" y="4203700"/>
          <p14:tracePt t="60114" x="4121150" y="4241800"/>
          <p14:tracePt t="60130" x="4108450" y="4273550"/>
          <p14:tracePt t="60132" x="4089400" y="4292600"/>
          <p14:tracePt t="60147" x="4083050" y="4324350"/>
          <p14:tracePt t="60163" x="4076700" y="4362450"/>
          <p14:tracePt t="60180" x="4076700" y="4375150"/>
          <p14:tracePt t="60196" x="4076700" y="4400550"/>
          <p14:tracePt t="60213" x="4083050" y="4419600"/>
          <p14:tracePt t="60230" x="4114800" y="4476750"/>
          <p14:tracePt t="60247" x="4127500" y="4495800"/>
          <p14:tracePt t="60264" x="4159250" y="4521200"/>
          <p14:tracePt t="60280" x="4178300" y="4533900"/>
          <p14:tracePt t="60313" x="4184650" y="4540250"/>
          <p14:tracePt t="60440" x="4191000" y="4540250"/>
          <p14:tracePt t="60481" x="4191000" y="4546600"/>
          <p14:tracePt t="60523" x="4197350" y="4552950"/>
          <p14:tracePt t="60544" x="4203700" y="4559300"/>
          <p14:tracePt t="60555" x="4210050" y="4565650"/>
          <p14:tracePt t="60566" x="4216400" y="4578350"/>
          <p14:tracePt t="60579" x="4216400" y="4584700"/>
          <p14:tracePt t="60596" x="4222750" y="4591050"/>
          <p14:tracePt t="60613" x="4229100" y="4597400"/>
          <p14:tracePt t="60629" x="4235450" y="4603750"/>
          <p14:tracePt t="60650" x="4241800" y="4603750"/>
          <p14:tracePt t="60663" x="4241800" y="4610100"/>
          <p14:tracePt t="60692" x="4248150" y="4610100"/>
          <p14:tracePt t="60820" x="4254500" y="4610100"/>
          <p14:tracePt t="61435" x="4260850" y="4597400"/>
          <p14:tracePt t="61446" x="4273550" y="4578350"/>
          <p14:tracePt t="61456" x="4286250" y="4546600"/>
          <p14:tracePt t="61467" x="4305300" y="4502150"/>
          <p14:tracePt t="61480" x="4324350" y="4425950"/>
          <p14:tracePt t="61496" x="4343400" y="4343400"/>
          <p14:tracePt t="61513" x="4406900" y="4013200"/>
          <p14:tracePt t="61531" x="4425950" y="3746500"/>
          <p14:tracePt t="61547" x="4425950" y="3568700"/>
          <p14:tracePt t="61564" x="4425950" y="3333750"/>
          <p14:tracePt t="61581" x="4419600" y="3219450"/>
          <p14:tracePt t="61595" x="4394200" y="3048000"/>
          <p14:tracePt t="61612" x="4381500" y="2997200"/>
          <p14:tracePt t="61629" x="4356100" y="2851150"/>
          <p14:tracePt t="61646" x="4324350" y="2762250"/>
          <p14:tracePt t="61662" x="4318000" y="2724150"/>
          <p14:tracePt t="61679" x="4318000" y="2673350"/>
          <p14:tracePt t="61695" x="4311650" y="2654300"/>
          <p14:tracePt t="61712" x="4311650" y="2584450"/>
          <p14:tracePt t="61729" x="4311650" y="2559050"/>
          <p14:tracePt t="61746" x="4311650" y="2501900"/>
          <p14:tracePt t="61765" x="4305300" y="2368550"/>
          <p14:tracePt t="61780" x="4305300" y="2317750"/>
          <p14:tracePt t="61797" x="4298950" y="2266950"/>
          <p14:tracePt t="61812" x="4298950" y="2260600"/>
          <p14:tracePt t="61829" x="4298950" y="2247900"/>
          <p14:tracePt t="61862" x="4298950" y="2254250"/>
          <p14:tracePt t="61879" x="4298950" y="2311400"/>
          <p14:tracePt t="61896" x="4298950" y="2349500"/>
          <p14:tracePt t="61912" x="4298950" y="2552700"/>
          <p14:tracePt t="61928" x="4298950" y="2667000"/>
          <p14:tracePt t="61945" x="4298950" y="2844800"/>
          <p14:tracePt t="61964" x="4311650" y="2959100"/>
          <p14:tracePt t="61979" x="4343400" y="3200400"/>
          <p14:tracePt t="61996" x="4375150" y="3346450"/>
          <p14:tracePt t="62013" x="4381500" y="3378200"/>
          <p14:tracePt t="62029" x="4394200" y="3403600"/>
          <p14:tracePt t="62046" x="4394200" y="3409950"/>
          <p14:tracePt t="62079" x="4394200" y="3416300"/>
          <p14:tracePt t="62097" x="4394200" y="3422650"/>
          <p14:tracePt t="62124" x="4394200" y="3429000"/>
          <p14:tracePt t="62186" x="4400550" y="3435350"/>
          <p14:tracePt t="62219" x="4400550" y="3441700"/>
          <p14:tracePt t="62231" x="4406900" y="3441700"/>
          <p14:tracePt t="62334" x="4413250" y="3448050"/>
          <p14:tracePt t="62356" x="4419600" y="3448050"/>
          <p14:tracePt t="62366" x="4432300" y="3454400"/>
          <p14:tracePt t="62377" x="4445000" y="3460750"/>
          <p14:tracePt t="62388" x="4464050" y="3467100"/>
          <p14:tracePt t="62398" x="4495800" y="3479800"/>
          <p14:tracePt t="62411" x="4552950" y="3505200"/>
          <p14:tracePt t="62428" x="4622800" y="3556000"/>
          <p14:tracePt t="62445" x="4800600" y="3714750"/>
          <p14:tracePt t="62461" x="4991100" y="3943350"/>
          <p14:tracePt t="62478" x="5149850" y="4171950"/>
          <p14:tracePt t="62495" x="5308600" y="4432300"/>
          <p14:tracePt t="67973" x="5308600" y="4438650"/>
          <p14:tracePt t="67984" x="5302250" y="4445000"/>
          <p14:tracePt t="67994" x="5283200" y="4457700"/>
          <p14:tracePt t="68006" x="5251450" y="4476750"/>
          <p14:tracePt t="68023" x="5207000" y="4495800"/>
          <p14:tracePt t="68039" x="5130800" y="4527550"/>
          <p14:tracePt t="68056" x="5099050" y="4546600"/>
          <p14:tracePt t="68073" x="5054600" y="4565650"/>
          <p14:tracePt t="68090" x="5010150" y="4572000"/>
          <p14:tracePt t="68106" x="4984750" y="4572000"/>
          <p14:tracePt t="68123" x="4940300" y="4572000"/>
          <p14:tracePt t="68139" x="4921250" y="4572000"/>
          <p14:tracePt t="68156" x="4876800" y="4572000"/>
          <p14:tracePt t="68172" x="4851400" y="4572000"/>
          <p14:tracePt t="68189" x="4819650" y="4572000"/>
          <p14:tracePt t="68206" x="4775200" y="4572000"/>
          <p14:tracePt t="68223" x="4762500" y="4572000"/>
          <p14:tracePt t="68239" x="4724400" y="4572000"/>
          <p14:tracePt t="68256" x="4705350" y="4572000"/>
          <p14:tracePt t="68273" x="4667250" y="4572000"/>
          <p14:tracePt t="68289" x="4648200" y="4578350"/>
          <p14:tracePt t="68306" x="4597400" y="4597400"/>
          <p14:tracePt t="68323" x="4546600" y="4610100"/>
          <p14:tracePt t="68339" x="4527550" y="4616450"/>
          <p14:tracePt t="68356" x="4470400" y="4635500"/>
          <p14:tracePt t="68373" x="4438650" y="4641850"/>
          <p14:tracePt t="68389" x="4356100" y="4667250"/>
          <p14:tracePt t="68406" x="4311650" y="4679950"/>
          <p14:tracePt t="68422" x="4229100" y="4705350"/>
          <p14:tracePt t="68440" x="4140200" y="4762500"/>
          <p14:tracePt t="68456" x="4070350" y="4800600"/>
          <p14:tracePt t="68472" x="3930650" y="4870450"/>
          <p14:tracePt t="68489" x="3860800" y="4921250"/>
          <p14:tracePt t="68505" x="3759200" y="4972050"/>
          <p14:tracePt t="68522" x="3721100" y="4991100"/>
          <p14:tracePt t="68539" x="3663950" y="5022850"/>
          <p14:tracePt t="68556" x="3638550" y="5029200"/>
          <p14:tracePt t="68572" x="3632200" y="5035550"/>
          <p14:tracePt t="68606" x="3625850" y="5035550"/>
          <p14:tracePt t="69711" x="3632200" y="5035550"/>
          <p14:tracePt t="69721" x="3638550" y="5035550"/>
          <p14:tracePt t="69732" x="3670300" y="5035550"/>
          <p14:tracePt t="69743" x="3708400" y="5035550"/>
          <p14:tracePt t="69755" x="3759200" y="5035550"/>
          <p14:tracePt t="69771" x="3829050" y="5029200"/>
          <p14:tracePt t="69788" x="3917950" y="5016500"/>
          <p14:tracePt t="69805" x="3968750" y="5016500"/>
          <p14:tracePt t="69823" x="4102100" y="5016500"/>
          <p14:tracePt t="69840" x="4203700" y="5016500"/>
          <p14:tracePt t="69856" x="4241800" y="5022850"/>
          <p14:tracePt t="69873" x="4330700" y="5048250"/>
          <p14:tracePt t="69890" x="4368800" y="5060950"/>
          <p14:tracePt t="69905" x="4451350" y="5080000"/>
          <p14:tracePt t="69923" x="4514850" y="5092700"/>
          <p14:tracePt t="69939" x="4540250" y="5099050"/>
          <p14:tracePt t="69955" x="4616450" y="5118100"/>
          <p14:tracePt t="69972" x="4641850" y="5124450"/>
          <p14:tracePt t="69989" x="4724400" y="5149850"/>
          <p14:tracePt t="70005" x="4768850" y="5168900"/>
          <p14:tracePt t="70022" x="4889500" y="5194300"/>
          <p14:tracePt t="70038" x="4946650" y="5213350"/>
          <p14:tracePt t="70055" x="5067300" y="5251450"/>
          <p14:tracePt t="70072" x="5162550" y="5257800"/>
          <p14:tracePt t="70089" x="5226050" y="5257800"/>
          <p14:tracePt t="70106" x="5314950" y="5257800"/>
          <p14:tracePt t="70121" x="5353050" y="5257800"/>
          <p14:tracePt t="70138" x="5429250" y="5238750"/>
          <p14:tracePt t="70154" x="5448300" y="5232400"/>
          <p14:tracePt t="70171" x="5492750" y="5219700"/>
          <p14:tracePt t="70188" x="5499100" y="5207000"/>
          <p14:tracePt t="70204" x="5505450" y="5207000"/>
          <p14:tracePt t="70221" x="5511800" y="5207000"/>
          <p14:tracePt t="70237" x="5518150" y="5207000"/>
          <p14:tracePt t="70273" x="5524500" y="5207000"/>
          <p14:tracePt t="70315" x="5530850" y="5207000"/>
          <p14:tracePt t="70336" x="5543550" y="5200650"/>
          <p14:tracePt t="70347" x="5549900" y="5200650"/>
          <p14:tracePt t="70357" x="5562600" y="5200650"/>
          <p14:tracePt t="70371" x="5575300" y="5194300"/>
          <p14:tracePt t="70388" x="5581650" y="5194300"/>
          <p14:tracePt t="70404" x="5600700" y="5187950"/>
          <p14:tracePt t="70421" x="5600700" y="5181600"/>
          <p14:tracePt t="70454" x="5607050" y="5181600"/>
          <p14:tracePt t="70484" x="5588000" y="5168900"/>
          <p14:tracePt t="70494" x="5549900" y="5168900"/>
          <p14:tracePt t="70505" x="5473700" y="5168900"/>
          <p14:tracePt t="70521" x="5372100" y="5168900"/>
          <p14:tracePt t="70537" x="5187950" y="5213350"/>
          <p14:tracePt t="70554" x="5080000" y="5264150"/>
          <p14:tracePt t="70570" x="4895850" y="5359400"/>
          <p14:tracePt t="70587" x="4800600" y="5410200"/>
          <p14:tracePt t="70604" x="4686300" y="5473700"/>
          <p14:tracePt t="70621" x="4641850" y="5505450"/>
          <p14:tracePt t="70624" x="4610100" y="5518150"/>
          <p14:tracePt t="70638" x="4597400" y="5530850"/>
          <p14:tracePt t="70654" x="4565650" y="5549900"/>
          <p14:tracePt t="70670" x="4559300" y="5556250"/>
          <p14:tracePt t="70688" x="4552950" y="5568950"/>
          <p14:tracePt t="70704" x="4546600" y="5568950"/>
          <p14:tracePt t="70721" x="4540250" y="5575300"/>
          <p14:tracePt t="70781" x="4540250" y="5581650"/>
          <p14:tracePt t="83203" x="4533900" y="5581650"/>
          <p14:tracePt t="83214" x="4527550" y="5581650"/>
          <p14:tracePt t="83224" x="4521200" y="5581650"/>
          <p14:tracePt t="83235" x="4508500" y="5581650"/>
          <p14:tracePt t="83245" x="4495800" y="5581650"/>
          <p14:tracePt t="83259" x="4483100" y="5581650"/>
          <p14:tracePt t="83276" x="4464050" y="5581650"/>
          <p14:tracePt t="83292" x="4413250" y="5581650"/>
          <p14:tracePt t="83309" x="4375150" y="5581650"/>
          <p14:tracePt t="83326" x="4356100" y="5581650"/>
          <p14:tracePt t="83343" x="4324350" y="5581650"/>
          <p14:tracePt t="83359" x="4311650" y="5581650"/>
          <p14:tracePt t="83376" x="4267200" y="5581650"/>
          <p14:tracePt t="83393" x="4254500" y="5581650"/>
          <p14:tracePt t="83409" x="4222750" y="5581650"/>
          <p14:tracePt t="83426" x="4203700" y="5581650"/>
          <p14:tracePt t="83442" x="4178300" y="5581650"/>
          <p14:tracePt t="83459" x="4165600" y="5581650"/>
          <p14:tracePt t="83475" x="4152900" y="5588000"/>
          <p14:tracePt t="83492" x="4133850" y="5594350"/>
          <p14:tracePt t="83509" x="4127500" y="5594350"/>
          <p14:tracePt t="83528" x="4108450" y="5600700"/>
          <p14:tracePt t="83545" x="4089400" y="5607050"/>
          <p14:tracePt t="83559" x="4083050" y="5607050"/>
          <p14:tracePt t="83575" x="4070350" y="5613400"/>
          <p14:tracePt t="83592" x="4057650" y="5619750"/>
          <p14:tracePt t="83609" x="4044950" y="5632450"/>
          <p14:tracePt t="83625" x="4038600" y="5632450"/>
          <p14:tracePt t="83627" x="4032250" y="5638800"/>
          <p14:tracePt t="83642" x="4025900" y="5638800"/>
          <p14:tracePt t="83659" x="4006850" y="5645150"/>
          <p14:tracePt t="83675" x="4000500" y="5651500"/>
          <p14:tracePt t="83692" x="3994150" y="5651500"/>
          <p14:tracePt t="83709" x="3987800" y="5651500"/>
          <p14:tracePt t="83725" x="3975100" y="5651500"/>
          <p14:tracePt t="83742" x="3968750" y="5657850"/>
          <p14:tracePt t="83759" x="3956050" y="5657850"/>
          <p14:tracePt t="83792" x="3949700" y="5657850"/>
          <p14:tracePt t="83809" x="3943350" y="5657850"/>
          <p14:tracePt t="83829" x="3937000" y="5657850"/>
          <p14:tracePt t="83850" x="3930650" y="5651500"/>
          <p14:tracePt t="83860" x="3930650" y="5645150"/>
          <p14:tracePt t="83892" x="3930650" y="5638800"/>
          <p14:tracePt t="84326" x="3930650" y="5632450"/>
          <p14:tracePt t="84336" x="3930650" y="5619750"/>
          <p14:tracePt t="84347" x="3930650" y="5607050"/>
          <p14:tracePt t="84358" x="3937000" y="5594350"/>
          <p14:tracePt t="84375" x="3937000" y="5588000"/>
          <p14:tracePt t="84391" x="3943350" y="5524500"/>
          <p14:tracePt t="84408" x="3943350" y="5486400"/>
          <p14:tracePt t="84425" x="3943350" y="5429250"/>
          <p14:tracePt t="84441" x="3943350" y="5397500"/>
          <p14:tracePt t="84458" x="3930650" y="5346700"/>
          <p14:tracePt t="84475" x="3892550" y="5302250"/>
          <p14:tracePt t="84491" x="3848100" y="5276850"/>
          <p14:tracePt t="84508" x="3752850" y="5257800"/>
          <p14:tracePt t="84524" x="3702050" y="5257800"/>
          <p14:tracePt t="84541" x="3625850" y="5283200"/>
          <p14:tracePt t="84558" x="3594100" y="5302250"/>
          <p14:tracePt t="84575" x="3543300" y="5378450"/>
          <p14:tracePt t="84591" x="3505200" y="5549900"/>
          <p14:tracePt t="84608" x="3505200" y="5613400"/>
          <p14:tracePt t="84625" x="3511550" y="5695950"/>
          <p14:tracePt t="84641" x="3524250" y="5715000"/>
          <p14:tracePt t="84658" x="3632200" y="5772150"/>
          <p14:tracePt t="84674" x="3689350" y="5778500"/>
          <p14:tracePt t="84691" x="3752850" y="5778500"/>
          <p14:tracePt t="84708" x="3816350" y="5695950"/>
          <p14:tracePt t="84724" x="3848100" y="5594350"/>
          <p14:tracePt t="84741" x="3860800" y="5473700"/>
          <p14:tracePt t="84758" x="3860800" y="5435600"/>
          <p14:tracePt t="84774" x="3797300" y="5384800"/>
          <p14:tracePt t="84791" x="3727450" y="5359400"/>
          <p14:tracePt t="84808" x="3613150" y="5359400"/>
          <p14:tracePt t="84825" x="3517900" y="5359400"/>
          <p14:tracePt t="84841" x="3486150" y="5384800"/>
          <p14:tracePt t="84858" x="3460750" y="5422900"/>
          <p14:tracePt t="84875" x="3441700" y="5448300"/>
          <p14:tracePt t="84891" x="3435350" y="5492750"/>
          <p14:tracePt t="84908" x="3435350" y="5499100"/>
          <p14:tracePt t="84924" x="3435350" y="5511800"/>
          <p14:tracePt t="98306" x="3429000" y="5511800"/>
          <p14:tracePt t="98328" x="3416300" y="5518150"/>
          <p14:tracePt t="98338" x="3403600" y="5518150"/>
          <p14:tracePt t="98349" x="3390900" y="5518150"/>
          <p14:tracePt t="98362" x="3378200" y="5524500"/>
          <p14:tracePt t="98379" x="3365500" y="5524500"/>
          <p14:tracePt t="98395" x="3333750" y="5524500"/>
          <p14:tracePt t="98412" x="3289300" y="5530850"/>
          <p14:tracePt t="98429" x="3270250" y="5530850"/>
          <p14:tracePt t="98445" x="3244850" y="5530850"/>
          <p14:tracePt t="98462" x="3232150" y="5537200"/>
          <p14:tracePt t="98479" x="3213100" y="5543550"/>
          <p14:tracePt t="98512" x="3194050" y="5549900"/>
          <p14:tracePt t="98529" x="3175000" y="5556250"/>
          <p14:tracePt t="98545" x="3168650" y="5556250"/>
          <p14:tracePt t="98562" x="3162300" y="5568950"/>
          <p14:tracePt t="98579" x="3155950" y="5568950"/>
          <p14:tracePt t="98596" x="3143250" y="5575300"/>
          <p14:tracePt t="98612" x="3136900" y="5581650"/>
          <p14:tracePt t="98628" x="3124200" y="5588000"/>
          <p14:tracePt t="98645" x="3117850" y="5600700"/>
          <p14:tracePt t="98662" x="3105150" y="5600700"/>
          <p14:tracePt t="98678" x="3092450" y="5613400"/>
          <p14:tracePt t="98695" x="3092450" y="5626100"/>
          <p14:tracePt t="98712" x="3079750" y="5632450"/>
          <p14:tracePt t="98728" x="3079750" y="5638800"/>
          <p14:tracePt t="98745" x="3079750" y="5645150"/>
          <p14:tracePt t="98762" x="3073400" y="5657850"/>
          <p14:tracePt t="98795" x="3073400" y="5670550"/>
          <p14:tracePt t="98829" x="3073400" y="5676900"/>
          <p14:tracePt t="98847" x="3073400" y="5683250"/>
          <p14:tracePt t="98868" x="3073400" y="5689600"/>
          <p14:tracePt t="98889" x="3073400" y="5695950"/>
          <p14:tracePt t="98900" x="3073400" y="5702300"/>
          <p14:tracePt t="98912" x="3073400" y="5708650"/>
          <p14:tracePt t="98928" x="3073400" y="5715000"/>
          <p14:tracePt t="98945" x="3073400" y="5721350"/>
          <p14:tracePt t="98961" x="3073400" y="5734050"/>
          <p14:tracePt t="98978" x="3048000" y="5784850"/>
          <p14:tracePt t="98995" x="3009900" y="5835650"/>
          <p14:tracePt t="99011" x="2952750" y="5886450"/>
          <p14:tracePt t="99029" x="2800350" y="5969000"/>
          <p14:tracePt t="99045" x="2743200" y="6007100"/>
          <p14:tracePt t="99062" x="2622550" y="6064250"/>
          <p14:tracePt t="99078" x="2552700" y="6083300"/>
          <p14:tracePt t="99095" x="2419350" y="6102350"/>
          <p14:tracePt t="99112" x="2305050" y="6102350"/>
          <p14:tracePt t="99128" x="2266950" y="6102350"/>
          <p14:tracePt t="99145" x="2216150" y="6102350"/>
          <p14:tracePt t="99161" x="2203450" y="6102350"/>
          <p14:tracePt t="99178" x="2178050" y="6102350"/>
          <p14:tracePt t="99195" x="2178050" y="6096000"/>
          <p14:tracePt t="99211" x="2159000" y="6083300"/>
          <p14:tracePt t="99228" x="2146300" y="6070600"/>
          <p14:tracePt t="99244" x="2139950" y="6064250"/>
          <p14:tracePt t="99261" x="2127250" y="6045200"/>
          <p14:tracePt t="99278" x="2120900" y="6032500"/>
          <p14:tracePt t="99295" x="2120900" y="6026150"/>
          <p14:tracePt t="99311" x="2120900" y="6019800"/>
          <p14:tracePt t="99328" x="2120900" y="6013450"/>
          <p14:tracePt t="99345" x="2120900" y="6007100"/>
          <p14:tracePt t="99366" x="2120900" y="6000750"/>
          <p14:tracePt t="105348" x="2120900" y="5994400"/>
          <p14:tracePt t="105369" x="2120900" y="5988050"/>
          <p14:tracePt t="105380" x="2120900" y="5981700"/>
          <p14:tracePt t="105411" x="2120900" y="5975350"/>
          <p14:tracePt t="105422" x="2127250" y="5969000"/>
          <p14:tracePt t="105432" x="2133600" y="5969000"/>
          <p14:tracePt t="105445" x="2146300" y="5962650"/>
          <p14:tracePt t="105456" x="2152650" y="5962650"/>
          <p14:tracePt t="105473" x="2165350" y="5956300"/>
          <p14:tracePt t="105489" x="2171700" y="5956300"/>
          <p14:tracePt t="105506" x="2184400" y="5956300"/>
          <p14:tracePt t="105523" x="2190750" y="5956300"/>
          <p14:tracePt t="105540" x="2203450" y="5956300"/>
          <p14:tracePt t="105572" x="2222500" y="5956300"/>
          <p14:tracePt t="105589" x="2228850" y="5956300"/>
          <p14:tracePt t="105606" x="2235200" y="5956300"/>
          <p14:tracePt t="105622" x="2241550" y="5956300"/>
          <p14:tracePt t="105643" x="2247900" y="5956300"/>
          <p14:tracePt t="105665" x="2254250" y="5956300"/>
          <p14:tracePt t="105686" x="2260600" y="5956300"/>
          <p14:tracePt t="105697" x="2266950" y="5956300"/>
          <p14:tracePt t="105708" x="2273300" y="5956300"/>
          <p14:tracePt t="105723" x="2279650" y="5956300"/>
          <p14:tracePt t="105740" x="2292350" y="5956300"/>
          <p14:tracePt t="105757" x="2298700" y="5956300"/>
          <p14:tracePt t="105775" x="2311400" y="5956300"/>
          <p14:tracePt t="105789" x="2317750" y="5956300"/>
          <p14:tracePt t="105805" x="2330450" y="5956300"/>
          <p14:tracePt t="105822" x="2336800" y="5956300"/>
          <p14:tracePt t="105839" x="2355850" y="5956300"/>
          <p14:tracePt t="105856" x="2387600" y="5956300"/>
          <p14:tracePt t="105872" x="2400300" y="5956300"/>
          <p14:tracePt t="105889" x="2432050" y="5956300"/>
          <p14:tracePt t="105906" x="2444750" y="5956300"/>
          <p14:tracePt t="105922" x="2476500" y="5956300"/>
          <p14:tracePt t="105940" x="2489200" y="5956300"/>
          <p14:tracePt t="105955" x="2520950" y="5956300"/>
          <p14:tracePt t="105973" x="2559050" y="5956300"/>
          <p14:tracePt t="105989" x="2590800" y="5956300"/>
          <p14:tracePt t="106006" x="2654300" y="5956300"/>
          <p14:tracePt t="106022" x="2686050" y="5956300"/>
          <p14:tracePt t="106039" x="2717800" y="5956300"/>
          <p14:tracePt t="106056" x="2755900" y="6007100"/>
          <p14:tracePt t="106072" x="2762250" y="6057900"/>
          <p14:tracePt t="107740" x="2768600" y="6057900"/>
          <p14:tracePt t="107752" x="2774950" y="6057900"/>
          <p14:tracePt t="107762" x="2787650" y="6057900"/>
          <p14:tracePt t="107773" x="2806700" y="6057900"/>
          <p14:tracePt t="107788" x="2838450" y="6051550"/>
          <p14:tracePt t="107805" x="2921000" y="6026150"/>
          <p14:tracePt t="107821" x="2978150" y="6007100"/>
          <p14:tracePt t="107838" x="3086100" y="5975350"/>
          <p14:tracePt t="107854" x="3162300" y="5969000"/>
          <p14:tracePt t="107870" x="3308350" y="5930900"/>
          <p14:tracePt t="107887" x="3384550" y="5918200"/>
          <p14:tracePt t="107904" x="3505200" y="5911850"/>
          <p14:tracePt t="107921" x="3657600" y="5911850"/>
          <p14:tracePt t="107937" x="3733800" y="5911850"/>
          <p14:tracePt t="107954" x="3879850" y="5924550"/>
          <p14:tracePt t="107971" x="3943350" y="5930900"/>
          <p14:tracePt t="107987" x="4102100" y="5962650"/>
          <p14:tracePt t="108004" x="4178300" y="5969000"/>
          <p14:tracePt t="108020" x="4311650" y="6000750"/>
          <p14:tracePt t="108037" x="4432300" y="6026150"/>
          <p14:tracePt t="108054" x="4495800" y="6038850"/>
          <p14:tracePt t="108070" x="4629150" y="6057900"/>
          <p14:tracePt t="108087" x="4718050" y="6076950"/>
          <p14:tracePt t="108103" x="4876800" y="6108700"/>
          <p14:tracePt t="108121" x="4953000" y="6127750"/>
          <p14:tracePt t="108138" x="5194300" y="6159500"/>
          <p14:tracePt t="108155" x="5422900" y="6191250"/>
          <p14:tracePt t="108172" x="5511800" y="6191250"/>
          <p14:tracePt t="108187" x="5765800" y="6191250"/>
          <p14:tracePt t="108204" x="5905500" y="6191250"/>
          <p14:tracePt t="108221" x="6108700" y="6191250"/>
          <p14:tracePt t="108238" x="6330950" y="6191250"/>
          <p14:tracePt t="108254" x="6445250" y="6191250"/>
          <p14:tracePt t="108271" x="6597650" y="6191250"/>
          <p14:tracePt t="108288" x="6667500" y="6184900"/>
          <p14:tracePt t="108304" x="6762750" y="6165850"/>
          <p14:tracePt t="108320" x="6788150" y="6159500"/>
          <p14:tracePt t="108338" x="6813550" y="6153150"/>
          <p14:tracePt t="118274" x="6794500" y="6153150"/>
          <p14:tracePt t="118285" x="6769100" y="6153150"/>
          <p14:tracePt t="118296" x="6718300" y="6153150"/>
          <p14:tracePt t="118313" x="6680200" y="6153150"/>
          <p14:tracePt t="118328" x="6464300" y="6159500"/>
          <p14:tracePt t="118345" x="6286500" y="6172200"/>
          <p14:tracePt t="118361" x="5949950" y="6203950"/>
          <p14:tracePt t="118378" x="5676900" y="6248400"/>
          <p14:tracePt t="118394" x="5321300" y="6273800"/>
          <p14:tracePt t="118411" x="4997450" y="6299200"/>
          <p14:tracePt t="118427" x="4883150" y="6299200"/>
          <p14:tracePt t="118446" x="4743450" y="6299200"/>
          <p14:tracePt t="118462" x="4673600" y="6299200"/>
          <p14:tracePt t="118478" x="4572000" y="6299200"/>
          <p14:tracePt t="118495" x="4546600" y="6299200"/>
          <p14:tracePt t="118511" x="4483100" y="6299200"/>
          <p14:tracePt t="118528" x="4438650" y="6299200"/>
          <p14:tracePt t="118544" x="4406900" y="6299200"/>
          <p14:tracePt t="118561" x="4368800" y="6299200"/>
          <p14:tracePt t="118578" x="4330700" y="6299200"/>
          <p14:tracePt t="118595" x="4210050" y="6318250"/>
          <p14:tracePt t="118611" x="4133850" y="6324600"/>
          <p14:tracePt t="118628" x="3981450" y="6337300"/>
          <p14:tracePt t="118645" x="3848100" y="6337300"/>
          <p14:tracePt t="118661" x="3784600" y="6337300"/>
          <p14:tracePt t="118678" x="3683000" y="6324600"/>
          <p14:tracePt t="118695" x="3638550" y="6318250"/>
          <p14:tracePt t="118711" x="3587750" y="6311900"/>
          <p14:tracePt t="118728" x="3568700" y="6305550"/>
          <p14:tracePt t="118744" x="3549650" y="6299200"/>
          <p14:tracePt t="118761" x="3536950" y="629285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Desenvolvendo o plano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 onde vem as perguntas e objetivos?</a:t>
            </a:r>
          </a:p>
          <a:p>
            <a:pPr lvl="1"/>
            <a:r>
              <a:rPr lang="pt-BR" dirty="0"/>
              <a:t>Da prática em saúde que encontram questões não solucionadas na literatura / evidência científica. </a:t>
            </a:r>
          </a:p>
          <a:p>
            <a:pPr lvl="1"/>
            <a:r>
              <a:rPr lang="pt-BR" dirty="0"/>
              <a:t>De estudos anteriores conduzidos pela equipe (fases de desenvolvimento)</a:t>
            </a:r>
          </a:p>
          <a:p>
            <a:pPr lvl="1"/>
            <a:r>
              <a:rPr lang="pt-BR" dirty="0"/>
              <a:t>Analogias com outros campos de conhecimento.</a:t>
            </a:r>
          </a:p>
          <a:p>
            <a:pPr lvl="1"/>
            <a:r>
              <a:rPr lang="pt-BR" dirty="0"/>
              <a:t>Contato com pares que expõem suas ideias.</a:t>
            </a:r>
          </a:p>
          <a:p>
            <a:pPr lvl="1"/>
            <a:r>
              <a:rPr lang="pt-BR" dirty="0"/>
              <a:t>Contato com os alunos.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"/>
    </mc:Choice>
    <mc:Fallback xmlns="">
      <p:transition spd="slow" advTm="54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Desenvolvendo o plano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pergunta</a:t>
            </a:r>
            <a:r>
              <a:rPr lang="en-US" dirty="0"/>
              <a:t> </a:t>
            </a:r>
            <a:r>
              <a:rPr lang="en-US" dirty="0" err="1"/>
              <a:t>conduzirá</a:t>
            </a:r>
            <a:r>
              <a:rPr lang="en-US" dirty="0"/>
              <a:t> 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investigação</a:t>
            </a:r>
            <a:r>
              <a:rPr lang="en-US" dirty="0"/>
              <a:t> (</a:t>
            </a:r>
            <a:r>
              <a:rPr lang="en-US" b="1" dirty="0"/>
              <a:t>FINER</a:t>
            </a:r>
            <a:r>
              <a:rPr lang="en-US" dirty="0"/>
              <a:t>): </a:t>
            </a:r>
          </a:p>
          <a:p>
            <a:pPr lvl="1"/>
            <a:r>
              <a:rPr lang="en-US" dirty="0" err="1"/>
              <a:t>Factível</a:t>
            </a:r>
            <a:r>
              <a:rPr lang="en-US" dirty="0"/>
              <a:t> (feasible)</a:t>
            </a:r>
          </a:p>
          <a:p>
            <a:pPr lvl="2"/>
            <a:r>
              <a:rPr lang="pt-BR" dirty="0"/>
              <a:t>Numero de participantes, conhecimento técnico, tempo e recurso financeiro, gerenciável no escopo, financiável. </a:t>
            </a:r>
            <a:endParaRPr lang="en-US" dirty="0"/>
          </a:p>
          <a:p>
            <a:pPr lvl="1"/>
            <a:r>
              <a:rPr lang="en-US" dirty="0" err="1"/>
              <a:t>Interessante</a:t>
            </a:r>
            <a:r>
              <a:rPr lang="en-US" dirty="0"/>
              <a:t> (interesting)</a:t>
            </a:r>
          </a:p>
          <a:p>
            <a:pPr lvl="2"/>
            <a:r>
              <a:rPr lang="pt-BR" dirty="0"/>
              <a:t>Intriga o pesquisador, colaboradores e pares.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64"/>
    </mc:Choice>
    <mc:Fallback xmlns="">
      <p:transition spd="slow" advTm="158064"/>
    </mc:Fallback>
  </mc:AlternateContent>
  <p:extLst>
    <p:ext uri="{3A86A75C-4F4B-4683-9AE1-C65F6400EC91}">
      <p14:laserTraceLst xmlns:p14="http://schemas.microsoft.com/office/powerpoint/2010/main">
        <p14:tracePtLst>
          <p14:tracePt t="25547" x="762000" y="5016500"/>
          <p14:tracePt t="26079" x="768350" y="5016500"/>
          <p14:tracePt t="26090" x="781050" y="5003800"/>
          <p14:tracePt t="26100" x="806450" y="4984750"/>
          <p14:tracePt t="26111" x="838200" y="4953000"/>
          <p14:tracePt t="26124" x="895350" y="4883150"/>
          <p14:tracePt t="26141" x="1155700" y="4591050"/>
          <p14:tracePt t="26157" x="1295400" y="4457700"/>
          <p14:tracePt t="26173" x="1600200" y="4146550"/>
          <p14:tracePt t="26190" x="1797050" y="3943350"/>
          <p14:tracePt t="26207" x="2114550" y="3644900"/>
          <p14:tracePt t="26223" x="2209800" y="3543300"/>
          <p14:tracePt t="26240" x="2463800" y="3321050"/>
          <p14:tracePt t="26257" x="2546350" y="3238500"/>
          <p14:tracePt t="26274" x="2686050" y="3105150"/>
          <p14:tracePt t="26290" x="2768600" y="3022600"/>
          <p14:tracePt t="26307" x="2806700" y="2990850"/>
          <p14:tracePt t="26323" x="2857500" y="2940050"/>
          <p14:tracePt t="26341" x="2882900" y="2927350"/>
          <p14:tracePt t="26357" x="2914650" y="2901950"/>
          <p14:tracePt t="26374" x="2933700" y="2882900"/>
          <p14:tracePt t="26390" x="2984500" y="2863850"/>
          <p14:tracePt t="26407" x="3035300" y="2851150"/>
          <p14:tracePt t="26424" x="3067050" y="2844800"/>
          <p14:tracePt t="26440" x="3105150" y="2832100"/>
          <p14:tracePt t="26457" x="3130550" y="2825750"/>
          <p14:tracePt t="26473" x="3168650" y="2806700"/>
          <p14:tracePt t="26491" x="3194050" y="2794000"/>
          <p14:tracePt t="26508" x="3289300" y="2736850"/>
          <p14:tracePt t="26525" x="3378200" y="2679700"/>
          <p14:tracePt t="26541" x="3416300" y="2641600"/>
          <p14:tracePt t="26557" x="3467100" y="2597150"/>
          <p14:tracePt t="26573" x="3486150" y="2584450"/>
          <p14:tracePt t="26590" x="3505200" y="2565400"/>
          <p14:tracePt t="26607" x="3505200" y="2552700"/>
          <p14:tracePt t="26640" x="3505200" y="2533650"/>
          <p14:tracePt t="26657" x="3498850" y="2527300"/>
          <p14:tracePt t="26673" x="3467100" y="2508250"/>
          <p14:tracePt t="26690" x="3454400" y="2501900"/>
          <p14:tracePt t="26706" x="3409950" y="2476500"/>
          <p14:tracePt t="26724" x="3384550" y="2463800"/>
          <p14:tracePt t="26740" x="3371850" y="2451100"/>
          <p14:tracePt t="26757" x="3352800" y="2432050"/>
          <p14:tracePt t="26774" x="3346450" y="2419350"/>
          <p14:tracePt t="26792" x="3340100" y="2393950"/>
          <p14:tracePt t="42373" x="3327400" y="2393950"/>
          <p14:tracePt t="42386" x="3314700" y="2406650"/>
          <p14:tracePt t="42395" x="3289300" y="2425700"/>
          <p14:tracePt t="42409" x="3276600" y="2438400"/>
          <p14:tracePt t="42425" x="3244850" y="2451100"/>
          <p14:tracePt t="42442" x="3194050" y="2482850"/>
          <p14:tracePt t="42459" x="3086100" y="2520950"/>
          <p14:tracePt t="42477" x="3022600" y="2520950"/>
          <p14:tracePt t="42493" x="2901950" y="2546350"/>
          <p14:tracePt t="42510" x="2857500" y="2552700"/>
          <p14:tracePt t="42527" x="2774950" y="2578100"/>
          <p14:tracePt t="42545" x="2654300" y="2616200"/>
          <p14:tracePt t="42560" x="2584450" y="2647950"/>
          <p14:tracePt t="42577" x="2463800" y="2686050"/>
          <p14:tracePt t="42592" x="2419350" y="2711450"/>
          <p14:tracePt t="42609" x="2343150" y="2749550"/>
          <p14:tracePt t="42627" x="2311400" y="2774950"/>
          <p14:tracePt t="42644" x="2254250" y="2806700"/>
          <p14:tracePt t="42659" x="2241550" y="2819400"/>
          <p14:tracePt t="42676" x="2222500" y="2832100"/>
          <p14:tracePt t="42692" x="2216150" y="2838450"/>
          <p14:tracePt t="42709" x="2216150" y="2844800"/>
          <p14:tracePt t="42755" x="2209800" y="2844800"/>
          <p14:tracePt t="42808" x="2209800" y="2851150"/>
          <p14:tracePt t="43094" x="2209800" y="2857500"/>
          <p14:tracePt t="43954" x="2209800" y="2863850"/>
          <p14:tracePt t="43975" x="2209800" y="2870200"/>
          <p14:tracePt t="43985" x="2209800" y="2876550"/>
          <p14:tracePt t="43997" x="2209800" y="2882900"/>
          <p14:tracePt t="44008" x="2209800" y="2889250"/>
          <p14:tracePt t="44025" x="2209800" y="2901950"/>
          <p14:tracePt t="44042" x="2216150" y="2908300"/>
          <p14:tracePt t="44059" x="2222500" y="2921000"/>
          <p14:tracePt t="44075" x="2228850" y="2927350"/>
          <p14:tracePt t="44091" x="2235200" y="2940050"/>
          <p14:tracePt t="44108" x="2241550" y="2940050"/>
          <p14:tracePt t="44125" x="2254250" y="2952750"/>
          <p14:tracePt t="44141" x="2260600" y="2959100"/>
          <p14:tracePt t="44158" x="2273300" y="2978150"/>
          <p14:tracePt t="44175" x="2286000" y="2990850"/>
          <p14:tracePt t="44191" x="2292350" y="2990850"/>
          <p14:tracePt t="44207" x="2298700" y="3003550"/>
          <p14:tracePt t="44224" x="2305050" y="3009900"/>
          <p14:tracePt t="44241" x="2305050" y="3016250"/>
          <p14:tracePt t="44257" x="2311400" y="3022600"/>
          <p14:tracePt t="44291" x="2317750" y="3028950"/>
          <p14:tracePt t="44323" x="2324100" y="3028950"/>
          <p14:tracePt t="44344" x="2324100" y="3035300"/>
          <p14:tracePt t="44354" x="2330450" y="3041650"/>
          <p14:tracePt t="44365" x="2330450" y="3048000"/>
          <p14:tracePt t="44376" x="2330450" y="3054350"/>
          <p14:tracePt t="44390" x="2330450" y="3067050"/>
          <p14:tracePt t="44408" x="2336800" y="3079750"/>
          <p14:tracePt t="44424" x="2336800" y="3086100"/>
          <p14:tracePt t="44440" x="2336800" y="3098800"/>
          <p14:tracePt t="44457" x="2336800" y="3111500"/>
          <p14:tracePt t="44474" x="2336800" y="3130550"/>
          <p14:tracePt t="44507" x="2343150" y="3175000"/>
          <p14:tracePt t="44524" x="2374900" y="3302000"/>
          <p14:tracePt t="44541" x="2381250" y="3333750"/>
          <p14:tracePt t="47022" x="2393950" y="3321050"/>
          <p14:tracePt t="47043" x="2400300" y="3308350"/>
          <p14:tracePt t="47054" x="2406650" y="3302000"/>
          <p14:tracePt t="47066" x="2425700" y="3295650"/>
          <p14:tracePt t="47075" x="2444750" y="3282950"/>
          <p14:tracePt t="47090" x="2470150" y="3276600"/>
          <p14:tracePt t="47107" x="2520950" y="3263900"/>
          <p14:tracePt t="47123" x="2546350" y="3263900"/>
          <p14:tracePt t="47140" x="2578100" y="3263900"/>
          <p14:tracePt t="47155" x="2597150" y="3263900"/>
          <p14:tracePt t="47172" x="2616200" y="3263900"/>
          <p14:tracePt t="47188" x="2628900" y="3263900"/>
          <p14:tracePt t="47205" x="2647950" y="3270250"/>
          <p14:tracePt t="47223" x="2660650" y="3270250"/>
          <p14:tracePt t="47238" x="2686050" y="3276600"/>
          <p14:tracePt t="47254" x="2698750" y="3276600"/>
          <p14:tracePt t="47271" x="2711450" y="3282950"/>
          <p14:tracePt t="47288" x="2736850" y="3289300"/>
          <p14:tracePt t="47304" x="2749550" y="3289300"/>
          <p14:tracePt t="47321" x="2781300" y="3295650"/>
          <p14:tracePt t="47338" x="2806700" y="3295650"/>
          <p14:tracePt t="47354" x="2838450" y="3302000"/>
          <p14:tracePt t="47371" x="2870200" y="3308350"/>
          <p14:tracePt t="47388" x="2901950" y="3308350"/>
          <p14:tracePt t="47404" x="2940050" y="3321050"/>
          <p14:tracePt t="47421" x="2952750" y="3327400"/>
          <p14:tracePt t="47438" x="2984500" y="3327400"/>
          <p14:tracePt t="47455" x="3003550" y="3333750"/>
          <p14:tracePt t="47471" x="3016250" y="3333750"/>
          <p14:tracePt t="47488" x="3028950" y="3333750"/>
          <p14:tracePt t="47504" x="3028950" y="3340100"/>
          <p14:tracePt t="47521" x="3041650" y="3346450"/>
          <p14:tracePt t="47538" x="3048000" y="3352800"/>
          <p14:tracePt t="47554" x="3067050" y="3359150"/>
          <p14:tracePt t="47572" x="3079750" y="3359150"/>
          <p14:tracePt t="47588" x="3086100" y="3365500"/>
          <p14:tracePt t="47605" x="3105150" y="3365500"/>
          <p14:tracePt t="47621" x="3117850" y="3365500"/>
          <p14:tracePt t="47638" x="3130550" y="3365500"/>
          <p14:tracePt t="51360" x="3136900" y="3365500"/>
          <p14:tracePt t="51372" x="3143250" y="3365500"/>
          <p14:tracePt t="51381" x="3162300" y="3365500"/>
          <p14:tracePt t="51392" x="3175000" y="3359150"/>
          <p14:tracePt t="51403" x="3194050" y="3346450"/>
          <p14:tracePt t="51418" x="3225800" y="3327400"/>
          <p14:tracePt t="51434" x="3327400" y="3295650"/>
          <p14:tracePt t="51451" x="3390900" y="3276600"/>
          <p14:tracePt t="51468" x="3511550" y="3244850"/>
          <p14:tracePt t="51487" x="3568700" y="3225800"/>
          <p14:tracePt t="51503" x="3676650" y="3187700"/>
          <p14:tracePt t="51519" x="3822700" y="3149600"/>
          <p14:tracePt t="51534" x="3905250" y="3124200"/>
          <p14:tracePt t="51551" x="4025900" y="3086100"/>
          <p14:tracePt t="51567" x="4076700" y="3067050"/>
          <p14:tracePt t="51584" x="4203700" y="3028950"/>
          <p14:tracePt t="51601" x="4254500" y="3022600"/>
          <p14:tracePt t="51617" x="4387850" y="3003550"/>
          <p14:tracePt t="51634" x="4483100" y="2984500"/>
          <p14:tracePt t="51651" x="4521200" y="2984500"/>
          <p14:tracePt t="51667" x="4622800" y="2978150"/>
          <p14:tracePt t="51684" x="4705350" y="2990850"/>
          <p14:tracePt t="51701" x="4826000" y="3016250"/>
          <p14:tracePt t="51717" x="4889500" y="3035300"/>
          <p14:tracePt t="51734" x="5016500" y="3073400"/>
          <p14:tracePt t="51751" x="5149850" y="3130550"/>
          <p14:tracePt t="51767" x="5232400" y="3162300"/>
          <p14:tracePt t="51784" x="5416550" y="3232150"/>
          <p14:tracePt t="51800" x="5486400" y="3282950"/>
          <p14:tracePt t="51817" x="5556250" y="3333750"/>
          <p14:tracePt t="62271" x="5549900" y="3340100"/>
          <p14:tracePt t="62282" x="5518150" y="3346450"/>
          <p14:tracePt t="62293" x="5499100" y="3352800"/>
          <p14:tracePt t="62308" x="5480050" y="3359150"/>
          <p14:tracePt t="62325" x="5435600" y="3365500"/>
          <p14:tracePt t="62341" x="5416550" y="3378200"/>
          <p14:tracePt t="62358" x="5346700" y="3384550"/>
          <p14:tracePt t="62375" x="5308600" y="3384550"/>
          <p14:tracePt t="62391" x="5219700" y="3384550"/>
          <p14:tracePt t="62409" x="5162550" y="3384550"/>
          <p14:tracePt t="62425" x="5130800" y="3384550"/>
          <p14:tracePt t="62441" x="5073650" y="3384550"/>
          <p14:tracePt t="62458" x="5029200" y="3378200"/>
          <p14:tracePt t="62475" x="4927600" y="3378200"/>
          <p14:tracePt t="62491" x="4889500" y="3371850"/>
          <p14:tracePt t="62508" x="4832350" y="3365500"/>
          <p14:tracePt t="62525" x="4768850" y="3359150"/>
          <p14:tracePt t="62542" x="4743450" y="3352800"/>
          <p14:tracePt t="62558" x="4673600" y="3333750"/>
          <p14:tracePt t="62575" x="4629150" y="3333750"/>
          <p14:tracePt t="62591" x="4552950" y="3333750"/>
          <p14:tracePt t="62608" x="4527550" y="3333750"/>
          <p14:tracePt t="62624" x="4445000" y="3346450"/>
          <p14:tracePt t="62641" x="4400550" y="3359150"/>
          <p14:tracePt t="62658" x="4241800" y="3409950"/>
          <p14:tracePt t="62674" x="4083050" y="3454400"/>
          <p14:tracePt t="62691" x="4019550" y="3473450"/>
          <p14:tracePt t="62708" x="3886200" y="3511550"/>
          <p14:tracePt t="62724" x="3841750" y="3511550"/>
          <p14:tracePt t="62741" x="3803650" y="3511550"/>
          <p14:tracePt t="63405" x="3790950" y="3511550"/>
          <p14:tracePt t="63415" x="3778250" y="3517900"/>
          <p14:tracePt t="63425" x="3765550" y="3517900"/>
          <p14:tracePt t="63440" x="3746500" y="3517900"/>
          <p14:tracePt t="63457" x="3676650" y="3524250"/>
          <p14:tracePt t="63473" x="3638550" y="3524250"/>
          <p14:tracePt t="63490" x="3549650" y="3524250"/>
          <p14:tracePt t="63506" x="3517900" y="3524250"/>
          <p14:tracePt t="63523" x="3409950" y="3511550"/>
          <p14:tracePt t="63540" x="3346450" y="3505200"/>
          <p14:tracePt t="63556" x="3244850" y="3505200"/>
          <p14:tracePt t="63574" x="3200400" y="3492500"/>
          <p14:tracePt t="63575" x="3162300" y="3486150"/>
          <p14:tracePt t="63590" x="3130550" y="3486150"/>
          <p14:tracePt t="63607" x="3054350" y="3479800"/>
          <p14:tracePt t="63623" x="3028950" y="3479800"/>
          <p14:tracePt t="63640" x="2959100" y="3479800"/>
          <p14:tracePt t="63657" x="2933700" y="3479800"/>
          <p14:tracePt t="63673" x="2882900" y="3479800"/>
          <p14:tracePt t="63691" x="2838450" y="3479800"/>
          <p14:tracePt t="63706" x="2819400" y="3479800"/>
          <p14:tracePt t="63723" x="2787650" y="3479800"/>
          <p14:tracePt t="63740" x="2774950" y="3486150"/>
          <p14:tracePt t="63756" x="2743200" y="3498850"/>
          <p14:tracePt t="63773" x="2717800" y="3505200"/>
          <p14:tracePt t="63790" x="2679700" y="3530600"/>
          <p14:tracePt t="63808" x="2641600" y="3556000"/>
          <p14:tracePt t="63824" x="2622550" y="3562350"/>
          <p14:tracePt t="63841" x="2597150" y="3575050"/>
          <p14:tracePt t="63858" x="2590800" y="3575050"/>
          <p14:tracePt t="63874" x="2584450" y="3575050"/>
          <p14:tracePt t="63946" x="2578100" y="3575050"/>
          <p14:tracePt t="64453" x="2590800" y="3575050"/>
          <p14:tracePt t="64466" x="2603500" y="3568700"/>
          <p14:tracePt t="64477" x="2616200" y="3556000"/>
          <p14:tracePt t="64490" x="2628900" y="3549650"/>
          <p14:tracePt t="64508" x="2667000" y="3536950"/>
          <p14:tracePt t="64523" x="2679700" y="3530600"/>
          <p14:tracePt t="64539" x="2717800" y="3517900"/>
          <p14:tracePt t="64556" x="2749550" y="3505200"/>
          <p14:tracePt t="64573" x="2806700" y="3492500"/>
          <p14:tracePt t="64590" x="2838450" y="3492500"/>
          <p14:tracePt t="64606" x="2882900" y="3486150"/>
          <p14:tracePt t="64623" x="2933700" y="3486150"/>
          <p14:tracePt t="64639" x="2959100" y="3486150"/>
          <p14:tracePt t="64656" x="3041650" y="3486150"/>
          <p14:tracePt t="64672" x="3067050" y="3479800"/>
          <p14:tracePt t="64689" x="3136900" y="3479800"/>
          <p14:tracePt t="64706" x="3155950" y="3479800"/>
          <p14:tracePt t="64723" x="3200400" y="3479800"/>
          <p14:tracePt t="64739" x="3232150" y="3486150"/>
          <p14:tracePt t="64756" x="3244850" y="3492500"/>
          <p14:tracePt t="64772" x="3270250" y="3511550"/>
          <p14:tracePt t="64789" x="3282950" y="3517900"/>
          <p14:tracePt t="64806" x="3308350" y="3543300"/>
          <p14:tracePt t="64823" x="3327400" y="3562350"/>
          <p14:tracePt t="64840" x="3352800" y="3587750"/>
          <p14:tracePt t="64856" x="3371850" y="3600450"/>
          <p14:tracePt t="64872" x="3378200" y="3613150"/>
          <p14:tracePt t="64889" x="3390900" y="3613150"/>
          <p14:tracePt t="64906" x="3397250" y="3613150"/>
          <p14:tracePt t="64923" x="3403600" y="3619500"/>
          <p14:tracePt t="75028" x="3409950" y="3613150"/>
          <p14:tracePt t="75038" x="3416300" y="3613150"/>
          <p14:tracePt t="75049" x="3429000" y="3606800"/>
          <p14:tracePt t="75063" x="3448050" y="3587750"/>
          <p14:tracePt t="75081" x="3511550" y="3568700"/>
          <p14:tracePt t="75096" x="3536950" y="3562350"/>
          <p14:tracePt t="75114" x="3600450" y="3543300"/>
          <p14:tracePt t="75130" x="3663950" y="3524250"/>
          <p14:tracePt t="75146" x="3810000" y="3498850"/>
          <p14:tracePt t="75163" x="3873500" y="3486150"/>
          <p14:tracePt t="75180" x="3981450" y="3479800"/>
          <p14:tracePt t="75197" x="4095750" y="3467100"/>
          <p14:tracePt t="75213" x="4165600" y="3460750"/>
          <p14:tracePt t="75230" x="4292600" y="3448050"/>
          <p14:tracePt t="75247" x="4349750" y="3441700"/>
          <p14:tracePt t="75263" x="4400550" y="3441700"/>
          <p14:tracePt t="75280" x="4432300" y="3441700"/>
          <p14:tracePt t="75297" x="4495800" y="3441700"/>
          <p14:tracePt t="75313" x="4572000" y="3454400"/>
          <p14:tracePt t="75330" x="4597400" y="3460750"/>
          <p14:tracePt t="75346" x="4679950" y="3467100"/>
          <p14:tracePt t="75363" x="4718050" y="3473450"/>
          <p14:tracePt t="75379" x="4787900" y="3473450"/>
          <p14:tracePt t="75396" x="4838700" y="3486150"/>
          <p14:tracePt t="75414" x="4940300" y="3492500"/>
          <p14:tracePt t="75431" x="5048250" y="3511550"/>
          <p14:tracePt t="75447" x="5080000" y="3517900"/>
          <p14:tracePt t="75464" x="5130800" y="3517900"/>
          <p14:tracePt t="75479" x="5149850" y="3524250"/>
          <p14:tracePt t="75496" x="5175250" y="3530600"/>
          <p14:tracePt t="75513" x="5194300" y="3543300"/>
          <p14:tracePt t="75530" x="5226050" y="3575050"/>
          <p14:tracePt t="75546" x="5251450" y="3606800"/>
          <p14:tracePt t="75563" x="5264150" y="3619500"/>
          <p14:tracePt t="75580" x="5314950" y="3644900"/>
          <p14:tracePt t="82042" x="5308600" y="3644900"/>
          <p14:tracePt t="82053" x="5295900" y="3644900"/>
          <p14:tracePt t="82066" x="5264150" y="3644900"/>
          <p14:tracePt t="82076" x="5245100" y="3644900"/>
          <p14:tracePt t="82091" x="5226050" y="3644900"/>
          <p14:tracePt t="82108" x="5149850" y="3619500"/>
          <p14:tracePt t="82125" x="5086350" y="3587750"/>
          <p14:tracePt t="82141" x="4933950" y="3530600"/>
          <p14:tracePt t="82157" x="4883150" y="3505200"/>
          <p14:tracePt t="82174" x="4743450" y="3441700"/>
          <p14:tracePt t="82191" x="4578350" y="3352800"/>
          <p14:tracePt t="82208" x="4489450" y="3302000"/>
          <p14:tracePt t="82224" x="4337050" y="3206750"/>
          <p14:tracePt t="82242" x="4279900" y="3168650"/>
          <p14:tracePt t="82257" x="4108450" y="3111500"/>
          <p14:tracePt t="82273" x="4013200" y="3092450"/>
          <p14:tracePt t="82290" x="3835400" y="3073400"/>
          <p14:tracePt t="82306" x="3733800" y="3073400"/>
          <p14:tracePt t="82323" x="3683000" y="3073400"/>
          <p14:tracePt t="82340" x="3556000" y="3111500"/>
          <p14:tracePt t="82356" x="3511550" y="3136900"/>
          <p14:tracePt t="82373" x="3397250" y="3213100"/>
          <p14:tracePt t="82390" x="3340100" y="3251200"/>
          <p14:tracePt t="82407" x="3276600" y="3302000"/>
          <p14:tracePt t="82424" x="3232150" y="3333750"/>
          <p14:tracePt t="82439" x="3206750" y="3340100"/>
          <p14:tracePt t="82456" x="3162300" y="3359150"/>
          <p14:tracePt t="82473" x="3130550" y="3378200"/>
          <p14:tracePt t="82489" x="3054350" y="3409950"/>
          <p14:tracePt t="82506" x="3022600" y="3422650"/>
          <p14:tracePt t="82523" x="2965450" y="3454400"/>
          <p14:tracePt t="82539" x="2908300" y="3479800"/>
          <p14:tracePt t="82556" x="2889250" y="3498850"/>
          <p14:tracePt t="82573" x="2838450" y="3568700"/>
          <p14:tracePt t="82589" x="2806700" y="3600450"/>
          <p14:tracePt t="82606" x="2743200" y="3689350"/>
          <p14:tracePt t="82623" x="2705100" y="3740150"/>
          <p14:tracePt t="82639" x="2654300" y="3803650"/>
          <p14:tracePt t="82656" x="2616200" y="3848100"/>
          <p14:tracePt t="82673" x="2603500" y="3867150"/>
          <p14:tracePt t="82689" x="2578100" y="3911600"/>
          <p14:tracePt t="82706" x="2571750" y="3924300"/>
          <p14:tracePt t="82723" x="2546350" y="3962400"/>
          <p14:tracePt t="82739" x="2546350" y="3968750"/>
          <p14:tracePt t="82756" x="2546350" y="3981450"/>
          <p14:tracePt t="82775" x="2540000" y="3987800"/>
          <p14:tracePt t="82791" x="2540000" y="3994150"/>
          <p14:tracePt t="82806" x="2533650" y="4000500"/>
          <p14:tracePt t="82823" x="2527300" y="4013200"/>
          <p14:tracePt t="82840" x="2520950" y="4032250"/>
          <p14:tracePt t="82857" x="2514600" y="4051300"/>
          <p14:tracePt t="82873" x="2508250" y="4064000"/>
          <p14:tracePt t="82890" x="2508250" y="4070350"/>
          <p14:tracePt t="82907" x="2508250" y="4076700"/>
          <p14:tracePt t="82922" x="2501900" y="4083050"/>
          <p14:tracePt t="86679" x="2495550" y="4089400"/>
          <p14:tracePt t="86689" x="2489200" y="4095750"/>
          <p14:tracePt t="86700" x="2476500" y="4102100"/>
          <p14:tracePt t="86711" x="2470150" y="4108450"/>
          <p14:tracePt t="86723" x="2451100" y="4121150"/>
          <p14:tracePt t="86737" x="2438400" y="4127500"/>
          <p14:tracePt t="86753" x="2406650" y="4152900"/>
          <p14:tracePt t="86770" x="2387600" y="4165600"/>
          <p14:tracePt t="86787" x="2362200" y="4191000"/>
          <p14:tracePt t="86804" x="2349500" y="4210050"/>
          <p14:tracePt t="86821" x="2330450" y="4241800"/>
          <p14:tracePt t="86837" x="2317750" y="4273550"/>
          <p14:tracePt t="86853" x="2317750" y="4286250"/>
          <p14:tracePt t="86870" x="2311400" y="4305300"/>
          <p14:tracePt t="86886" x="2311400" y="4318000"/>
          <p14:tracePt t="86904" x="2311400" y="4349750"/>
          <p14:tracePt t="86921" x="2311400" y="4362450"/>
          <p14:tracePt t="86937" x="2311400" y="4381500"/>
          <p14:tracePt t="86954" x="2324100" y="4406900"/>
          <p14:tracePt t="86970" x="2330450" y="4413250"/>
          <p14:tracePt t="86986" x="2349500" y="4438650"/>
          <p14:tracePt t="87002" x="2355850" y="4451350"/>
          <p14:tracePt t="87019" x="2374900" y="4483100"/>
          <p14:tracePt t="87036" x="2387600" y="4502150"/>
          <p14:tracePt t="87052" x="2413000" y="4533900"/>
          <p14:tracePt t="87069" x="2419350" y="4552950"/>
          <p14:tracePt t="87086" x="2432050" y="4565650"/>
          <p14:tracePt t="87103" x="2438400" y="4578350"/>
          <p14:tracePt t="87119" x="2444750" y="4584700"/>
          <p14:tracePt t="87136" x="2457450" y="4603750"/>
          <p14:tracePt t="87152" x="2463800" y="4616450"/>
          <p14:tracePt t="87169" x="2476500" y="4635500"/>
          <p14:tracePt t="87186" x="2482850" y="4648200"/>
          <p14:tracePt t="87203" x="2489200" y="4660900"/>
          <p14:tracePt t="87220" x="2495550" y="4679950"/>
          <p14:tracePt t="87236" x="2495550" y="4686300"/>
          <p14:tracePt t="87253" x="2508250" y="4692650"/>
          <p14:tracePt t="87269" x="2508250" y="4699000"/>
          <p14:tracePt t="87303" x="2514600" y="4705350"/>
          <p14:tracePt t="87319" x="2514600" y="4711700"/>
          <p14:tracePt t="87335" x="2520950" y="4718050"/>
          <p14:tracePt t="88256" x="2520950" y="4724400"/>
          <p14:tracePt t="88268" x="2520950" y="4737100"/>
          <p14:tracePt t="88278" x="2514600" y="4749800"/>
          <p14:tracePt t="88287" x="2508250" y="4762500"/>
          <p14:tracePt t="88301" x="2501900" y="4775200"/>
          <p14:tracePt t="88319" x="2495550" y="4794250"/>
          <p14:tracePt t="88335" x="2489200" y="4813300"/>
          <p14:tracePt t="88352" x="2489200" y="4845050"/>
          <p14:tracePt t="88368" x="2489200" y="4857750"/>
          <p14:tracePt t="88384" x="2489200" y="4883150"/>
          <p14:tracePt t="88401" x="2489200" y="4889500"/>
          <p14:tracePt t="88418" x="2489200" y="4914900"/>
          <p14:tracePt t="88436" x="2495550" y="4921250"/>
          <p14:tracePt t="88452" x="2508250" y="4940300"/>
          <p14:tracePt t="88469" x="2533650" y="4965700"/>
          <p14:tracePt t="88485" x="2533650" y="4972050"/>
          <p14:tracePt t="88502" x="2552700" y="4997450"/>
          <p14:tracePt t="88518" x="2559050" y="5010150"/>
          <p14:tracePt t="88534" x="2571750" y="5022850"/>
          <p14:tracePt t="88551" x="2578100" y="5022850"/>
          <p14:tracePt t="88567" x="2584450" y="5029200"/>
          <p14:tracePt t="88584" x="2584450" y="5035550"/>
          <p14:tracePt t="88601" x="2590800" y="5035550"/>
          <p14:tracePt t="88626" x="2590800" y="5041900"/>
          <p14:tracePt t="88839" x="2590800" y="5048250"/>
          <p14:tracePt t="88881" x="2578100" y="5048250"/>
          <p14:tracePt t="88891" x="2571750" y="5048250"/>
          <p14:tracePt t="88902" x="2559050" y="5048250"/>
          <p14:tracePt t="88918" x="2546350" y="5048250"/>
          <p14:tracePt t="88934" x="2520950" y="5054600"/>
          <p14:tracePt t="88968" x="2501900" y="5054600"/>
          <p14:tracePt t="88985" x="2495550" y="5060950"/>
          <p14:tracePt t="89001" x="2489200" y="5060950"/>
          <p14:tracePt t="89018" x="2482850" y="5067300"/>
          <p14:tracePt t="89034" x="2476500" y="5067300"/>
          <p14:tracePt t="89094" x="2470150" y="5067300"/>
          <p14:tracePt t="98505" x="2476500" y="5067300"/>
          <p14:tracePt t="98515" x="2489200" y="5067300"/>
          <p14:tracePt t="98526" x="2495550" y="5060950"/>
          <p14:tracePt t="98542" x="2508250" y="5054600"/>
          <p14:tracePt t="98559" x="2533650" y="5048250"/>
          <p14:tracePt t="98576" x="2552700" y="5041900"/>
          <p14:tracePt t="98581" x="2584450" y="5041900"/>
          <p14:tracePt t="98593" x="2603500" y="5035550"/>
          <p14:tracePt t="98610" x="2628900" y="5029200"/>
          <p14:tracePt t="98627" x="2692400" y="5016500"/>
          <p14:tracePt t="98644" x="2730500" y="5010150"/>
          <p14:tracePt t="98659" x="2762250" y="5010150"/>
          <p14:tracePt t="98675" x="2825750" y="5003800"/>
          <p14:tracePt t="98692" x="2857500" y="4997450"/>
          <p14:tracePt t="98710" x="2927350" y="4991100"/>
          <p14:tracePt t="98728" x="2984500" y="4991100"/>
          <p14:tracePt t="98743" x="3016250" y="4991100"/>
          <p14:tracePt t="98759" x="3079750" y="4984750"/>
          <p14:tracePt t="98775" x="3130550" y="4984750"/>
          <p14:tracePt t="98792" x="3225800" y="4965700"/>
          <p14:tracePt t="98808" x="3270250" y="4965700"/>
          <p14:tracePt t="98825" x="3314700" y="4965700"/>
          <p14:tracePt t="98842" x="3346450" y="4965700"/>
          <p14:tracePt t="98859" x="3390900" y="4965700"/>
          <p14:tracePt t="98875" x="3473450" y="4965700"/>
          <p14:tracePt t="98891" x="3511550" y="4965700"/>
          <p14:tracePt t="98908" x="3587750" y="4965700"/>
          <p14:tracePt t="98925" x="3625850" y="4965700"/>
          <p14:tracePt t="98943" x="3683000" y="4965700"/>
          <p14:tracePt t="98961" x="3765550" y="4959350"/>
          <p14:tracePt t="98977" x="3829050" y="4959350"/>
          <p14:tracePt t="98993" x="3917950" y="4959350"/>
          <p14:tracePt t="99008" x="3956050" y="4959350"/>
          <p14:tracePt t="99025" x="4013200" y="4959350"/>
          <p14:tracePt t="99042" x="4044950" y="4965700"/>
          <p14:tracePt t="99058" x="4095750" y="4978400"/>
          <p14:tracePt t="99076" x="4127500" y="4984750"/>
          <p14:tracePt t="99079" x="4146550" y="499745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Desenvolvendo o plano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Nova (novel)</a:t>
            </a:r>
          </a:p>
          <a:p>
            <a:pPr lvl="2"/>
            <a:r>
              <a:rPr lang="pt-BR" dirty="0"/>
              <a:t>Fornece novas evidências, confirma, refuta ou estende achados anteriores. Inova em conceitos, práticas em saúde, ou em metodologias.</a:t>
            </a:r>
            <a:endParaRPr lang="en-US" dirty="0"/>
          </a:p>
          <a:p>
            <a:pPr lvl="1"/>
            <a:r>
              <a:rPr lang="en-US" dirty="0" err="1"/>
              <a:t>Ética</a:t>
            </a:r>
            <a:r>
              <a:rPr lang="en-US" dirty="0"/>
              <a:t> (ethical)</a:t>
            </a:r>
          </a:p>
          <a:p>
            <a:pPr lvl="2"/>
            <a:r>
              <a:rPr lang="pt-BR" dirty="0"/>
              <a:t>Segue as normativas éticas em pesquisa – segurança / anonimato / privacidade individual do participante</a:t>
            </a:r>
            <a:endParaRPr lang="en-US" dirty="0"/>
          </a:p>
          <a:p>
            <a:pPr lvl="1"/>
            <a:r>
              <a:rPr lang="en-US" dirty="0" err="1"/>
              <a:t>Relevante</a:t>
            </a:r>
            <a:r>
              <a:rPr lang="en-US" dirty="0"/>
              <a:t> (relevant)</a:t>
            </a:r>
            <a:endParaRPr lang="pt-BR" altLang="en-US" dirty="0"/>
          </a:p>
          <a:p>
            <a:pPr lvl="2"/>
            <a:r>
              <a:rPr lang="pt-BR" altLang="en-US" dirty="0"/>
              <a:t>Provável impacto no conhecimento científico, prática em saúde, políticas em saúde pública ou influencia novas pesquisas.</a:t>
            </a:r>
          </a:p>
        </p:txBody>
      </p:sp>
    </p:spTree>
    <p:extLst>
      <p:ext uri="{BB962C8B-B14F-4D97-AF65-F5344CB8AC3E}">
        <p14:creationId xmlns:p14="http://schemas.microsoft.com/office/powerpoint/2010/main" val="38093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82"/>
    </mc:Choice>
    <mc:Fallback xmlns="">
      <p:transition spd="slow" advTm="218482"/>
    </mc:Fallback>
  </mc:AlternateContent>
  <p:extLst>
    <p:ext uri="{3A86A75C-4F4B-4683-9AE1-C65F6400EC91}">
      <p14:laserTraceLst xmlns:p14="http://schemas.microsoft.com/office/powerpoint/2010/main">
        <p14:tracePtLst>
          <p14:tracePt t="1397" x="4146550" y="4978400"/>
          <p14:tracePt t="1408" x="4146550" y="4940300"/>
          <p14:tracePt t="1418" x="4146550" y="4914900"/>
          <p14:tracePt t="1429" x="4146550" y="4876800"/>
          <p14:tracePt t="1440" x="4146550" y="4826000"/>
          <p14:tracePt t="1455" x="4146550" y="4768850"/>
          <p14:tracePt t="1472" x="4146550" y="4603750"/>
          <p14:tracePt t="1489" x="4146550" y="4502150"/>
          <p14:tracePt t="1505" x="4146550" y="4318000"/>
          <p14:tracePt t="1522" x="4146550" y="4216400"/>
          <p14:tracePt t="1538" x="4146550" y="4013200"/>
          <p14:tracePt t="1555" x="4159250" y="3917950"/>
          <p14:tracePt t="1572" x="4165600" y="3778250"/>
          <p14:tracePt t="1588" x="4184650" y="3644900"/>
          <p14:tracePt t="1605" x="4184650" y="3581400"/>
          <p14:tracePt t="1622" x="4197350" y="3416300"/>
          <p14:tracePt t="1638" x="4197350" y="3352800"/>
          <p14:tracePt t="1655" x="4197350" y="3238500"/>
          <p14:tracePt t="1671" x="4197350" y="3175000"/>
          <p14:tracePt t="1688" x="4184650" y="3016250"/>
          <p14:tracePt t="1705" x="4152900" y="2800350"/>
          <p14:tracePt t="1722" x="4127500" y="2698750"/>
          <p14:tracePt t="1738" x="4102100" y="2552700"/>
          <p14:tracePt t="1755" x="4095750" y="2508250"/>
          <p14:tracePt t="1771" x="4070350" y="2425700"/>
          <p14:tracePt t="1788" x="4070350" y="2349500"/>
          <p14:tracePt t="1805" x="4057650" y="2317750"/>
          <p14:tracePt t="2509" x="4051300" y="2311400"/>
          <p14:tracePt t="2520" x="4038600" y="2305050"/>
          <p14:tracePt t="2530" x="4025900" y="2298700"/>
          <p14:tracePt t="2541" x="4000500" y="2279650"/>
          <p14:tracePt t="2554" x="3981450" y="2266950"/>
          <p14:tracePt t="2571" x="3949700" y="2254250"/>
          <p14:tracePt t="2587" x="3898900" y="2203450"/>
          <p14:tracePt t="2605" x="3803650" y="2146300"/>
          <p14:tracePt t="2621" x="3746500" y="2108200"/>
          <p14:tracePt t="2637" x="3632200" y="2019300"/>
          <p14:tracePt t="2654" x="3587750" y="1981200"/>
          <p14:tracePt t="2671" x="3505200" y="1911350"/>
          <p14:tracePt t="2688" x="3492500" y="1898650"/>
          <p14:tracePt t="2704" x="3467100" y="1866900"/>
          <p14:tracePt t="2721" x="3454400" y="1860550"/>
          <p14:tracePt t="2737" x="3441700" y="1854200"/>
          <p14:tracePt t="2774" x="3435350" y="1854200"/>
          <p14:tracePt t="52921" x="3441700" y="1847850"/>
          <p14:tracePt t="52933" x="3454400" y="1835150"/>
          <p14:tracePt t="52943" x="3486150" y="1828800"/>
          <p14:tracePt t="52953" x="3530600" y="1809750"/>
          <p14:tracePt t="52963" x="3556000" y="1803400"/>
          <p14:tracePt t="52976" x="3587750" y="1797050"/>
          <p14:tracePt t="52993" x="3606800" y="1784350"/>
          <p14:tracePt t="53009" x="3683000" y="1765300"/>
          <p14:tracePt t="53026" x="3733800" y="1765300"/>
          <p14:tracePt t="53042" x="3822700" y="1752600"/>
          <p14:tracePt t="53059" x="3892550" y="1752600"/>
          <p14:tracePt t="53076" x="3924300" y="1752600"/>
          <p14:tracePt t="53092" x="3962400" y="1752600"/>
          <p14:tracePt t="53109" x="3987800" y="1752600"/>
          <p14:tracePt t="53126" x="4070350" y="1758950"/>
          <p14:tracePt t="53142" x="4102100" y="1765300"/>
          <p14:tracePt t="53159" x="4159250" y="1778000"/>
          <p14:tracePt t="53176" x="4197350" y="1784350"/>
          <p14:tracePt t="53192" x="4222750" y="1784350"/>
          <p14:tracePt t="53209" x="4241800" y="1790700"/>
          <p14:tracePt t="53226" x="4254500" y="1790700"/>
          <p14:tracePt t="53243" x="4267200" y="1797050"/>
          <p14:tracePt t="53260" x="4273550" y="1797050"/>
          <p14:tracePt t="53276" x="4286250" y="1803400"/>
          <p14:tracePt t="53292" x="4298950" y="1809750"/>
          <p14:tracePt t="53308" x="4305300" y="1816100"/>
          <p14:tracePt t="53325" x="4311650" y="1822450"/>
          <p14:tracePt t="53342" x="4324350" y="1828800"/>
          <p14:tracePt t="53358" x="4337050" y="1835150"/>
          <p14:tracePt t="53375" x="4343400" y="1841500"/>
          <p14:tracePt t="53392" x="4349750" y="1854200"/>
          <p14:tracePt t="53409" x="4368800" y="1866900"/>
          <p14:tracePt t="53426" x="4381500" y="1879600"/>
          <p14:tracePt t="53442" x="4406900" y="1905000"/>
          <p14:tracePt t="53459" x="4419600" y="1917700"/>
          <p14:tracePt t="53475" x="4445000" y="1936750"/>
          <p14:tracePt t="53492" x="4457700" y="1943100"/>
          <p14:tracePt t="53509" x="4476750" y="1968500"/>
          <p14:tracePt t="53526" x="4521200" y="2000250"/>
          <p14:tracePt t="53542" x="4540250" y="2019300"/>
          <p14:tracePt t="53559" x="4597400" y="2070100"/>
          <p14:tracePt t="53575" x="4622800" y="2101850"/>
          <p14:tracePt t="53592" x="4692650" y="2190750"/>
          <p14:tracePt t="53609" x="4718050" y="2216150"/>
          <p14:tracePt t="53962" x="4724400" y="2216150"/>
          <p14:tracePt t="53982" x="4743450" y="2203450"/>
          <p14:tracePt t="53992" x="4762500" y="2190750"/>
          <p14:tracePt t="54003" x="4787900" y="2171700"/>
          <p14:tracePt t="54013" x="4813300" y="2159000"/>
          <p14:tracePt t="54026" x="4832350" y="2146300"/>
          <p14:tracePt t="54042" x="4851400" y="2139950"/>
          <p14:tracePt t="54060" x="4889500" y="2114550"/>
          <p14:tracePt t="54077" x="4921250" y="2108200"/>
          <p14:tracePt t="54092" x="4933950" y="2101850"/>
          <p14:tracePt t="54110" x="4972050" y="2101850"/>
          <p14:tracePt t="54126" x="4997450" y="2101850"/>
          <p14:tracePt t="54142" x="5029200" y="2095500"/>
          <p14:tracePt t="54159" x="5048250" y="2095500"/>
          <p14:tracePt t="54175" x="5092700" y="2089150"/>
          <p14:tracePt t="54193" x="5124450" y="2089150"/>
          <p14:tracePt t="54209" x="5137150" y="2089150"/>
          <p14:tracePt t="54226" x="5156200" y="2089150"/>
          <p14:tracePt t="54243" x="5162550" y="2089150"/>
          <p14:tracePt t="54258" x="5175250" y="2095500"/>
          <p14:tracePt t="54274" x="5181600" y="2095500"/>
          <p14:tracePt t="54292" x="5187950" y="2108200"/>
          <p14:tracePt t="54309" x="5194300" y="2108200"/>
          <p14:tracePt t="54341" x="5207000" y="2120900"/>
          <p14:tracePt t="54357" x="5213350" y="2120900"/>
          <p14:tracePt t="54374" x="5232400" y="2127250"/>
          <p14:tracePt t="54391" x="5238750" y="2133600"/>
          <p14:tracePt t="54407" x="5245100" y="2133600"/>
          <p14:tracePt t="54424" x="5251450" y="2139950"/>
          <p14:tracePt t="54441" x="5257800" y="2139950"/>
          <p14:tracePt t="54458" x="5264150" y="2139950"/>
          <p14:tracePt t="63340" x="5270500" y="2139950"/>
          <p14:tracePt t="63362" x="5283200" y="2139950"/>
          <p14:tracePt t="63373" x="5289550" y="2139950"/>
          <p14:tracePt t="63384" x="5302250" y="2139950"/>
          <p14:tracePt t="63394" x="5314950" y="2139950"/>
          <p14:tracePt t="63405" x="5321300" y="2139950"/>
          <p14:tracePt t="63417" x="5334000" y="2139950"/>
          <p14:tracePt t="63433" x="5346700" y="2139950"/>
          <p14:tracePt t="63450" x="5365750" y="2139950"/>
          <p14:tracePt t="63468" x="5403850" y="2139950"/>
          <p14:tracePt t="63484" x="5422900" y="2139950"/>
          <p14:tracePt t="63501" x="5448300" y="2139950"/>
          <p14:tracePt t="63517" x="5467350" y="2139950"/>
          <p14:tracePt t="63534" x="5505450" y="2139950"/>
          <p14:tracePt t="63550" x="5518150" y="2139950"/>
          <p14:tracePt t="63566" x="5549900" y="2139950"/>
          <p14:tracePt t="63583" x="5562600" y="2139950"/>
          <p14:tracePt t="63600" x="5588000" y="2139950"/>
          <p14:tracePt t="63617" x="5619750" y="2139950"/>
          <p14:tracePt t="63633" x="5632450" y="2139950"/>
          <p14:tracePt t="63650" x="5651500" y="2139950"/>
          <p14:tracePt t="63666" x="5664200" y="2139950"/>
          <p14:tracePt t="63683" x="5676900" y="2139950"/>
          <p14:tracePt t="63699" x="5702300" y="2139950"/>
          <p14:tracePt t="63716" x="5734050" y="2139950"/>
          <p14:tracePt t="63733" x="5765800" y="2139950"/>
          <p14:tracePt t="63749" x="5784850" y="2139950"/>
          <p14:tracePt t="63766" x="5822950" y="2139950"/>
          <p14:tracePt t="63783" x="5848350" y="2139950"/>
          <p14:tracePt t="63800" x="5892800" y="2133600"/>
          <p14:tracePt t="63816" x="5918200" y="2133600"/>
          <p14:tracePt t="63833" x="5956300" y="2133600"/>
          <p14:tracePt t="63850" x="5988050" y="2133600"/>
          <p14:tracePt t="63866" x="6000750" y="2133600"/>
          <p14:tracePt t="63882" x="6026150" y="2133600"/>
          <p14:tracePt t="63900" x="6038850" y="2133600"/>
          <p14:tracePt t="63916" x="6064250" y="2133600"/>
          <p14:tracePt t="63934" x="6076950" y="2133600"/>
          <p14:tracePt t="63949" x="6096000" y="2133600"/>
          <p14:tracePt t="63966" x="6127750" y="2133600"/>
          <p14:tracePt t="63982" x="6140450" y="2133600"/>
          <p14:tracePt t="64401" x="6146800" y="2133600"/>
          <p14:tracePt t="64411" x="6165850" y="2133600"/>
          <p14:tracePt t="64421" x="6184900" y="2120900"/>
          <p14:tracePt t="64433" x="6216650" y="2120900"/>
          <p14:tracePt t="64450" x="6242050" y="2120900"/>
          <p14:tracePt t="64466" x="6292850" y="2114550"/>
          <p14:tracePt t="64483" x="6324600" y="2114550"/>
          <p14:tracePt t="64500" x="6369050" y="2114550"/>
          <p14:tracePt t="64517" x="6400800" y="2127250"/>
          <p14:tracePt t="64519" x="6419850" y="2127250"/>
          <p14:tracePt t="64533" x="6438900" y="2139950"/>
          <p14:tracePt t="64549" x="6464300" y="2152650"/>
          <p14:tracePt t="64565" x="6477000" y="2159000"/>
          <p14:tracePt t="64582" x="6483350" y="2165350"/>
          <p14:tracePt t="64598" x="6489700" y="2171700"/>
          <p14:tracePt t="64616" x="6502400" y="2178050"/>
          <p14:tracePt t="64632" x="6508750" y="2178050"/>
          <p14:tracePt t="69902" x="6515100" y="2171700"/>
          <p14:tracePt t="69914" x="6527800" y="2165350"/>
          <p14:tracePt t="69923" x="6540500" y="2152650"/>
          <p14:tracePt t="69935" x="6559550" y="2133600"/>
          <p14:tracePt t="69945" x="6578600" y="2120900"/>
          <p14:tracePt t="69961" x="6610350" y="2101850"/>
          <p14:tracePt t="69978" x="6724650" y="2044700"/>
          <p14:tracePt t="69995" x="6781800" y="2025650"/>
          <p14:tracePt t="70011" x="6889750" y="1974850"/>
          <p14:tracePt t="70028" x="6965950" y="1943100"/>
          <p14:tracePt t="70044" x="6985000" y="1936750"/>
          <p14:tracePt t="70061" x="7054850" y="1911350"/>
          <p14:tracePt t="70077" x="7086600" y="1911350"/>
          <p14:tracePt t="70094" x="7150100" y="1911350"/>
          <p14:tracePt t="70111" x="7181850" y="1911350"/>
          <p14:tracePt t="70127" x="7239000" y="1911350"/>
          <p14:tracePt t="70145" x="7277100" y="1911350"/>
          <p14:tracePt t="70160" x="7296150" y="1911350"/>
          <p14:tracePt t="70177" x="7334250" y="1917700"/>
          <p14:tracePt t="70194" x="7353300" y="1924050"/>
          <p14:tracePt t="70210" x="7397750" y="1949450"/>
          <p14:tracePt t="70228" x="7416800" y="1962150"/>
          <p14:tracePt t="70244" x="7442200" y="1974850"/>
          <p14:tracePt t="70261" x="7461250" y="1981200"/>
          <p14:tracePt t="70278" x="7467600" y="1981200"/>
          <p14:tracePt t="70294" x="7473950" y="1987550"/>
          <p14:tracePt t="70326" x="7480300" y="1987550"/>
          <p14:tracePt t="70547" x="7473950" y="1987550"/>
          <p14:tracePt t="70559" x="7442200" y="1987550"/>
          <p14:tracePt t="70570" x="7397750" y="1987550"/>
          <p14:tracePt t="70580" x="7308850" y="1987550"/>
          <p14:tracePt t="70594" x="7156450" y="1949450"/>
          <p14:tracePt t="70612" x="6496050" y="1803400"/>
          <p14:tracePt t="70628" x="6273800" y="1758950"/>
          <p14:tracePt t="70645" x="5588000" y="1727200"/>
          <p14:tracePt t="70660" x="5327650" y="1727200"/>
          <p14:tracePt t="70676" x="4737100" y="1879600"/>
          <p14:tracePt t="70695" x="4578350" y="1930400"/>
          <p14:tracePt t="70711" x="4273550" y="2051050"/>
          <p14:tracePt t="70728" x="3975100" y="2159000"/>
          <p14:tracePt t="70744" x="3892550" y="2209800"/>
          <p14:tracePt t="70761" x="3721100" y="2279650"/>
          <p14:tracePt t="70778" x="3651250" y="2324100"/>
          <p14:tracePt t="70794" x="3536950" y="2381250"/>
          <p14:tracePt t="70812" x="3492500" y="2406650"/>
          <p14:tracePt t="70827" x="3416300" y="2457450"/>
          <p14:tracePt t="70845" x="3346450" y="2527300"/>
          <p14:tracePt t="70861" x="3314700" y="2552700"/>
          <p14:tracePt t="70876" x="3257550" y="2616200"/>
          <p14:tracePt t="70893" x="3232150" y="2654300"/>
          <p14:tracePt t="70910" x="3187700" y="2686050"/>
          <p14:tracePt t="70927" x="3168650" y="2705100"/>
          <p14:tracePt t="70944" x="3149600" y="2724150"/>
          <p14:tracePt t="70961" x="3143250" y="2724150"/>
          <p14:tracePt t="72266" x="3143250" y="2730500"/>
          <p14:tracePt t="72279" x="3162300" y="2736850"/>
          <p14:tracePt t="72289" x="3175000" y="2743200"/>
          <p14:tracePt t="72300" x="3194050" y="2743200"/>
          <p14:tracePt t="72311" x="3213100" y="2749550"/>
          <p14:tracePt t="72326" x="3244850" y="2762250"/>
          <p14:tracePt t="72343" x="3308350" y="2762250"/>
          <p14:tracePt t="72360" x="3340100" y="2762250"/>
          <p14:tracePt t="72375" x="3397250" y="2755900"/>
          <p14:tracePt t="72392" x="3416300" y="2749550"/>
          <p14:tracePt t="72408" x="3460750" y="2743200"/>
          <p14:tracePt t="72425" x="3479800" y="2743200"/>
          <p14:tracePt t="72441" x="3492500" y="2743200"/>
          <p14:tracePt t="72458" x="3530600" y="2736850"/>
          <p14:tracePt t="72474" x="3536950" y="2736850"/>
          <p14:tracePt t="72491" x="3575050" y="2736850"/>
          <p14:tracePt t="72508" x="3594100" y="2736850"/>
          <p14:tracePt t="72510" x="3619500" y="2736850"/>
          <p14:tracePt t="72524" x="3651250" y="2730500"/>
          <p14:tracePt t="72541" x="3683000" y="2724150"/>
          <p14:tracePt t="72558" x="3721100" y="2724150"/>
          <p14:tracePt t="72575" x="3771900" y="2724150"/>
          <p14:tracePt t="72591" x="3790950" y="2724150"/>
          <p14:tracePt t="72608" x="3841750" y="2724150"/>
          <p14:tracePt t="72624" x="3860800" y="2730500"/>
          <p14:tracePt t="72641" x="3892550" y="2736850"/>
          <p14:tracePt t="72658" x="3905250" y="2736850"/>
          <p14:tracePt t="72674" x="3924300" y="2743200"/>
          <p14:tracePt t="72691" x="3937000" y="2743200"/>
          <p14:tracePt t="72707" x="3943350" y="2743200"/>
          <p14:tracePt t="72724" x="3949700" y="2743200"/>
          <p14:tracePt t="72741" x="3956050" y="2749550"/>
          <p14:tracePt t="72758" x="3968750" y="2749550"/>
          <p14:tracePt t="72775" x="3981450" y="2749550"/>
          <p14:tracePt t="72791" x="3987800" y="2749550"/>
          <p14:tracePt t="72808" x="4013200" y="2749550"/>
          <p14:tracePt t="72824" x="4019550" y="2749550"/>
          <p14:tracePt t="72841" x="4032250" y="2755900"/>
          <p14:tracePt t="72859" x="4038600" y="2755900"/>
          <p14:tracePt t="72894" x="4044950" y="2755900"/>
          <p14:tracePt t="72935" x="4051300" y="2755900"/>
          <p14:tracePt t="73020" x="4057650" y="2755900"/>
          <p14:tracePt t="73042" x="4064000" y="2755900"/>
          <p14:tracePt t="73061" x="4070350" y="2755900"/>
          <p14:tracePt t="73093" x="4076700" y="2755900"/>
          <p14:tracePt t="73146" x="4083050" y="2755900"/>
          <p14:tracePt t="73167" x="4089400" y="2755900"/>
          <p14:tracePt t="73188" x="4095750" y="2755900"/>
          <p14:tracePt t="73210" x="4102100" y="2755900"/>
          <p14:tracePt t="73273" x="4108450" y="2755900"/>
          <p14:tracePt t="84938" x="4108450" y="2743200"/>
          <p14:tracePt t="84949" x="4108450" y="2730500"/>
          <p14:tracePt t="84959" x="4114800" y="2730500"/>
          <p14:tracePt t="84969" x="4114800" y="2717800"/>
          <p14:tracePt t="84981" x="4114800" y="2705100"/>
          <p14:tracePt t="84997" x="4114800" y="2698750"/>
          <p14:tracePt t="85013" x="4114800" y="2686050"/>
          <p14:tracePt t="85030" x="4114800" y="2679700"/>
          <p14:tracePt t="85047" x="4121150" y="2673350"/>
          <p14:tracePt t="85065" x="4127500" y="2667000"/>
          <p14:tracePt t="85082" x="4133850" y="2654300"/>
          <p14:tracePt t="85097" x="4146550" y="2641600"/>
          <p14:tracePt t="85130" x="4159250" y="2635250"/>
          <p14:tracePt t="85147" x="4165600" y="2628900"/>
          <p14:tracePt t="85163" x="4178300" y="2622550"/>
          <p14:tracePt t="85180" x="4184650" y="2616200"/>
          <p14:tracePt t="85196" x="4191000" y="2609850"/>
          <p14:tracePt t="85213" x="4203700" y="2609850"/>
          <p14:tracePt t="85230" x="4210050" y="2603500"/>
          <p14:tracePt t="85247" x="4222750" y="2603500"/>
          <p14:tracePt t="85280" x="4235450" y="2603500"/>
          <p14:tracePt t="85298" x="4248150" y="2603500"/>
          <p14:tracePt t="85314" x="4254500" y="2597150"/>
          <p14:tracePt t="85330" x="4260850" y="2597150"/>
          <p14:tracePt t="85346" x="4267200" y="2597150"/>
          <p14:tracePt t="85363" x="4279900" y="2597150"/>
          <p14:tracePt t="85380" x="4286250" y="2597150"/>
          <p14:tracePt t="85397" x="4292600" y="2597150"/>
          <p14:tracePt t="85414" x="4298950" y="2597150"/>
          <p14:tracePt t="85447" x="4311650" y="2597150"/>
          <p14:tracePt t="85463" x="4318000" y="2597150"/>
          <p14:tracePt t="85480" x="4337050" y="2597150"/>
          <p14:tracePt t="85513" x="4349750" y="2597150"/>
          <p14:tracePt t="85530" x="4368800" y="2597150"/>
          <p14:tracePt t="85546" x="4375150" y="2597150"/>
          <p14:tracePt t="85563" x="4381500" y="2597150"/>
          <p14:tracePt t="85580" x="4387850" y="2597150"/>
          <p14:tracePt t="85597" x="4400550" y="2597150"/>
          <p14:tracePt t="85613" x="4406900" y="2597150"/>
          <p14:tracePt t="85630" x="4419600" y="2597150"/>
          <p14:tracePt t="85647" x="4425950" y="2597150"/>
          <p14:tracePt t="85663" x="4432300" y="2603500"/>
          <p14:tracePt t="85680" x="4438650" y="2603500"/>
          <p14:tracePt t="85696" x="4445000" y="2603500"/>
          <p14:tracePt t="85713" x="4451350" y="2609850"/>
          <p14:tracePt t="85729" x="4457700" y="2609850"/>
          <p14:tracePt t="85746" x="4476750" y="2616200"/>
          <p14:tracePt t="85763" x="4489450" y="2622550"/>
          <p14:tracePt t="85779" x="4495800" y="2622550"/>
          <p14:tracePt t="85796" x="4508500" y="2635250"/>
          <p14:tracePt t="85812" x="4521200" y="2641600"/>
          <p14:tracePt t="85829" x="4540250" y="2647950"/>
          <p14:tracePt t="85847" x="4552950" y="2667000"/>
          <p14:tracePt t="85863" x="4572000" y="2673350"/>
          <p14:tracePt t="85881" x="4597400" y="2692400"/>
          <p14:tracePt t="85896" x="4603750" y="2692400"/>
          <p14:tracePt t="85914" x="4616450" y="2705100"/>
          <p14:tracePt t="85930" x="4629150" y="2705100"/>
          <p14:tracePt t="85947" x="4641850" y="2711450"/>
          <p14:tracePt t="85963" x="4648200" y="2711450"/>
          <p14:tracePt t="85979" x="4654550" y="2711450"/>
          <p14:tracePt t="88672" x="4660900" y="2711450"/>
          <p14:tracePt t="88693" x="4667250" y="2705100"/>
          <p14:tracePt t="88704" x="4673600" y="2698750"/>
          <p14:tracePt t="88715" x="4686300" y="2692400"/>
          <p14:tracePt t="88726" x="4699000" y="2686050"/>
          <p14:tracePt t="88743" x="4711700" y="2667000"/>
          <p14:tracePt t="88760" x="4768850" y="2654300"/>
          <p14:tracePt t="88777" x="4794250" y="2647950"/>
          <p14:tracePt t="88793" x="4832350" y="2635250"/>
          <p14:tracePt t="88810" x="4870450" y="2628900"/>
          <p14:tracePt t="88826" x="4876800" y="2628900"/>
          <p14:tracePt t="88843" x="4914900" y="2616200"/>
          <p14:tracePt t="88860" x="4933950" y="2616200"/>
          <p14:tracePt t="88876" x="4978400" y="2603500"/>
          <p14:tracePt t="88893" x="5003800" y="2603500"/>
          <p14:tracePt t="88910" x="5041900" y="2603500"/>
          <p14:tracePt t="88926" x="5086350" y="2603500"/>
          <p14:tracePt t="88943" x="5099050" y="2603500"/>
          <p14:tracePt t="88960" x="5124450" y="2603500"/>
          <p14:tracePt t="88993" x="5143500" y="2603500"/>
          <p14:tracePt t="89010" x="5156200" y="2609850"/>
          <p14:tracePt t="89012" x="5162550" y="2609850"/>
          <p14:tracePt t="89026" x="5168900" y="2616200"/>
          <p14:tracePt t="89043" x="5175250" y="2622550"/>
          <p14:tracePt t="89059" x="5181600" y="2628900"/>
          <p14:tracePt t="89076" x="5194300" y="2641600"/>
          <p14:tracePt t="89093" x="5200650" y="2641600"/>
          <p14:tracePt t="89109" x="5207000" y="2654300"/>
          <p14:tracePt t="89126" x="5213350" y="2660650"/>
          <p14:tracePt t="89143" x="5213350" y="2673350"/>
          <p14:tracePt t="89160" x="5226050" y="2679700"/>
          <p14:tracePt t="89176" x="5232400" y="2686050"/>
          <p14:tracePt t="89193" x="5238750" y="2692400"/>
          <p14:tracePt t="89209" x="5238750" y="2698750"/>
          <p14:tracePt t="89226" x="5245100" y="2705100"/>
          <p14:tracePt t="89259" x="5251450" y="2705100"/>
          <p14:tracePt t="89276" x="5251450" y="2711450"/>
          <p14:tracePt t="93362" x="5238750" y="2711450"/>
          <p14:tracePt t="93373" x="5207000" y="2711450"/>
          <p14:tracePt t="93384" x="5168900" y="2711450"/>
          <p14:tracePt t="93394" x="5130800" y="2717800"/>
          <p14:tracePt t="93406" x="5092700" y="2717800"/>
          <p14:tracePt t="93423" x="5048250" y="2717800"/>
          <p14:tracePt t="93440" x="4972050" y="2724150"/>
          <p14:tracePt t="93457" x="4902200" y="2730500"/>
          <p14:tracePt t="93473" x="4883150" y="2743200"/>
          <p14:tracePt t="93490" x="4838700" y="2749550"/>
          <p14:tracePt t="93506" x="4826000" y="2749550"/>
          <p14:tracePt t="93523" x="4806950" y="2755900"/>
          <p14:tracePt t="93542" x="4800600" y="2755900"/>
          <p14:tracePt t="93555" x="4794250" y="2755900"/>
          <p14:tracePt t="93573" x="4781550" y="2755900"/>
          <p14:tracePt t="93606" x="4775200" y="2762250"/>
          <p14:tracePt t="93639" x="4768850" y="2762250"/>
          <p14:tracePt t="93818" x="4787900" y="2762250"/>
          <p14:tracePt t="93827" x="4800600" y="2762250"/>
          <p14:tracePt t="93839" x="4819650" y="2762250"/>
          <p14:tracePt t="93855" x="4838700" y="2762250"/>
          <p14:tracePt t="93872" x="4876800" y="2762250"/>
          <p14:tracePt t="93888" x="4883150" y="2762250"/>
          <p14:tracePt t="93905" x="4946650" y="2749550"/>
          <p14:tracePt t="93922" x="4965700" y="2730500"/>
          <p14:tracePt t="93938" x="5010150" y="2705100"/>
          <p14:tracePt t="93955" x="5035550" y="2686050"/>
          <p14:tracePt t="93971" x="5048250" y="2673350"/>
          <p14:tracePt t="93988" x="5054600" y="2654300"/>
          <p14:tracePt t="94005" x="5054600" y="2647950"/>
          <p14:tracePt t="94022" x="5048250" y="2628900"/>
          <p14:tracePt t="94039" x="4997450" y="2609850"/>
          <p14:tracePt t="94055" x="4972050" y="2609850"/>
          <p14:tracePt t="94072" x="4914900" y="2609850"/>
          <p14:tracePt t="94089" x="4895850" y="2616200"/>
          <p14:tracePt t="94105" x="4857750" y="2647950"/>
          <p14:tracePt t="94122" x="4851400" y="2660650"/>
          <p14:tracePt t="94139" x="4845050" y="2705100"/>
          <p14:tracePt t="94155" x="4845050" y="2743200"/>
          <p14:tracePt t="94171" x="4845050" y="2762250"/>
          <p14:tracePt t="94188" x="4870450" y="2787650"/>
          <p14:tracePt t="94205" x="4895850" y="2794000"/>
          <p14:tracePt t="94223" x="4965700" y="2825750"/>
          <p14:tracePt t="94239" x="4997450" y="2825750"/>
          <p14:tracePt t="94256" x="5041900" y="2832100"/>
          <p14:tracePt t="94273" x="5092700" y="2832100"/>
          <p14:tracePt t="94290" x="5105400" y="2832100"/>
          <p14:tracePt t="94307" x="5124450" y="2832100"/>
          <p14:tracePt t="94323" x="5130800" y="2832100"/>
          <p14:tracePt t="94340" x="5137150" y="2832100"/>
          <p14:tracePt t="94357" x="5149850" y="2832100"/>
          <p14:tracePt t="94373" x="5156200" y="2838450"/>
          <p14:tracePt t="94391" x="5162550" y="2838450"/>
          <p14:tracePt t="94405" x="5168900" y="2844800"/>
          <p14:tracePt t="102079" x="5162550" y="2844800"/>
          <p14:tracePt t="102091" x="5149850" y="2838450"/>
          <p14:tracePt t="102101" x="5137150" y="2838450"/>
          <p14:tracePt t="102115" x="5124450" y="2832100"/>
          <p14:tracePt t="102133" x="5073650" y="2819400"/>
          <p14:tracePt t="102150" x="5048250" y="2813050"/>
          <p14:tracePt t="102166" x="4965700" y="2794000"/>
          <p14:tracePt t="102182" x="4933950" y="2794000"/>
          <p14:tracePt t="102199" x="4857750" y="2787650"/>
          <p14:tracePt t="102217" x="4819650" y="2787650"/>
          <p14:tracePt t="102233" x="4711700" y="2787650"/>
          <p14:tracePt t="102249" x="4648200" y="2787650"/>
          <p14:tracePt t="102266" x="4616450" y="2787650"/>
          <p14:tracePt t="102282" x="4565650" y="2800350"/>
          <p14:tracePt t="102299" x="4546600" y="2813050"/>
          <p14:tracePt t="102315" x="4495800" y="2832100"/>
          <p14:tracePt t="102331" x="4464050" y="2838450"/>
          <p14:tracePt t="102348" x="4432300" y="2857500"/>
          <p14:tracePt t="102365" x="4387850" y="2882900"/>
          <p14:tracePt t="102381" x="4375150" y="2895600"/>
          <p14:tracePt t="102399" x="4349750" y="2921000"/>
          <p14:tracePt t="102415" x="4337050" y="2933700"/>
          <p14:tracePt t="102431" x="4311650" y="2971800"/>
          <p14:tracePt t="102448" x="4298950" y="2984500"/>
          <p14:tracePt t="102464" x="4286250" y="3009900"/>
          <p14:tracePt t="102481" x="4273550" y="3028950"/>
          <p14:tracePt t="102523" x="4273550" y="3035300"/>
          <p14:tracePt t="102534" x="4267200" y="3041650"/>
          <p14:tracePt t="102547" x="4267200" y="3048000"/>
          <p14:tracePt t="102566" x="4260850" y="3054350"/>
          <p14:tracePt t="102581" x="4260850" y="3060700"/>
          <p14:tracePt t="102598" x="4260850" y="3073400"/>
          <p14:tracePt t="102614" x="4254500" y="3073400"/>
          <p14:tracePt t="102631" x="4254500" y="3079750"/>
          <p14:tracePt t="102664" x="4254500" y="3086100"/>
          <p14:tracePt t="102716" x="4254500" y="3092450"/>
          <p14:tracePt t="112128" x="4241800" y="3098800"/>
          <p14:tracePt t="112140" x="4222750" y="3098800"/>
          <p14:tracePt t="112150" x="4210050" y="3105150"/>
          <p14:tracePt t="112160" x="4191000" y="3105150"/>
          <p14:tracePt t="112174" x="4165600" y="3111500"/>
          <p14:tracePt t="112191" x="4140200" y="3111500"/>
          <p14:tracePt t="112207" x="4095750" y="3111500"/>
          <p14:tracePt t="112223" x="4051300" y="3111500"/>
          <p14:tracePt t="112239" x="4019550" y="3111500"/>
          <p14:tracePt t="112256" x="3937000" y="3092450"/>
          <p14:tracePt t="112272" x="3911600" y="3086100"/>
          <p14:tracePt t="112289" x="3848100" y="3079750"/>
          <p14:tracePt t="112306" x="3835400" y="3079750"/>
          <p14:tracePt t="112323" x="3803650" y="3079750"/>
          <p14:tracePt t="112339" x="3778250" y="3079750"/>
          <p14:tracePt t="112356" x="3759200" y="3079750"/>
          <p14:tracePt t="112372" x="3714750" y="3086100"/>
          <p14:tracePt t="112389" x="3695700" y="3105150"/>
          <p14:tracePt t="112406" x="3625850" y="3155950"/>
          <p14:tracePt t="112423" x="3581400" y="3194050"/>
          <p14:tracePt t="112439" x="3511550" y="3251200"/>
          <p14:tracePt t="112456" x="3460750" y="3302000"/>
          <p14:tracePt t="112472" x="3403600" y="3352800"/>
          <p14:tracePt t="112489" x="3282950" y="3435350"/>
          <p14:tracePt t="112505" x="3225800" y="3486150"/>
          <p14:tracePt t="112522" x="3130550" y="3581400"/>
          <p14:tracePt t="112539" x="3086100" y="3613150"/>
          <p14:tracePt t="112555" x="3016250" y="3683000"/>
          <p14:tracePt t="112572" x="2984500" y="3721100"/>
          <p14:tracePt t="112589" x="2971800" y="3733800"/>
          <p14:tracePt t="112605" x="2940050" y="3752850"/>
          <p14:tracePt t="112622" x="2940050" y="3759200"/>
          <p14:tracePt t="112638" x="2927350" y="3759200"/>
          <p14:tracePt t="112655" x="2927350" y="3765550"/>
          <p14:tracePt t="112672" x="2921000" y="3765550"/>
          <p14:tracePt t="112705" x="2914650" y="3771900"/>
          <p14:tracePt t="112721" x="2908300" y="3771900"/>
          <p14:tracePt t="112738" x="2895600" y="3778250"/>
          <p14:tracePt t="112755" x="2876550" y="3803650"/>
          <p14:tracePt t="112772" x="2863850" y="3810000"/>
          <p14:tracePt t="112788" x="2838450" y="3835400"/>
          <p14:tracePt t="112805" x="2819400" y="3860800"/>
          <p14:tracePt t="112822" x="2813050" y="3867150"/>
          <p14:tracePt t="112838" x="2806700" y="3873500"/>
          <p14:tracePt t="112855" x="2806700" y="3879850"/>
          <p14:tracePt t="112871" x="2806700" y="3911600"/>
          <p14:tracePt t="112888" x="2806700" y="3930650"/>
          <p14:tracePt t="112905" x="2844800" y="3975100"/>
          <p14:tracePt t="112921" x="2921000" y="4019550"/>
          <p14:tracePt t="112938" x="2952750" y="4025900"/>
          <p14:tracePt t="112955" x="3022600" y="4025900"/>
          <p14:tracePt t="112971" x="3060700" y="4006850"/>
          <p14:tracePt t="112988" x="3162300" y="3854450"/>
          <p14:tracePt t="113004" x="3225800" y="3746500"/>
          <p14:tracePt t="113021" x="3257550" y="3486150"/>
          <p14:tracePt t="113038" x="3225800" y="3321050"/>
          <p14:tracePt t="113054" x="3175000" y="3257550"/>
          <p14:tracePt t="113072" x="3003550" y="3181350"/>
          <p14:tracePt t="113088" x="2876550" y="3168650"/>
          <p14:tracePt t="113104" x="2647950" y="3194050"/>
          <p14:tracePt t="113121" x="2565400" y="3232150"/>
          <p14:tracePt t="113138" x="2451100" y="3308350"/>
          <p14:tracePt t="113155" x="2419350" y="3333750"/>
          <p14:tracePt t="113171" x="2413000" y="3333750"/>
          <p14:tracePt t="113188" x="2400300" y="3340100"/>
          <p14:tracePt t="114340" x="2400300" y="3346450"/>
          <p14:tracePt t="114351" x="2393950" y="3359150"/>
          <p14:tracePt t="114361" x="2387600" y="3371850"/>
          <p14:tracePt t="114372" x="2387600" y="3384550"/>
          <p14:tracePt t="114387" x="2381250" y="3403600"/>
          <p14:tracePt t="114404" x="2374900" y="3435350"/>
          <p14:tracePt t="114420" x="2374900" y="3473450"/>
          <p14:tracePt t="114437" x="2374900" y="3524250"/>
          <p14:tracePt t="114454" x="2374900" y="3562350"/>
          <p14:tracePt t="114470" x="2374900" y="3670300"/>
          <p14:tracePt t="114487" x="2381250" y="3708400"/>
          <p14:tracePt t="114503" x="2406650" y="3759200"/>
          <p14:tracePt t="114520" x="2413000" y="3790950"/>
          <p14:tracePt t="114522" x="2419350" y="3810000"/>
          <p14:tracePt t="114536" x="2438400" y="3835400"/>
          <p14:tracePt t="114553" x="2457450" y="3879850"/>
          <p14:tracePt t="114570" x="2463800" y="3905250"/>
          <p14:tracePt t="114588" x="2495550" y="3968750"/>
          <p14:tracePt t="114605" x="2508250" y="3987800"/>
          <p14:tracePt t="114621" x="2527300" y="4032250"/>
          <p14:tracePt t="114639" x="2552700" y="4083050"/>
          <p14:tracePt t="114655" x="2565400" y="4108450"/>
          <p14:tracePt t="114671" x="2578100" y="4146550"/>
          <p14:tracePt t="114688" x="2590800" y="4165600"/>
          <p14:tracePt t="114705" x="2590800" y="4184650"/>
          <p14:tracePt t="114722" x="2597150" y="4191000"/>
          <p14:tracePt t="114737" x="2597150" y="4197350"/>
          <p14:tracePt t="114754" x="2603500" y="4197350"/>
          <p14:tracePt t="142902" x="2609850" y="4197350"/>
          <p14:tracePt t="142913" x="2635250" y="4197350"/>
          <p14:tracePt t="142923" x="2679700" y="4171950"/>
          <p14:tracePt t="142934" x="2749550" y="4133850"/>
          <p14:tracePt t="142945" x="2806700" y="4095750"/>
          <p14:tracePt t="142961" x="2882900" y="4076700"/>
          <p14:tracePt t="142977" x="3187700" y="4006850"/>
          <p14:tracePt t="142994" x="3340100" y="3975100"/>
          <p14:tracePt t="143011" x="3638550" y="3892550"/>
          <p14:tracePt t="143028" x="3829050" y="3822700"/>
          <p14:tracePt t="143029" x="3987800" y="3771900"/>
          <p14:tracePt t="143044" x="4102100" y="3752850"/>
          <p14:tracePt t="143061" x="4254500" y="3683000"/>
          <p14:tracePt t="143078" x="4610100" y="3549650"/>
          <p14:tracePt t="143094" x="5016500" y="3460750"/>
          <p14:tracePt t="143111" x="5314950" y="3409950"/>
          <p14:tracePt t="143128" x="5683250" y="3359150"/>
          <p14:tracePt t="143144" x="5975350" y="3327400"/>
          <p14:tracePt t="143161" x="6343650" y="3295650"/>
          <p14:tracePt t="143178" x="6731000" y="3282950"/>
          <p14:tracePt t="143194" x="6889750" y="3282950"/>
          <p14:tracePt t="143211" x="7118350" y="3282950"/>
          <p14:tracePt t="143227" x="7258050" y="3282950"/>
          <p14:tracePt t="143244" x="7473950" y="3295650"/>
          <p14:tracePt t="143261" x="7524750" y="3295650"/>
          <p14:tracePt t="143277" x="7613650" y="3302000"/>
          <p14:tracePt t="143294" x="7689850" y="3327400"/>
          <p14:tracePt t="143311" x="7734300" y="3346450"/>
          <p14:tracePt t="143327" x="7816850" y="3378200"/>
          <p14:tracePt t="143344" x="7861300" y="3403600"/>
          <p14:tracePt t="143361" x="7937500" y="3448050"/>
          <p14:tracePt t="143377" x="7981950" y="3467100"/>
          <p14:tracePt t="143394" x="8032750" y="3498850"/>
          <p14:tracePt t="143411" x="8058150" y="3517900"/>
          <p14:tracePt t="143427" x="8064500" y="3530600"/>
          <p14:tracePt t="143444" x="8077200" y="3536950"/>
          <p14:tracePt t="143460" x="8083550" y="3543300"/>
          <p14:tracePt t="143477" x="8083550" y="3568700"/>
          <p14:tracePt t="143494" x="8083550" y="3600450"/>
          <p14:tracePt t="143510" x="8083550" y="3657600"/>
          <p14:tracePt t="143528" x="8058150" y="3740150"/>
          <p14:tracePt t="143544" x="8045450" y="3759200"/>
          <p14:tracePt t="143560" x="8013700" y="3797300"/>
          <p14:tracePt t="143577" x="8007350" y="3810000"/>
          <p14:tracePt t="143594" x="8001000" y="3816350"/>
          <p14:tracePt t="143612" x="7994650" y="3822700"/>
          <p14:tracePt t="143627" x="7994650" y="3829050"/>
          <p14:tracePt t="143644" x="7988300" y="3835400"/>
          <p14:tracePt t="143678" x="7975600" y="3841750"/>
          <p14:tracePt t="143694" x="7969250" y="3848100"/>
          <p14:tracePt t="143711" x="7943850" y="3854450"/>
          <p14:tracePt t="143727" x="7931150" y="3860800"/>
          <p14:tracePt t="143744" x="7899400" y="3867150"/>
          <p14:tracePt t="143761" x="7848600" y="3879850"/>
          <p14:tracePt t="143778" x="7829550" y="3879850"/>
          <p14:tracePt t="143795" x="7778750" y="3886200"/>
          <p14:tracePt t="143812" x="7759700" y="3886200"/>
          <p14:tracePt t="143828" x="7727950" y="3898900"/>
          <p14:tracePt t="143843" x="7702550" y="3911600"/>
          <p14:tracePt t="143860" x="7677150" y="3937000"/>
          <p14:tracePt t="143877" x="7645400" y="3968750"/>
          <p14:tracePt t="143893" x="7626350" y="3981450"/>
          <p14:tracePt t="143910" x="7607300" y="4013200"/>
          <p14:tracePt t="143927" x="7600950" y="4025900"/>
          <p14:tracePt t="143943" x="7594600" y="4032250"/>
          <p14:tracePt t="143977" x="7594600" y="4044950"/>
          <p14:tracePt t="143994" x="7594600" y="4057650"/>
          <p14:tracePt t="144027" x="7600950" y="4057650"/>
          <p14:tracePt t="144044" x="7607300" y="4057650"/>
          <p14:tracePt t="144068" x="7613650" y="4057650"/>
          <p14:tracePt t="144144" x="7613650" y="4064000"/>
          <p14:tracePt t="144163" x="7607300" y="4064000"/>
          <p14:tracePt t="144174" x="7600950" y="4064000"/>
          <p14:tracePt t="144197" x="7594600" y="4064000"/>
          <p14:tracePt t="144599" x="7588250" y="4064000"/>
          <p14:tracePt t="144620" x="7581900" y="4064000"/>
          <p14:tracePt t="144630" x="7562850" y="4057650"/>
          <p14:tracePt t="144643" x="7537450" y="4038600"/>
          <p14:tracePt t="144652" x="7518400" y="4032250"/>
          <p14:tracePt t="144663" x="7486650" y="4019550"/>
          <p14:tracePt t="144678" x="7448550" y="4013200"/>
          <p14:tracePt t="144694" x="7397750" y="3994150"/>
          <p14:tracePt t="144710" x="7378700" y="3994150"/>
          <p14:tracePt t="144726" x="7334250" y="3987800"/>
          <p14:tracePt t="144743" x="7308850" y="3987800"/>
          <p14:tracePt t="144760" x="7258050" y="3987800"/>
          <p14:tracePt t="144777" x="7239000" y="3987800"/>
          <p14:tracePt t="144794" x="7207250" y="3987800"/>
          <p14:tracePt t="144810" x="7181850" y="3987800"/>
          <p14:tracePt t="144827" x="7169150" y="3981450"/>
          <p14:tracePt t="144843" x="7150100" y="3975100"/>
          <p14:tracePt t="144860" x="7137400" y="3975100"/>
          <p14:tracePt t="144877" x="7131050" y="3975100"/>
          <p14:tracePt t="144894" x="7124700" y="3975100"/>
          <p14:tracePt t="144910" x="7112000" y="3975100"/>
          <p14:tracePt t="144926" x="7092950" y="3975100"/>
          <p14:tracePt t="144959" x="7080250" y="3975100"/>
          <p14:tracePt t="144977" x="7073900" y="3975100"/>
          <p14:tracePt t="144993" x="7054850" y="3975100"/>
          <p14:tracePt t="145011" x="7048500" y="3975100"/>
          <p14:tracePt t="145026" x="7042150" y="3975100"/>
          <p14:tracePt t="145043" x="7035800" y="3975100"/>
          <p14:tracePt t="145060" x="7029450" y="3975100"/>
          <p14:tracePt t="145106" x="7023100" y="3975100"/>
          <p14:tracePt t="145138" x="7016750" y="3975100"/>
          <p14:tracePt t="145159" x="7010400" y="3975100"/>
          <p14:tracePt t="145180" x="7004050" y="3975100"/>
          <p14:tracePt t="145192" x="6997700" y="3975100"/>
          <p14:tracePt t="145212" x="6991350" y="3975100"/>
          <p14:tracePt t="145222" x="6985000" y="3975100"/>
          <p14:tracePt t="145244" x="6978650" y="3975100"/>
          <p14:tracePt t="145381" x="6972300" y="3975100"/>
          <p14:tracePt t="145423" x="6965950" y="3975100"/>
          <p14:tracePt t="145444" x="6959600" y="3975100"/>
          <p14:tracePt t="145467" x="6953250" y="3975100"/>
          <p14:tracePt t="145487" x="6946900" y="3975100"/>
          <p14:tracePt t="145541" x="6940550" y="3975100"/>
          <p14:tracePt t="145689" x="6934200" y="3975100"/>
          <p14:tracePt t="145700" x="6927850" y="3975100"/>
          <p14:tracePt t="145710" x="6921500" y="3975100"/>
          <p14:tracePt t="145726" x="6915150" y="3975100"/>
          <p14:tracePt t="145742" x="6896100" y="3962400"/>
          <p14:tracePt t="145776" x="6889750" y="3962400"/>
          <p14:tracePt t="145793" x="6889750" y="3956050"/>
          <p14:tracePt t="163204" x="6889750" y="3949700"/>
          <p14:tracePt t="163214" x="6889750" y="3937000"/>
          <p14:tracePt t="163225" x="6889750" y="3930650"/>
          <p14:tracePt t="163236" x="6896100" y="3924300"/>
          <p14:tracePt t="163246" x="6915150" y="3905250"/>
          <p14:tracePt t="163259" x="6927850" y="3892550"/>
          <p14:tracePt t="163276" x="6940550" y="3873500"/>
          <p14:tracePt t="163292" x="6978650" y="3829050"/>
          <p14:tracePt t="163309" x="7016750" y="3790950"/>
          <p14:tracePt t="163326" x="7042150" y="3778250"/>
          <p14:tracePt t="163343" x="7099300" y="3765550"/>
          <p14:tracePt t="163360" x="7118350" y="3765550"/>
          <p14:tracePt t="163376" x="7162800" y="3765550"/>
          <p14:tracePt t="163392" x="7175500" y="3765550"/>
          <p14:tracePt t="163409" x="7188200" y="3765550"/>
          <p14:tracePt t="163426" x="7194550" y="3784600"/>
          <p14:tracePt t="163443" x="7194550" y="3810000"/>
          <p14:tracePt t="163459" x="7118350" y="3898900"/>
          <p14:tracePt t="163476" x="6915150" y="4032250"/>
          <p14:tracePt t="163493" x="6337300" y="4349750"/>
          <p14:tracePt t="163509" x="5962650" y="4527550"/>
          <p14:tracePt t="163526" x="5410200" y="4838700"/>
          <p14:tracePt t="163543" x="4997450" y="5010150"/>
          <p14:tracePt t="163559" x="4857750" y="5067300"/>
          <p14:tracePt t="163935" x="4845050" y="5067300"/>
          <p14:tracePt t="163946" x="4819650" y="5067300"/>
          <p14:tracePt t="163957" x="4781550" y="5067300"/>
          <p14:tracePt t="163969" x="4724400" y="5035550"/>
          <p14:tracePt t="163979" x="4654550" y="5010150"/>
          <p14:tracePt t="163993" x="4540250" y="4965700"/>
          <p14:tracePt t="164010" x="4298950" y="4845050"/>
          <p14:tracePt t="164026" x="4203700" y="4768850"/>
          <p14:tracePt t="164044" x="3994150" y="4584700"/>
          <p14:tracePt t="164059" x="3879850" y="4495800"/>
          <p14:tracePt t="164076" x="3708400" y="4381500"/>
          <p14:tracePt t="164092" x="3638550" y="4343400"/>
          <p14:tracePt t="164109" x="3524250" y="4298950"/>
          <p14:tracePt t="164126" x="3403600" y="4267200"/>
          <p14:tracePt t="164142" x="3352800" y="4267200"/>
          <p14:tracePt t="164159" x="3263900" y="4260850"/>
          <p14:tracePt t="164175" x="3219450" y="4260850"/>
          <p14:tracePt t="164192" x="3155950" y="4260850"/>
          <p14:tracePt t="164211" x="3105150" y="4260850"/>
          <p14:tracePt t="164227" x="3086100" y="4267200"/>
          <p14:tracePt t="164243" x="3028950" y="4273550"/>
          <p14:tracePt t="164260" x="2997200" y="4279900"/>
          <p14:tracePt t="164275" x="2946400" y="4292600"/>
          <p14:tracePt t="164292" x="2914650" y="4298950"/>
          <p14:tracePt t="164309" x="2870200" y="4298950"/>
          <p14:tracePt t="164326" x="2851150" y="4298950"/>
          <p14:tracePt t="164343" x="2806700" y="4305300"/>
          <p14:tracePt t="164359" x="2774950" y="4305300"/>
          <p14:tracePt t="164376" x="2755900" y="4305300"/>
          <p14:tracePt t="164391" x="2711450" y="4311650"/>
          <p14:tracePt t="164408" x="2692400" y="4318000"/>
          <p14:tracePt t="164425" x="2660650" y="4324350"/>
          <p14:tracePt t="164441" x="2647950" y="4324350"/>
          <p14:tracePt t="164458" x="2628900" y="4330700"/>
          <p14:tracePt t="164475" x="2622550" y="4330700"/>
          <p14:tracePt t="164491" x="2616200" y="4330700"/>
          <p14:tracePt t="165407" x="2622550" y="4324350"/>
          <p14:tracePt t="165418" x="2647950" y="4305300"/>
          <p14:tracePt t="165428" x="2679700" y="4279900"/>
          <p14:tracePt t="165441" x="2724150" y="4248150"/>
          <p14:tracePt t="165458" x="2755900" y="4229100"/>
          <p14:tracePt t="165474" x="2870200" y="4171950"/>
          <p14:tracePt t="165491" x="2927350" y="4140200"/>
          <p14:tracePt t="165507" x="3035300" y="4127500"/>
          <p14:tracePt t="165524" x="3092450" y="4127500"/>
          <p14:tracePt t="165541" x="3117850" y="4127500"/>
          <p14:tracePt t="165557" x="3162300" y="4127500"/>
          <p14:tracePt t="165574" x="3181350" y="4133850"/>
          <p14:tracePt t="165590" x="3213100" y="4152900"/>
          <p14:tracePt t="165607" x="3244850" y="4165600"/>
          <p14:tracePt t="165624" x="3302000" y="4184650"/>
          <p14:tracePt t="165641" x="3390900" y="4210050"/>
          <p14:tracePt t="165659" x="3416300" y="4216400"/>
          <p14:tracePt t="165675" x="3460750" y="4222750"/>
          <p14:tracePt t="165693" x="3473450" y="4229100"/>
          <p14:tracePt t="165708" x="3505200" y="4229100"/>
          <p14:tracePt t="165724" x="3536950" y="4241800"/>
          <p14:tracePt t="165740" x="3562350" y="4248150"/>
          <p14:tracePt t="165757" x="3600450" y="4260850"/>
          <p14:tracePt t="165774" x="3619500" y="4260850"/>
          <p14:tracePt t="165790" x="3657600" y="4279900"/>
          <p14:tracePt t="165807" x="3670300" y="4286250"/>
          <p14:tracePt t="165824" x="3689350" y="4305300"/>
          <p14:tracePt t="165841" x="3695700" y="4311650"/>
          <p14:tracePt t="165858" x="3702050" y="4311650"/>
          <p14:tracePt t="165874" x="3708400" y="4311650"/>
          <p14:tracePt t="169321" x="3702050" y="4311650"/>
          <p14:tracePt t="169332" x="3689350" y="4311650"/>
          <p14:tracePt t="169343" x="3676650" y="4311650"/>
          <p14:tracePt t="169354" x="3663950" y="4318000"/>
          <p14:tracePt t="169370" x="3644900" y="4318000"/>
          <p14:tracePt t="169387" x="3606800" y="4337050"/>
          <p14:tracePt t="169404" x="3562350" y="4349750"/>
          <p14:tracePt t="169420" x="3486150" y="4375150"/>
          <p14:tracePt t="169438" x="3429000" y="4387850"/>
          <p14:tracePt t="169454" x="3409950" y="4400550"/>
          <p14:tracePt t="169471" x="3365500" y="4419600"/>
          <p14:tracePt t="169488" x="3333750" y="4425950"/>
          <p14:tracePt t="169504" x="3295650" y="4445000"/>
          <p14:tracePt t="169521" x="3270250" y="4464050"/>
          <p14:tracePt t="169523" x="3251200" y="4470400"/>
          <p14:tracePt t="169537" x="3225800" y="4483100"/>
          <p14:tracePt t="169554" x="3194050" y="4502150"/>
          <p14:tracePt t="169571" x="3181350" y="4514850"/>
          <p14:tracePt t="169589" x="3155950" y="4546600"/>
          <p14:tracePt t="169605" x="3143250" y="4559300"/>
          <p14:tracePt t="169622" x="3111500" y="4597400"/>
          <p14:tracePt t="169637" x="3098800" y="4616450"/>
          <p14:tracePt t="169654" x="3079750" y="4648200"/>
          <p14:tracePt t="169671" x="3054350" y="4692650"/>
          <p14:tracePt t="169687" x="3048000" y="4705350"/>
          <p14:tracePt t="169703" x="3035300" y="4730750"/>
          <p14:tracePt t="169720" x="3028950" y="4749800"/>
          <p14:tracePt t="169737" x="3009900" y="4781550"/>
          <p14:tracePt t="169754" x="3003550" y="4800600"/>
          <p14:tracePt t="169770" x="2997200" y="4838700"/>
          <p14:tracePt t="169787" x="2990850" y="4864100"/>
          <p14:tracePt t="169804" x="2990850" y="4876800"/>
          <p14:tracePt t="169820" x="2984500" y="4889500"/>
          <p14:tracePt t="169883" x="2984500" y="4895850"/>
          <p14:tracePt t="169925" x="2984500" y="4902200"/>
          <p14:tracePt t="169936" x="2978150" y="4902200"/>
          <p14:tracePt t="169946" x="2971800" y="4902200"/>
          <p14:tracePt t="169957" x="2965450" y="4908550"/>
          <p14:tracePt t="169970" x="2959100" y="4908550"/>
          <p14:tracePt t="169987" x="2952750" y="4914900"/>
          <p14:tracePt t="170003" x="2921000" y="4927600"/>
          <p14:tracePt t="170020" x="2908300" y="4940300"/>
          <p14:tracePt t="170036" x="2895600" y="4940300"/>
          <p14:tracePt t="170053" x="2882900" y="4946650"/>
          <p14:tracePt t="170963" x="2882900" y="4953000"/>
          <p14:tracePt t="170973" x="2876550" y="4959350"/>
          <p14:tracePt t="170987" x="2870200" y="4965700"/>
          <p14:tracePt t="171004" x="2870200" y="4978400"/>
          <p14:tracePt t="171020" x="2863850" y="4997450"/>
          <p14:tracePt t="171037" x="2863850" y="5010150"/>
          <p14:tracePt t="171052" x="2863850" y="5016500"/>
          <p14:tracePt t="171069" x="2863850" y="5035550"/>
          <p14:tracePt t="171086" x="2863850" y="5048250"/>
          <p14:tracePt t="171102" x="2863850" y="5073650"/>
          <p14:tracePt t="171119" x="2863850" y="5080000"/>
          <p14:tracePt t="171152" x="2863850" y="5086350"/>
          <p14:tracePt t="171169" x="2863850" y="5099050"/>
          <p14:tracePt t="171186" x="2863850" y="5111750"/>
          <p14:tracePt t="171219" x="2863850" y="5124450"/>
          <p14:tracePt t="171237" x="2863850" y="5130800"/>
          <p14:tracePt t="171254" x="2870200" y="5143500"/>
          <p14:tracePt t="171271" x="2870200" y="5149850"/>
          <p14:tracePt t="171334" x="2870200" y="5156200"/>
          <p14:tracePt t="171365" x="2870200" y="5162550"/>
          <p14:tracePt t="171397" x="2863850" y="5168900"/>
          <p14:tracePt t="171419" x="2857500" y="5168900"/>
          <p14:tracePt t="171429" x="2857500" y="5175250"/>
          <p14:tracePt t="171440" x="2851150" y="5175250"/>
          <p14:tracePt t="171453" x="2844800" y="5175250"/>
          <p14:tracePt t="171473" x="2838450" y="5181600"/>
          <p14:tracePt t="171494" x="2832100" y="5181600"/>
          <p14:tracePt t="171664" x="2825750" y="5181600"/>
          <p14:tracePt t="173040" x="2844800" y="5175250"/>
          <p14:tracePt t="173051" x="2857500" y="5168900"/>
          <p14:tracePt t="173062" x="2882900" y="5162550"/>
          <p14:tracePt t="173072" x="2895600" y="5162550"/>
          <p14:tracePt t="173085" x="2914650" y="5156200"/>
          <p14:tracePt t="173103" x="2933700" y="5143500"/>
          <p14:tracePt t="173119" x="2952750" y="5143500"/>
          <p14:tracePt t="173135" x="2971800" y="5143500"/>
          <p14:tracePt t="173168" x="2978150" y="5143500"/>
          <p14:tracePt t="173188" x="2984500" y="5143500"/>
          <p14:tracePt t="173209" x="2990850" y="5143500"/>
          <p14:tracePt t="173230" x="2997200" y="5143500"/>
          <p14:tracePt t="173262" x="3003550" y="5143500"/>
          <p14:tracePt t="173272" x="3003550" y="5149850"/>
          <p14:tracePt t="173283" x="3009900" y="5149850"/>
          <p14:tracePt t="173294" x="3009900" y="5156200"/>
          <p14:tracePt t="173304" x="3009900" y="5162550"/>
          <p14:tracePt t="173318" x="3009900" y="5168900"/>
          <p14:tracePt t="173334" x="3016250" y="5181600"/>
          <p14:tracePt t="173351" x="3022600" y="5187950"/>
          <p14:tracePt t="173367" x="3028950" y="5194300"/>
          <p14:tracePt t="173384" x="3028950" y="5200650"/>
          <p14:tracePt t="173401" x="3035300" y="5207000"/>
          <p14:tracePt t="173435" x="3035300" y="5213350"/>
          <p14:tracePt t="173454" x="3035300" y="5219700"/>
          <p14:tracePt t="173548" x="3035300" y="5226050"/>
          <p14:tracePt t="173579" x="3035300" y="5232400"/>
          <p14:tracePt t="173600" x="3035300" y="5238750"/>
          <p14:tracePt t="173611" x="3035300" y="5245100"/>
          <p14:tracePt t="173622" x="3041650" y="5251450"/>
          <p14:tracePt t="173634" x="3041650" y="5257800"/>
          <p14:tracePt t="173653" x="3041650" y="5264150"/>
          <p14:tracePt t="173667" x="3041650" y="5270500"/>
          <p14:tracePt t="175520" x="3054350" y="5270500"/>
          <p14:tracePt t="175531" x="3079750" y="5270500"/>
          <p14:tracePt t="175541" x="3111500" y="5264150"/>
          <p14:tracePt t="175552" x="3162300" y="5245100"/>
          <p14:tracePt t="175565" x="3213100" y="5219700"/>
          <p14:tracePt t="175582" x="3276600" y="5175250"/>
          <p14:tracePt t="175598" x="3479800" y="5092700"/>
          <p14:tracePt t="175615" x="3556000" y="5067300"/>
          <p14:tracePt t="175632" x="3689350" y="5016500"/>
          <p14:tracePt t="175649" x="3835400" y="4984750"/>
          <p14:tracePt t="175665" x="3911600" y="4984750"/>
          <p14:tracePt t="175681" x="4038600" y="4984750"/>
          <p14:tracePt t="175698" x="4083050" y="4984750"/>
          <p14:tracePt t="175716" x="4133850" y="5003800"/>
          <p14:tracePt t="175732" x="4146550" y="5016500"/>
          <p14:tracePt t="175748" x="4171950" y="5041900"/>
          <p14:tracePt t="175765" x="4191000" y="5060950"/>
          <p14:tracePt t="175782" x="4203700" y="5073650"/>
          <p14:tracePt t="175798" x="4229100" y="5111750"/>
          <p14:tracePt t="175815" x="4254500" y="5124450"/>
          <p14:tracePt t="175833" x="4286250" y="5162550"/>
          <p14:tracePt t="184827" x="4298950" y="5162550"/>
          <p14:tracePt t="184837" x="4318000" y="5162550"/>
          <p14:tracePt t="184849" x="4362450" y="5156200"/>
          <p14:tracePt t="184859" x="4425950" y="5137150"/>
          <p14:tracePt t="184874" x="4540250" y="5105400"/>
          <p14:tracePt t="184891" x="4819650" y="5029200"/>
          <p14:tracePt t="184907" x="4959350" y="4972050"/>
          <p14:tracePt t="184924" x="5448300" y="4851400"/>
          <p14:tracePt t="184941" x="5626100" y="4813300"/>
          <p14:tracePt t="184958" x="6121400" y="4743450"/>
          <p14:tracePt t="184974" x="6413500" y="4743450"/>
          <p14:tracePt t="184991" x="6540500" y="4743450"/>
          <p14:tracePt t="185007" x="6807200" y="4781550"/>
          <p14:tracePt t="185023" x="6889750" y="4800600"/>
          <p14:tracePt t="185041" x="7054850" y="4819650"/>
          <p14:tracePt t="185057" x="7169150" y="4838700"/>
          <p14:tracePt t="185074" x="7378700" y="4883150"/>
          <p14:tracePt t="185091" x="7499350" y="4908550"/>
          <p14:tracePt t="185107" x="7556500" y="4927600"/>
          <p14:tracePt t="185123" x="7702550" y="4984750"/>
          <p14:tracePt t="185141" x="7772400" y="5022850"/>
          <p14:tracePt t="185157" x="7905750" y="5092700"/>
          <p14:tracePt t="185174" x="7962900" y="5130800"/>
          <p14:tracePt t="185191" x="8045450" y="5194300"/>
          <p14:tracePt t="185207" x="8077200" y="5207000"/>
          <p14:tracePt t="189313" x="8070850" y="5207000"/>
          <p14:tracePt t="189323" x="8064500" y="5207000"/>
          <p14:tracePt t="189334" x="8058150" y="5213350"/>
          <p14:tracePt t="189345" x="8051800" y="5213350"/>
          <p14:tracePt t="189355" x="8045450" y="5213350"/>
          <p14:tracePt t="189370" x="8039100" y="5213350"/>
          <p14:tracePt t="189386" x="8013700" y="5213350"/>
          <p14:tracePt t="189403" x="8001000" y="5213350"/>
          <p14:tracePt t="189420" x="7950200" y="5207000"/>
          <p14:tracePt t="189437" x="7931150" y="5200650"/>
          <p14:tracePt t="189453" x="7893050" y="5187950"/>
          <p14:tracePt t="189470" x="7880350" y="5187950"/>
          <p14:tracePt t="189486" x="7861300" y="5187950"/>
          <p14:tracePt t="189503" x="7854950" y="5187950"/>
          <p14:tracePt t="189520" x="7848600" y="5187950"/>
          <p14:tracePt t="189536" x="7842250" y="5213350"/>
          <p14:tracePt t="189553" x="7842250" y="5226050"/>
          <p14:tracePt t="189569" x="7861300" y="5245100"/>
          <p14:tracePt t="189587" x="7886700" y="5257800"/>
          <p14:tracePt t="189603" x="7924800" y="5264150"/>
          <p14:tracePt t="189621" x="7950200" y="5270500"/>
          <p14:tracePt t="189637" x="7956550" y="5270500"/>
          <p14:tracePt t="189654" x="7969250" y="5270500"/>
          <p14:tracePt t="189670" x="7975600" y="5270500"/>
          <p14:tracePt t="189727" x="7969250" y="5270500"/>
          <p14:tracePt t="189738" x="7943850" y="5270500"/>
          <p14:tracePt t="189747" x="7918450" y="5257800"/>
          <p14:tracePt t="189758" x="7893050" y="5251450"/>
          <p14:tracePt t="189769" x="7874000" y="5251450"/>
          <p14:tracePt t="189786" x="7861300" y="5251450"/>
          <p14:tracePt t="189802" x="7829550" y="5251450"/>
          <p14:tracePt t="189820" x="7823200" y="5251450"/>
          <p14:tracePt t="190879" x="7810500" y="5251450"/>
          <p14:tracePt t="190890" x="7797800" y="5264150"/>
          <p14:tracePt t="190901" x="7778750" y="5270500"/>
          <p14:tracePt t="190911" x="7747000" y="5283200"/>
          <p14:tracePt t="190922" x="7721600" y="5289550"/>
          <p14:tracePt t="190935" x="7677150" y="5308600"/>
          <p14:tracePt t="190952" x="7620000" y="5327650"/>
          <p14:tracePt t="190968" x="7366000" y="5340350"/>
          <p14:tracePt t="190985" x="6864350" y="5327650"/>
          <p14:tracePt t="191003" x="6464300" y="5276850"/>
          <p14:tracePt t="191020" x="5861050" y="5245100"/>
          <p14:tracePt t="191036" x="5499100" y="5245100"/>
          <p14:tracePt t="191053" x="4832350" y="5327650"/>
          <p14:tracePt t="191068" x="4495800" y="5429250"/>
          <p14:tracePt t="191085" x="4064000" y="5588000"/>
          <p14:tracePt t="191102" x="3930650" y="5632450"/>
          <p14:tracePt t="191118" x="3873500" y="5651500"/>
          <p14:tracePt t="194086" x="3867150" y="5651500"/>
          <p14:tracePt t="194098" x="3860800" y="5657850"/>
          <p14:tracePt t="194108" x="3854450" y="5657850"/>
          <p14:tracePt t="194118" x="3848100" y="5657850"/>
          <p14:tracePt t="194132" x="3841750" y="5657850"/>
          <p14:tracePt t="194150" x="3835400" y="5657850"/>
          <p14:tracePt t="194165" x="3835400" y="5664200"/>
          <p14:tracePt t="194182" x="3829050" y="5676900"/>
          <p14:tracePt t="194199" x="3829050" y="5683250"/>
          <p14:tracePt t="194215" x="3822700" y="5708650"/>
          <p14:tracePt t="194232" x="3822700" y="5715000"/>
          <p14:tracePt t="194249" x="3822700" y="5740400"/>
          <p14:tracePt t="194267" x="3822700" y="5753100"/>
          <p14:tracePt t="194282" x="3867150" y="5778500"/>
          <p14:tracePt t="194298" x="3911600" y="5791200"/>
          <p14:tracePt t="194315" x="3937000" y="5791200"/>
          <p14:tracePt t="194331" x="3968750" y="5791200"/>
          <p14:tracePt t="194348" x="3975100" y="5791200"/>
          <p14:tracePt t="194365" x="3987800" y="5791200"/>
          <p14:tracePt t="194382" x="3994150" y="5778500"/>
          <p14:tracePt t="194398" x="4006850" y="5772150"/>
          <p14:tracePt t="194415" x="4013200" y="5765800"/>
          <p14:tracePt t="194448" x="4019550" y="575945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chorro, marrom, pequeno, brinquedo&#10;&#10;Descrição gerada automaticamente">
            <a:extLst>
              <a:ext uri="{FF2B5EF4-FFF2-40B4-BE49-F238E27FC236}">
                <a16:creationId xmlns:a16="http://schemas.microsoft.com/office/drawing/2014/main" id="{5C3AE0E1-8135-4262-B6F9-429E64598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5230281" cy="5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extLst>
    <p:ext uri="{3A86A75C-4F4B-4683-9AE1-C65F6400EC91}">
      <p14:laserTraceLst xmlns:p14="http://schemas.microsoft.com/office/powerpoint/2010/main">
        <p14:tracePtLst>
          <p14:tracePt t="99999" x="5124450" y="3759200"/>
          <p14:tracePt t="100010" x="5048250" y="3759200"/>
          <p14:tracePt t="100020" x="4972050" y="3759200"/>
          <p14:tracePt t="100033" x="4908550" y="3746500"/>
          <p14:tracePt t="100050" x="4864100" y="3727450"/>
          <p14:tracePt t="100067" x="4806950" y="3695700"/>
          <p14:tracePt t="100083" x="4787900" y="3670300"/>
          <p14:tracePt t="100100" x="4749800" y="3625850"/>
          <p14:tracePt t="100117" x="4730750" y="3568700"/>
          <p14:tracePt t="100133" x="4724400" y="3543300"/>
          <p14:tracePt t="100150" x="4705350" y="3492500"/>
          <p14:tracePt t="100167" x="4699000" y="3479800"/>
          <p14:tracePt t="100183" x="4699000" y="3467100"/>
          <p14:tracePt t="100200" x="4692650" y="3454400"/>
          <p14:tracePt t="100217" x="4692650" y="3435350"/>
          <p14:tracePt t="100233" x="4686300" y="3409950"/>
          <p14:tracePt t="100250" x="4686300" y="3403600"/>
          <p14:tracePt t="100267" x="4686300" y="3378200"/>
          <p14:tracePt t="100283" x="4686300" y="3371850"/>
          <p14:tracePt t="100300" x="4686300" y="3359150"/>
          <p14:tracePt t="100319" x="4686300" y="3340100"/>
          <p14:tracePt t="100351" x="4686300" y="3321050"/>
          <p14:tracePt t="100385" x="4686300" y="3314700"/>
          <p14:tracePt t="100401" x="4686300" y="3308350"/>
          <p14:tracePt t="100416" x="4686300" y="3295650"/>
          <p14:tracePt t="100450" x="4686300" y="3282950"/>
          <p14:tracePt t="100498" x="4679950" y="3276600"/>
          <p14:tracePt t="100519" x="4679950" y="3270250"/>
          <p14:tracePt t="100529" x="4673600" y="3270250"/>
          <p14:tracePt t="100540" x="4660900" y="3263900"/>
          <p14:tracePt t="100551" x="4654550" y="3263900"/>
          <p14:tracePt t="100566" x="4641850" y="3263900"/>
          <p14:tracePt t="100583" x="4610100" y="3257550"/>
          <p14:tracePt t="100600" x="4597400" y="3257550"/>
          <p14:tracePt t="100616" x="4565650" y="3251200"/>
          <p14:tracePt t="100633" x="4552950" y="3251200"/>
          <p14:tracePt t="100650" x="4508500" y="3251200"/>
          <p14:tracePt t="100666" x="4489450" y="3251200"/>
          <p14:tracePt t="100683" x="4451350" y="3251200"/>
          <p14:tracePt t="100699" x="4419600" y="3251200"/>
          <p14:tracePt t="100716" x="4406900" y="3251200"/>
          <p14:tracePt t="100733" x="4394200" y="3257550"/>
          <p14:tracePt t="100749" x="4387850" y="3257550"/>
          <p14:tracePt t="100752" x="4381500" y="3257550"/>
          <p14:tracePt t="100784" x="4375150" y="3257550"/>
          <p14:tracePt t="101165" x="4381500" y="3257550"/>
          <p14:tracePt t="101186" x="4387850" y="3263900"/>
          <p14:tracePt t="101207" x="4394200" y="3263900"/>
          <p14:tracePt t="101228" x="4400550" y="3263900"/>
          <p14:tracePt t="101271" x="4406900" y="3263900"/>
          <p14:tracePt t="101292" x="4413250" y="3263900"/>
          <p14:tracePt t="101314" x="4419600" y="3263900"/>
          <p14:tracePt t="101335" x="4425950" y="3263900"/>
          <p14:tracePt t="101346" x="4432300" y="3263900"/>
          <p14:tracePt t="101356" x="4438650" y="3263900"/>
          <p14:tracePt t="101377" x="4438650" y="3270250"/>
          <p14:tracePt t="101398" x="4445000" y="3270250"/>
          <p14:tracePt t="101409" x="4451350" y="3270250"/>
          <p14:tracePt t="101420" x="4451350" y="3276600"/>
          <p14:tracePt t="101434" x="4457700" y="3276600"/>
          <p14:tracePt t="101453" x="4464050" y="3276600"/>
          <p14:tracePt t="101474" x="4470400" y="3282950"/>
          <p14:tracePt t="101495" x="4476750" y="3282950"/>
          <p14:tracePt t="101517" x="4476750" y="3289300"/>
          <p14:tracePt t="101527" x="4483100" y="3289300"/>
          <p14:tracePt t="101549" x="4489450" y="3289300"/>
          <p14:tracePt t="101600" x="4495800" y="3289300"/>
          <p14:tracePt t="101738" x="4502150" y="3289300"/>
          <p14:tracePt t="101929" x="4502150" y="3295650"/>
          <p14:tracePt t="101949" x="4508500" y="3295650"/>
          <p14:tracePt t="101981" x="4514850" y="3295650"/>
          <p14:tracePt t="101992" x="4514850" y="3302000"/>
          <p14:tracePt t="102044" x="4521200" y="3302000"/>
          <p14:tracePt t="103348" x="4514850" y="3302000"/>
          <p14:tracePt t="103359" x="4495800" y="3302000"/>
          <p14:tracePt t="103370" x="4457700" y="3302000"/>
          <p14:tracePt t="103381" x="4419600" y="3302000"/>
          <p14:tracePt t="103397" x="4381500" y="3302000"/>
          <p14:tracePt t="103415" x="4298950" y="3302000"/>
          <p14:tracePt t="103431" x="4248150" y="3295650"/>
          <p14:tracePt t="103448" x="4152900" y="3276600"/>
          <p14:tracePt t="103466" x="4095750" y="3263900"/>
          <p14:tracePt t="103480" x="4076700" y="3251200"/>
          <p14:tracePt t="103497" x="4051300" y="3213100"/>
          <p14:tracePt t="103514" x="4038600" y="3206750"/>
          <p14:tracePt t="103531" x="4025900" y="3162300"/>
          <p14:tracePt t="103547" x="4013200" y="3149600"/>
          <p14:tracePt t="103564" x="4000500" y="3117850"/>
          <p14:tracePt t="103580" x="3987800" y="3098800"/>
          <p14:tracePt t="103597" x="3987800" y="3092450"/>
          <p14:tracePt t="103613" x="3981450" y="3086100"/>
          <p14:tracePt t="103630" x="3975100" y="3086100"/>
          <p14:tracePt t="103666" x="3968750" y="3086100"/>
          <p14:tracePt t="103687" x="3962400" y="3086100"/>
          <p14:tracePt t="103718" x="3956050" y="3098800"/>
          <p14:tracePt t="103729" x="3956050" y="3111500"/>
          <p14:tracePt t="103740" x="3956050" y="3124200"/>
          <p14:tracePt t="103750" x="3956050" y="3130550"/>
          <p14:tracePt t="103763" x="3956050" y="3136900"/>
          <p14:tracePt t="103792" x="3956050" y="3143250"/>
          <p14:tracePt t="103941" x="3949700" y="3136900"/>
          <p14:tracePt t="103953" x="3943350" y="3136900"/>
          <p14:tracePt t="103962" x="3943350" y="3130550"/>
          <p14:tracePt t="103973" x="3937000" y="3130550"/>
          <p14:tracePt t="103985" x="3930650" y="3124200"/>
          <p14:tracePt t="104017" x="3924300" y="3124200"/>
          <p14:tracePt t="104364" x="3911600" y="3124200"/>
          <p14:tracePt t="104375" x="3905250" y="3124200"/>
          <p14:tracePt t="104386" x="3892550" y="3124200"/>
          <p14:tracePt t="104397" x="3879850" y="3124200"/>
          <p14:tracePt t="104413" x="3867150" y="3124200"/>
          <p14:tracePt t="104431" x="3848100" y="3124200"/>
          <p14:tracePt t="104463" x="3841750" y="3117850"/>
          <p14:tracePt t="104479" x="3841750" y="3111500"/>
          <p14:tracePt t="104497" x="3841750" y="3098800"/>
          <p14:tracePt t="104513" x="3854450" y="3073400"/>
          <p14:tracePt t="104530" x="3867150" y="3067050"/>
          <p14:tracePt t="104547" x="3892550" y="3054350"/>
          <p14:tracePt t="104563" x="3905250" y="3048000"/>
          <p14:tracePt t="104581" x="3917950" y="3041650"/>
          <p14:tracePt t="104614" x="3924300" y="3041650"/>
          <p14:tracePt t="104641" x="3930650" y="3041650"/>
          <p14:tracePt t="104682" x="3937000" y="3041650"/>
          <p14:tracePt t="106223" x="3949700" y="3035300"/>
          <p14:tracePt t="106234" x="3994150" y="3028950"/>
          <p14:tracePt t="106244" x="4032250" y="3016250"/>
          <p14:tracePt t="106256" x="4076700" y="3009900"/>
          <p14:tracePt t="106265" x="4102100" y="3003550"/>
          <p14:tracePt t="106278" x="4133850" y="3003550"/>
          <p14:tracePt t="106295" x="4171950" y="3003550"/>
          <p14:tracePt t="106311" x="4273550" y="3003550"/>
          <p14:tracePt t="106328" x="4356100" y="3003550"/>
          <p14:tracePt t="106344" x="4381500" y="3003550"/>
          <p14:tracePt t="106361" x="4419600" y="3003550"/>
          <p14:tracePt t="106378" x="4445000" y="3003550"/>
          <p14:tracePt t="106395" x="4476750" y="3003550"/>
          <p14:tracePt t="106411" x="4489450" y="3003550"/>
          <p14:tracePt t="106428" x="4521200" y="3003550"/>
          <p14:tracePt t="106445" x="4552950" y="3009900"/>
          <p14:tracePt t="106461" x="4565650" y="3009900"/>
          <p14:tracePt t="106477" x="4610100" y="3016250"/>
          <p14:tracePt t="106494" x="4629150" y="3022600"/>
          <p14:tracePt t="106511" x="4654550" y="3028950"/>
          <p14:tracePt t="106529" x="4667250" y="3035300"/>
          <p14:tracePt t="106546" x="4692650" y="3048000"/>
          <p14:tracePt t="106563" x="4711700" y="3054350"/>
          <p14:tracePt t="106579" x="4718050" y="3067050"/>
          <p14:tracePt t="106595" x="4737100" y="3079750"/>
          <p14:tracePt t="106612" x="4749800" y="3079750"/>
          <p14:tracePt t="106628" x="4756150" y="3092450"/>
          <p14:tracePt t="106644" x="4768850" y="3098800"/>
          <p14:tracePt t="106661" x="4781550" y="3117850"/>
          <p14:tracePt t="106677" x="4800600" y="3149600"/>
          <p14:tracePt t="106694" x="4806950" y="3168650"/>
          <p14:tracePt t="106711" x="4826000" y="3213100"/>
          <p14:tracePt t="106727" x="4832350" y="3238500"/>
          <p14:tracePt t="106744" x="4838700" y="3289300"/>
          <p14:tracePt t="106761" x="4838700" y="3321050"/>
          <p14:tracePt t="106762" x="4838700" y="3340100"/>
          <p14:tracePt t="106777" x="4838700" y="3359150"/>
          <p14:tracePt t="106795" x="4838700" y="3384550"/>
          <p14:tracePt t="106811" x="4838700" y="3390900"/>
          <p14:tracePt t="108229" x="4832350" y="3390900"/>
          <p14:tracePt t="108239" x="4826000" y="3390900"/>
          <p14:tracePt t="108253" x="4813300" y="3390900"/>
          <p14:tracePt t="108261" x="4800600" y="3390900"/>
          <p14:tracePt t="108278" x="4794250" y="3390900"/>
          <p14:tracePt t="108294" x="4756150" y="3390900"/>
          <p14:tracePt t="108309" x="4730750" y="3390900"/>
          <p14:tracePt t="108327" x="4679950" y="3390900"/>
          <p14:tracePt t="108345" x="4629150" y="3397250"/>
          <p14:tracePt t="108361" x="4591050" y="3397250"/>
          <p14:tracePt t="108378" x="4476750" y="3422650"/>
          <p14:tracePt t="108393" x="4406900" y="3441700"/>
          <p14:tracePt t="108410" x="4286250" y="3492500"/>
          <p14:tracePt t="108427" x="4216400" y="3511550"/>
          <p14:tracePt t="108444" x="4044950" y="3581400"/>
          <p14:tracePt t="108462" x="3886200" y="3638550"/>
          <p14:tracePt t="108477" x="3829050" y="3670300"/>
          <p14:tracePt t="108494" x="3721100" y="3708400"/>
          <p14:tracePt t="108509" x="3651250" y="3733800"/>
          <p14:tracePt t="108526" x="3530600" y="3765550"/>
          <p14:tracePt t="108543" x="3486150" y="3778250"/>
          <p14:tracePt t="108560" x="3429000" y="3797300"/>
          <p14:tracePt t="108578" x="3416300" y="3797300"/>
          <p14:tracePt t="108595" x="3397250" y="3803650"/>
          <p14:tracePt t="108611" x="3390900" y="3803650"/>
          <p14:tracePt t="108627" x="3384550" y="3803650"/>
          <p14:tracePt t="108643" x="3378200" y="3803650"/>
          <p14:tracePt t="108811" x="3390900" y="3803650"/>
          <p14:tracePt t="108822" x="3416300" y="3803650"/>
          <p14:tracePt t="108834" x="3435350" y="3803650"/>
          <p14:tracePt t="108844" x="3460750" y="3803650"/>
          <p14:tracePt t="108861" x="3498850" y="3803650"/>
          <p14:tracePt t="108877" x="3625850" y="3803650"/>
          <p14:tracePt t="108894" x="3689350" y="3803650"/>
          <p14:tracePt t="108910" x="3759200" y="3803650"/>
          <p14:tracePt t="108927" x="3854450" y="3797300"/>
          <p14:tracePt t="108942" x="3905250" y="3797300"/>
          <p14:tracePt t="108959" x="4006850" y="3790950"/>
          <p14:tracePt t="108975" x="4038600" y="3790950"/>
          <p14:tracePt t="108992" x="4076700" y="3784600"/>
          <p14:tracePt t="109008" x="4089400" y="3784600"/>
          <p14:tracePt t="109025" x="4114800" y="3784600"/>
          <p14:tracePt t="109042" x="4121150" y="3784600"/>
          <p14:tracePt t="109058" x="4127500" y="3784600"/>
          <p14:tracePt t="109096" x="4133850" y="3784600"/>
          <p14:tracePt t="109149" x="4140200" y="3778250"/>
          <p14:tracePt t="109160" x="4146550" y="3778250"/>
          <p14:tracePt t="109170" x="4152900" y="3778250"/>
          <p14:tracePt t="109489" x="4165600" y="3771900"/>
          <p14:tracePt t="109501" x="4178300" y="3752850"/>
          <p14:tracePt t="109511" x="4210050" y="3733800"/>
          <p14:tracePt t="109526" x="4241800" y="3721100"/>
          <p14:tracePt t="109543" x="4298950" y="3695700"/>
          <p14:tracePt t="109558" x="4330700" y="3689350"/>
          <p14:tracePt t="109575" x="4387850" y="3676650"/>
          <p14:tracePt t="109591" x="4413250" y="3670300"/>
          <p14:tracePt t="109608" x="4476750" y="3670300"/>
          <p14:tracePt t="109627" x="4508500" y="3670300"/>
          <p14:tracePt t="109643" x="4552950" y="3670300"/>
          <p14:tracePt t="109660" x="4584700" y="3670300"/>
          <p14:tracePt t="109676" x="4597400" y="3670300"/>
          <p14:tracePt t="109694" x="4610100" y="3670300"/>
          <p14:tracePt t="109708" x="4616450" y="3670300"/>
          <p14:tracePt t="109725" x="4629150" y="3676650"/>
          <p14:tracePt t="109742" x="4635500" y="3676650"/>
          <p14:tracePt t="109758" x="4641850" y="3689350"/>
          <p14:tracePt t="109776" x="4654550" y="3695700"/>
          <p14:tracePt t="109793" x="4667250" y="3695700"/>
          <p14:tracePt t="109809" x="4679950" y="3702050"/>
          <p14:tracePt t="109825" x="4692650" y="3702050"/>
          <p14:tracePt t="109841" x="4743450" y="3702050"/>
          <p14:tracePt t="109858" x="4794250" y="3708400"/>
          <p14:tracePt t="109875" x="4813300" y="3708400"/>
          <p14:tracePt t="109891" x="4845050" y="3708400"/>
          <p14:tracePt t="109908" x="4857750" y="3708400"/>
          <p14:tracePt t="109925" x="4895850" y="3708400"/>
          <p14:tracePt t="109941" x="4908550" y="3708400"/>
          <p14:tracePt t="109958" x="4953000" y="3708400"/>
          <p14:tracePt t="109975" x="4965700" y="3714750"/>
          <p14:tracePt t="109991" x="4991100" y="3714750"/>
          <p14:tracePt t="110008" x="5003800" y="3714750"/>
          <p14:tracePt t="110024" x="5010150" y="3714750"/>
          <p14:tracePt t="110041" x="5016500" y="3714750"/>
          <p14:tracePt t="110058" x="5022850" y="3714750"/>
          <p14:tracePt t="110093" x="5035550" y="3714750"/>
          <p14:tracePt t="110108" x="5041900" y="3714750"/>
          <p14:tracePt t="110125" x="5048250" y="3721100"/>
          <p14:tracePt t="110141" x="5054600" y="3721100"/>
          <p14:tracePt t="110158" x="5067300" y="3721100"/>
          <p14:tracePt t="110678" x="5073650" y="3721100"/>
          <p14:tracePt t="110686" x="5080000" y="3721100"/>
          <p14:tracePt t="110717" x="5086350" y="3721100"/>
          <p14:tracePt t="110729" x="5092700" y="3721100"/>
          <p14:tracePt t="110739" x="5099050" y="3721100"/>
          <p14:tracePt t="110752" x="5105400" y="3721100"/>
          <p14:tracePt t="110772" x="5111750" y="3721100"/>
          <p14:tracePt t="110791" x="5118100" y="3721100"/>
          <p14:tracePt t="110843" x="5124450" y="3714750"/>
          <p14:tracePt t="110854" x="5130800" y="3714750"/>
          <p14:tracePt t="110865" x="5143500" y="3714750"/>
          <p14:tracePt t="110876" x="5156200" y="3714750"/>
          <p14:tracePt t="110890" x="5175250" y="3714750"/>
          <p14:tracePt t="110907" x="5238750" y="3714750"/>
          <p14:tracePt t="110924" x="5283200" y="3708400"/>
          <p14:tracePt t="110941" x="5359400" y="3708400"/>
          <p14:tracePt t="110958" x="5403850" y="3708400"/>
          <p14:tracePt t="110975" x="5492750" y="3708400"/>
          <p14:tracePt t="110991" x="5543550" y="3708400"/>
          <p14:tracePt t="111009" x="5632450" y="3708400"/>
          <p14:tracePt t="111025" x="5689600" y="3708400"/>
          <p14:tracePt t="111040" x="5721350" y="3708400"/>
          <p14:tracePt t="111057" x="5778500" y="3714750"/>
          <p14:tracePt t="111074" x="5803900" y="3714750"/>
          <p14:tracePt t="111090" x="5886450" y="3714750"/>
          <p14:tracePt t="111107" x="5924550" y="3721100"/>
          <p14:tracePt t="111123" x="5981700" y="3721100"/>
          <p14:tracePt t="111141" x="6051550" y="3727450"/>
          <p14:tracePt t="111157" x="6089650" y="3727450"/>
          <p14:tracePt t="111174" x="6203950" y="3727450"/>
          <p14:tracePt t="111191" x="6254750" y="3727450"/>
          <p14:tracePt t="111207" x="6356350" y="3708400"/>
          <p14:tracePt t="111223" x="6381750" y="3702050"/>
          <p14:tracePt t="111240" x="6521450" y="3657600"/>
          <p14:tracePt t="111257" x="6642100" y="3619500"/>
          <p14:tracePt t="111273" x="6692900" y="3606800"/>
          <p14:tracePt t="111290" x="6788150" y="3594100"/>
          <p14:tracePt t="111307" x="6819900" y="3594100"/>
          <p14:tracePt t="111323" x="6877050" y="3581400"/>
          <p14:tracePt t="111340" x="6896100" y="3581400"/>
          <p14:tracePt t="111356" x="6946900" y="3581400"/>
          <p14:tracePt t="111373" x="6978650" y="3581400"/>
          <p14:tracePt t="111390" x="6991350" y="3581400"/>
          <p14:tracePt t="111407" x="7010400" y="3581400"/>
          <p14:tracePt t="111425" x="7016750" y="3581400"/>
          <p14:tracePt t="111441" x="7042150" y="3581400"/>
          <p14:tracePt t="111457" x="7054850" y="3581400"/>
          <p14:tracePt t="111474" x="7080250" y="3581400"/>
          <p14:tracePt t="111490" x="7105650" y="3581400"/>
          <p14:tracePt t="111507" x="7118350" y="3581400"/>
          <p14:tracePt t="111524" x="7131050" y="3581400"/>
          <p14:tracePt t="111542" x="7137400" y="3581400"/>
          <p14:tracePt t="111558" x="7150100" y="3581400"/>
          <p14:tracePt t="111573" x="7156450" y="3581400"/>
          <p14:tracePt t="111589" x="7162800" y="3581400"/>
          <p14:tracePt t="111606" x="7169150" y="3581400"/>
          <p14:tracePt t="111639" x="7175500" y="3581400"/>
          <p14:tracePt t="111656" x="7181850" y="3581400"/>
          <p14:tracePt t="112020" x="7162800" y="3581400"/>
          <p14:tracePt t="112030" x="7112000" y="3575050"/>
          <p14:tracePt t="112041" x="7061200" y="3575050"/>
          <p14:tracePt t="112056" x="6985000" y="3568700"/>
          <p14:tracePt t="112073" x="6686550" y="3511550"/>
          <p14:tracePt t="112090" x="6502400" y="3454400"/>
          <p14:tracePt t="112106" x="5981700" y="3384550"/>
          <p14:tracePt t="112123" x="5740400" y="3352800"/>
          <p14:tracePt t="112139" x="5181600" y="3321050"/>
          <p14:tracePt t="112156" x="4946650" y="3308350"/>
          <p14:tracePt t="112173" x="4578350" y="3308350"/>
          <p14:tracePt t="112189" x="4254500" y="3308350"/>
          <p14:tracePt t="112206" x="4127500" y="3308350"/>
          <p14:tracePt t="112223" x="3867150" y="3308350"/>
          <p14:tracePt t="112239" x="3765550" y="3308350"/>
          <p14:tracePt t="112256" x="3619500" y="3333750"/>
          <p14:tracePt t="112273" x="3568700" y="3333750"/>
          <p14:tracePt t="112290" x="3460750" y="3333750"/>
          <p14:tracePt t="112307" x="3371850" y="3340100"/>
          <p14:tracePt t="112323" x="3314700" y="3346450"/>
          <p14:tracePt t="112339" x="3175000" y="3359150"/>
          <p14:tracePt t="112356" x="3111500" y="3365500"/>
          <p14:tracePt t="112373" x="2965450" y="3384550"/>
          <p14:tracePt t="112390" x="2901950" y="3403600"/>
          <p14:tracePt t="112406" x="2774950" y="3441700"/>
          <p14:tracePt t="112422" x="2692400" y="3486150"/>
          <p14:tracePt t="112439" x="2647950" y="3511550"/>
          <p14:tracePt t="112456" x="2609850" y="3549650"/>
          <p14:tracePt t="112472" x="2590800" y="3562350"/>
          <p14:tracePt t="112489" x="2559050" y="3606800"/>
          <p14:tracePt t="112506" x="2546350" y="3625850"/>
          <p14:tracePt t="112522" x="2527300" y="3651250"/>
          <p14:tracePt t="112539" x="2520950" y="3670300"/>
          <p14:tracePt t="112555" x="2520950" y="3676650"/>
          <p14:tracePt t="112573" x="2514600" y="3695700"/>
          <p14:tracePt t="112590" x="2514600" y="3708400"/>
          <p14:tracePt t="112607" x="2514600" y="3721100"/>
          <p14:tracePt t="112624" x="2514600" y="3733800"/>
          <p14:tracePt t="112641" x="2514600" y="3740150"/>
          <p14:tracePt t="112657" x="2520950" y="3752850"/>
          <p14:tracePt t="112674" x="2520950" y="3759200"/>
          <p14:tracePt t="112689" x="2527300" y="3759200"/>
          <p14:tracePt t="112722" x="2527300" y="3765550"/>
          <p14:tracePt t="112740" x="2533650" y="3765550"/>
          <p14:tracePt t="112757" x="2533650" y="3771900"/>
          <p14:tracePt t="112772" x="2540000" y="3771900"/>
          <p14:tracePt t="112793" x="2540000" y="3778250"/>
          <p14:tracePt t="112806" x="2546350" y="3778250"/>
          <p14:tracePt t="112822" x="2552700" y="3784600"/>
          <p14:tracePt t="112838" x="2565400" y="3803650"/>
          <p14:tracePt t="112855" x="2584450" y="3810000"/>
          <p14:tracePt t="112872" x="2635250" y="3829050"/>
          <p14:tracePt t="112888" x="2692400" y="3854450"/>
          <p14:tracePt t="112905" x="2762250" y="3879850"/>
          <p14:tracePt t="112922" x="2946400" y="3930650"/>
          <p14:tracePt t="112939" x="3022600" y="3949700"/>
          <p14:tracePt t="112957" x="3244850" y="3981450"/>
          <p14:tracePt t="112974" x="3505200" y="3994150"/>
          <p14:tracePt t="112989" x="3619500" y="3994150"/>
          <p14:tracePt t="113006" x="3879850" y="3981450"/>
          <p14:tracePt t="113022" x="4006850" y="3943350"/>
          <p14:tracePt t="113040" x="4210050" y="3892550"/>
          <p14:tracePt t="113056" x="4318000" y="3854450"/>
          <p14:tracePt t="113073" x="4527550" y="3778250"/>
          <p14:tracePt t="113090" x="4679950" y="3727450"/>
          <p14:tracePt t="113106" x="4705350" y="3714750"/>
          <p14:tracePt t="113122" x="4743450" y="3695700"/>
          <p14:tracePt t="113138" x="4749800" y="3689350"/>
          <p14:tracePt t="113155" x="4762500" y="3676650"/>
          <p14:tracePt t="113172" x="4762500" y="3663950"/>
          <p14:tracePt t="113188" x="4762500" y="3638550"/>
          <p14:tracePt t="113205" x="4762500" y="3625850"/>
          <p14:tracePt t="113221" x="4699000" y="3587750"/>
          <p14:tracePt t="113238" x="4622800" y="3556000"/>
          <p14:tracePt t="113255" x="4603750" y="3556000"/>
          <p14:tracePt t="113272" x="4546600" y="3549650"/>
          <p14:tracePt t="113288" x="4521200" y="3549650"/>
          <p14:tracePt t="113305" x="4470400" y="3575050"/>
          <p14:tracePt t="113321" x="4445000" y="3613150"/>
          <p14:tracePt t="113339" x="4419600" y="3683000"/>
          <p14:tracePt t="113356" x="4413250" y="3740150"/>
          <p14:tracePt t="113373" x="4413250" y="3759200"/>
          <p14:tracePt t="113389" x="4413250" y="3803650"/>
          <p14:tracePt t="113407" x="4438650" y="3816350"/>
          <p14:tracePt t="113424" x="4476750" y="3835400"/>
          <p14:tracePt t="113439" x="4533900" y="3848100"/>
          <p14:tracePt t="113455" x="4546600" y="3848100"/>
          <p14:tracePt t="113472" x="4572000" y="3848100"/>
          <p14:tracePt t="113489" x="4578350" y="3848100"/>
          <p14:tracePt t="113505" x="4584700" y="3848100"/>
          <p14:tracePt t="113538" x="4591050" y="3848100"/>
          <p14:tracePt t="120542" x="4584700" y="3848100"/>
          <p14:tracePt t="120553" x="4546600" y="3854450"/>
          <p14:tracePt t="120563" x="4476750" y="3892550"/>
          <p14:tracePt t="120574" x="4394200" y="3924300"/>
          <p14:tracePt t="120585" x="4324350" y="3975100"/>
          <p14:tracePt t="120598" x="4229100" y="4044950"/>
          <p14:tracePt t="120615" x="4070350" y="4133850"/>
          <p14:tracePt t="120632" x="3778250" y="4349750"/>
          <p14:tracePt t="120649" x="3575050" y="4489450"/>
          <p14:tracePt t="120666" x="3467100" y="4540250"/>
          <p14:tracePt t="120682" x="3359150" y="4610100"/>
          <p14:tracePt t="120699" x="3327400" y="4622800"/>
          <p14:tracePt t="120716" x="3308350" y="4641850"/>
          <p14:tracePt t="120733" x="3302000" y="4648200"/>
          <p14:tracePt t="120748" x="3295650" y="4654550"/>
          <p14:tracePt t="120765" x="3289300" y="4660900"/>
          <p14:tracePt t="120786" x="3282950" y="4667250"/>
          <p14:tracePt t="120819" x="3276600" y="4667250"/>
          <p14:tracePt t="120830" x="3276600" y="4679950"/>
          <p14:tracePt t="120839" x="3276600" y="4686300"/>
          <p14:tracePt t="120852" x="3276600" y="4692650"/>
          <p14:tracePt t="120865" x="3270250" y="4705350"/>
          <p14:tracePt t="120882" x="3270250" y="4749800"/>
          <p14:tracePt t="120898" x="3263900" y="4775200"/>
          <p14:tracePt t="120916" x="3257550" y="4794250"/>
          <p14:tracePt t="120932" x="3257550" y="4800600"/>
          <p14:tracePt t="120949" x="3251200" y="4806950"/>
          <p14:tracePt t="120999" x="3251200" y="4813300"/>
          <p14:tracePt t="121115" x="3251200" y="4806950"/>
          <p14:tracePt t="121126" x="3251200" y="4800600"/>
          <p14:tracePt t="121136" x="3244850" y="4800600"/>
          <p14:tracePt t="121149" x="3244850" y="4794250"/>
          <p14:tracePt t="121166" x="3244850" y="4787900"/>
          <p14:tracePt t="121183" x="3244850" y="4781550"/>
          <p14:tracePt t="121201" x="3244850" y="4775200"/>
          <p14:tracePt t="121223" x="3244850" y="4768850"/>
          <p14:tracePt t="121244" x="3244850" y="4762500"/>
          <p14:tracePt t="121264" x="3244850" y="4756150"/>
          <p14:tracePt t="121275" x="3251200" y="4749800"/>
          <p14:tracePt t="121285" x="3270250" y="4737100"/>
          <p14:tracePt t="121300" x="3289300" y="4730750"/>
          <p14:tracePt t="121316" x="3302000" y="4724400"/>
          <p14:tracePt t="121331" x="3327400" y="4718050"/>
          <p14:tracePt t="121348" x="3352800" y="4718050"/>
          <p14:tracePt t="121365" x="3371850" y="4718050"/>
          <p14:tracePt t="121382" x="3397250" y="4718050"/>
          <p14:tracePt t="121399" x="3409950" y="4718050"/>
          <p14:tracePt t="121414" x="3429000" y="4718050"/>
          <p14:tracePt t="121431" x="3435350" y="4718050"/>
          <p14:tracePt t="121449" x="3441700" y="4718050"/>
          <p14:tracePt t="121465" x="3448050" y="4718050"/>
          <p14:tracePt t="121482" x="3454400" y="4718050"/>
          <p14:tracePt t="121519" x="3460750" y="4718050"/>
          <p14:tracePt t="122366" x="3467100" y="4718050"/>
          <p14:tracePt t="122409" x="3473450" y="4718050"/>
          <p14:tracePt t="122431" x="3479800" y="4718050"/>
          <p14:tracePt t="122450" x="3486150" y="4718050"/>
          <p14:tracePt t="122472" x="3492500" y="4718050"/>
          <p14:tracePt t="122514" x="3492500" y="4711700"/>
          <p14:tracePt t="122535" x="3492500" y="4705350"/>
          <p14:tracePt t="122545" x="3492500" y="4699000"/>
          <p14:tracePt t="122555" x="3492500" y="4692650"/>
          <p14:tracePt t="122566" x="3486150" y="4692650"/>
          <p14:tracePt t="122580" x="3473450" y="4692650"/>
          <p14:tracePt t="122596" x="3460750" y="4692650"/>
          <p14:tracePt t="122613" x="3429000" y="4692650"/>
          <p14:tracePt t="122630" x="3403600" y="4692650"/>
          <p14:tracePt t="122646" x="3390900" y="4692650"/>
          <p14:tracePt t="122663" x="3384550" y="4692650"/>
          <p14:tracePt t="122696" x="3378200" y="4692650"/>
          <p14:tracePt t="122714" x="3371850" y="4692650"/>
          <p14:tracePt t="123900" x="3365500" y="4692650"/>
          <p14:tracePt t="123910" x="3359150" y="4692650"/>
          <p14:tracePt t="123921" x="3352800" y="4686300"/>
          <p14:tracePt t="123932" x="3346450" y="4679950"/>
          <p14:tracePt t="123953" x="3340100" y="4679950"/>
          <p14:tracePt t="123964" x="3333750" y="4673600"/>
          <p14:tracePt t="123978" x="3321050" y="4667250"/>
          <p14:tracePt t="123995" x="3295650" y="4654550"/>
          <p14:tracePt t="124012" x="3282950" y="4654550"/>
          <p14:tracePt t="124028" x="3244850" y="4648200"/>
          <p14:tracePt t="124045" x="3219450" y="4648200"/>
          <p14:tracePt t="124062" x="3194050" y="4648200"/>
          <p14:tracePt t="124078" x="3181350" y="4648200"/>
          <p14:tracePt t="124095" x="3168650" y="4654550"/>
          <p14:tracePt t="124112" x="3162300" y="4654550"/>
          <p14:tracePt t="124129" x="3155950" y="4654550"/>
          <p14:tracePt t="124145" x="3143250" y="4660900"/>
          <p14:tracePt t="124178" x="3130550" y="4660900"/>
          <p14:tracePt t="124195" x="3124200" y="4660900"/>
          <p14:tracePt t="124212" x="3111500" y="4660900"/>
          <p14:tracePt t="124228" x="3105150" y="4660900"/>
          <p14:tracePt t="124245" x="3098800" y="4660900"/>
          <p14:tracePt t="124334" x="3098800" y="4654550"/>
          <p14:tracePt t="124387" x="3098800" y="4648200"/>
          <p14:tracePt t="133015" x="3098800" y="4641850"/>
          <p14:tracePt t="133025" x="3098800" y="4635500"/>
          <p14:tracePt t="133036" x="3098800" y="4629150"/>
          <p14:tracePt t="133047" x="3098800" y="4622800"/>
          <p14:tracePt t="133068" x="3098800" y="4616450"/>
          <p14:tracePt t="133079" x="3098800" y="4603750"/>
          <p14:tracePt t="133089" x="3098800" y="4597400"/>
          <p14:tracePt t="133104" x="3105150" y="4591050"/>
          <p14:tracePt t="133120" x="3130550" y="4572000"/>
          <p14:tracePt t="133137" x="3143250" y="4565650"/>
          <p14:tracePt t="133153" x="3162300" y="4559300"/>
          <p14:tracePt t="133171" x="3168650" y="4552950"/>
          <p14:tracePt t="133188" x="3187700" y="4552950"/>
          <p14:tracePt t="133221" x="3200400" y="4552950"/>
          <p14:tracePt t="133237" x="3213100" y="4552950"/>
          <p14:tracePt t="133254" x="3219450" y="4552950"/>
          <p14:tracePt t="133270" x="3225800" y="4552950"/>
          <p14:tracePt t="133311" x="3232150" y="4552950"/>
          <p14:tracePt t="133343" x="3238500" y="4552950"/>
          <p14:tracePt t="133375" x="3238500" y="4559300"/>
          <p14:tracePt t="133385" x="3244850" y="4559300"/>
          <p14:tracePt t="133428" x="3244850" y="4565650"/>
          <p14:tracePt t="133727" x="3244850" y="4572000"/>
          <p14:tracePt t="136639" x="3251200" y="4572000"/>
          <p14:tracePt t="136649" x="3257550" y="4572000"/>
          <p14:tracePt t="136661" x="3263900" y="4572000"/>
          <p14:tracePt t="136671" x="3270250" y="4572000"/>
          <p14:tracePt t="136684" x="3276600" y="4572000"/>
          <p14:tracePt t="136701" x="3282950" y="4572000"/>
          <p14:tracePt t="136717" x="3308350" y="4565650"/>
          <p14:tracePt t="136734" x="3333750" y="4559300"/>
          <p14:tracePt t="136750" x="3346450" y="4552950"/>
          <p14:tracePt t="136767" x="3371850" y="4546600"/>
          <p14:tracePt t="136783" x="3378200" y="4546600"/>
          <p14:tracePt t="136800" x="3397250" y="4540250"/>
          <p14:tracePt t="136834" x="3403600" y="4540250"/>
          <p14:tracePt t="136850" x="3409950" y="4540250"/>
          <p14:tracePt t="136871" x="3416300" y="4540250"/>
          <p14:tracePt t="136914" x="3422650" y="4540250"/>
          <p14:tracePt t="137316" x="3422650" y="4533900"/>
          <p14:tracePt t="137985" x="3429000" y="4533900"/>
          <p14:tracePt t="138007" x="3435350" y="4533900"/>
          <p14:tracePt t="138059" x="3441700" y="4533900"/>
          <p14:tracePt t="138081" x="3448050" y="4546600"/>
          <p14:tracePt t="138102" x="3448050" y="4559300"/>
          <p14:tracePt t="138113" x="3448050" y="4565650"/>
          <p14:tracePt t="138134" x="3448050" y="4572000"/>
          <p14:tracePt t="138154" x="3448050" y="4578350"/>
          <p14:tracePt t="138186" x="3448050" y="4584700"/>
          <p14:tracePt t="140542" x="3454400" y="4584700"/>
          <p14:tracePt t="140552" x="3467100" y="4578350"/>
          <p14:tracePt t="140562" x="3486150" y="4565650"/>
          <p14:tracePt t="140572" x="3530600" y="4540250"/>
          <p14:tracePt t="140583" x="3575050" y="4508500"/>
          <p14:tracePt t="140597" x="3619500" y="4495800"/>
          <p14:tracePt t="140615" x="3670300" y="4476750"/>
          <p14:tracePt t="140630" x="3733800" y="4451350"/>
          <p14:tracePt t="140647" x="3790950" y="4432300"/>
          <p14:tracePt t="140663" x="3835400" y="4419600"/>
          <p14:tracePt t="140680" x="3905250" y="4406900"/>
          <p14:tracePt t="140697" x="3949700" y="4400550"/>
          <p14:tracePt t="140715" x="4013200" y="4400550"/>
          <p14:tracePt t="140732" x="4083050" y="4400550"/>
          <p14:tracePt t="140747" x="4127500" y="4400550"/>
          <p14:tracePt t="140763" x="4235450" y="4400550"/>
          <p14:tracePt t="140780" x="4286250" y="4400550"/>
          <p14:tracePt t="140797" x="4362450" y="4400550"/>
          <p14:tracePt t="140813" x="4394200" y="4400550"/>
          <p14:tracePt t="140830" x="4425950" y="4413250"/>
          <p14:tracePt t="140847" x="4438650" y="4419600"/>
          <p14:tracePt t="140864" x="4464050" y="4432300"/>
          <p14:tracePt t="140880" x="4489450" y="4457700"/>
          <p14:tracePt t="140897" x="4508500" y="4489450"/>
          <p14:tracePt t="140913" x="4546600" y="4540250"/>
          <p14:tracePt t="140930" x="4565650" y="4565650"/>
          <p14:tracePt t="140946" x="4597400" y="4610100"/>
          <p14:tracePt t="140963" x="4622800" y="4629150"/>
          <p14:tracePt t="140980" x="4673600" y="4667250"/>
          <p14:tracePt t="140997" x="4718050" y="4692650"/>
          <p14:tracePt t="141014" x="4737100" y="4705350"/>
          <p14:tracePt t="141031" x="4756150" y="4711700"/>
          <p14:tracePt t="141048" x="4762500" y="4711700"/>
          <p14:tracePt t="141065" x="4775200" y="4718050"/>
          <p14:tracePt t="141097" x="4781550" y="4718050"/>
          <p14:tracePt t="141113" x="4794250" y="4724400"/>
          <p14:tracePt t="141130" x="4806950" y="4730750"/>
          <p14:tracePt t="141147" x="4826000" y="4730750"/>
          <p14:tracePt t="141163" x="4832350" y="4730750"/>
          <p14:tracePt t="141180" x="4851400" y="4730750"/>
          <p14:tracePt t="141196" x="4857750" y="4730750"/>
          <p14:tracePt t="141213" x="4870450" y="4730750"/>
          <p14:tracePt t="141230" x="4876800" y="4718050"/>
          <p14:tracePt t="141246" x="4876800" y="4699000"/>
          <p14:tracePt t="141263" x="4883150" y="4673600"/>
          <p14:tracePt t="141279" x="4883150" y="4667250"/>
          <p14:tracePt t="141296" x="4883150" y="4660900"/>
          <p14:tracePt t="141314" x="4883150" y="4654550"/>
          <p14:tracePt t="141336" x="4876800" y="4654550"/>
          <p14:tracePt t="141346" x="4870450" y="4648200"/>
          <p14:tracePt t="141367" x="4864100" y="4648200"/>
          <p14:tracePt t="141420" x="4857750" y="4648200"/>
          <p14:tracePt t="141527" x="4851400" y="4641850"/>
          <p14:tracePt t="141538" x="4845050" y="4641850"/>
          <p14:tracePt t="141547" x="4838700" y="4641850"/>
          <p14:tracePt t="141563" x="4832350" y="4641850"/>
          <p14:tracePt t="141579" x="4819650" y="4635500"/>
          <p14:tracePt t="141596" x="4813300" y="4635500"/>
          <p14:tracePt t="141612" x="4794250" y="4635500"/>
          <p14:tracePt t="141646" x="4781550" y="4635500"/>
          <p14:tracePt t="141685" x="4775200" y="4635500"/>
          <p14:tracePt t="141780" x="4775200" y="4641850"/>
          <p14:tracePt t="141792" x="4800600" y="4648200"/>
          <p14:tracePt t="141803" x="4826000" y="4654550"/>
          <p14:tracePt t="141814" x="4870450" y="4673600"/>
          <p14:tracePt t="141831" x="4914900" y="4679950"/>
          <p14:tracePt t="141847" x="4991100" y="4686300"/>
          <p14:tracePt t="141865" x="5022850" y="4686300"/>
          <p14:tracePt t="141880" x="5054600" y="4686300"/>
          <p14:tracePt t="141897" x="5067300" y="4686300"/>
          <p14:tracePt t="141913" x="5073650" y="4686300"/>
          <p14:tracePt t="141960" x="5060950" y="4673600"/>
          <p14:tracePt t="141970" x="5022850" y="4654550"/>
          <p14:tracePt t="141981" x="4978400" y="4641850"/>
          <p14:tracePt t="141995" x="4940300" y="4629150"/>
          <p14:tracePt t="142012" x="4889500" y="4629150"/>
          <p14:tracePt t="142029" x="4781550" y="4641850"/>
          <p14:tracePt t="142046" x="4737100" y="4654550"/>
          <p14:tracePt t="142062" x="4724400" y="4654550"/>
          <p14:tracePt t="142079" x="4718050" y="4660900"/>
          <p14:tracePt t="142130" x="4718050" y="4667250"/>
          <p14:tracePt t="142164" x="4718050" y="4673600"/>
          <p14:tracePt t="142183" x="4718050" y="4679950"/>
          <p14:tracePt t="142193" x="4730750" y="4686300"/>
          <p14:tracePt t="142204" x="4762500" y="4692650"/>
          <p14:tracePt t="142215" x="4826000" y="4711700"/>
          <p14:tracePt t="142229" x="4921250" y="4730750"/>
          <p14:tracePt t="142246" x="5060950" y="4730750"/>
          <p14:tracePt t="142262" x="5149850" y="4730750"/>
          <p14:tracePt t="142279" x="5314950" y="4730750"/>
          <p14:tracePt t="142295" x="5365750" y="4730750"/>
          <p14:tracePt t="142312" x="5448300" y="4730750"/>
          <p14:tracePt t="142328" x="5473700" y="4718050"/>
          <p14:tracePt t="142345" x="5492750" y="4711700"/>
          <p14:tracePt t="142362" x="5505450" y="4705350"/>
          <p14:tracePt t="142379" x="5511800" y="4705350"/>
          <p14:tracePt t="142395" x="5518150" y="4705350"/>
          <p14:tracePt t="142412" x="5524500" y="4705350"/>
          <p14:tracePt t="142429" x="5537200" y="4705350"/>
          <p14:tracePt t="142445" x="5549900" y="4705350"/>
          <p14:tracePt t="142462" x="5575300" y="4705350"/>
          <p14:tracePt t="142479" x="5600700" y="4699000"/>
          <p14:tracePt t="142495" x="5619750" y="4699000"/>
          <p14:tracePt t="142512" x="5645150" y="4699000"/>
          <p14:tracePt t="142528" x="5657850" y="4699000"/>
          <p14:tracePt t="142545" x="5676900" y="4699000"/>
          <p14:tracePt t="142562" x="5683250" y="4699000"/>
          <p14:tracePt t="142606" x="5689600" y="4699000"/>
          <p14:tracePt t="142723" x="5689600" y="4692650"/>
          <p14:tracePt t="142743" x="5689600" y="4679950"/>
          <p14:tracePt t="142754" x="5683250" y="4673600"/>
          <p14:tracePt t="142765" x="5676900" y="4667250"/>
          <p14:tracePt t="142778" x="5664200" y="4660900"/>
          <p14:tracePt t="142795" x="5657850" y="4654550"/>
          <p14:tracePt t="142811" x="5638800" y="4648200"/>
          <p14:tracePt t="142829" x="5632450" y="4648200"/>
          <p14:tracePt t="142871" x="5626100" y="4648200"/>
          <p14:tracePt t="142914" x="5626100" y="4641850"/>
          <p14:tracePt t="146694" x="5619750" y="4641850"/>
          <p14:tracePt t="146704" x="5613400" y="4641850"/>
          <p14:tracePt t="146715" x="5594350" y="4648200"/>
          <p14:tracePt t="146726" x="5568950" y="4660900"/>
          <p14:tracePt t="146741" x="5524500" y="4686300"/>
          <p14:tracePt t="146758" x="5448300" y="4730750"/>
          <p14:tracePt t="146774" x="5403850" y="4756150"/>
          <p14:tracePt t="146791" x="5289550" y="4800600"/>
          <p14:tracePt t="146808" x="5238750" y="4819650"/>
          <p14:tracePt t="146826" x="5175250" y="4838700"/>
          <p14:tracePt t="146843" x="5143500" y="4845050"/>
          <p14:tracePt t="146859" x="5124450" y="4845050"/>
          <p14:tracePt t="146876" x="5111750" y="4851400"/>
          <p14:tracePt t="146891" x="5099050" y="4851400"/>
          <p14:tracePt t="146925" x="5092700" y="4851400"/>
          <p14:tracePt t="146941" x="5067300" y="4864100"/>
          <p14:tracePt t="146958" x="5016500" y="4889500"/>
          <p14:tracePt t="146974" x="4991100" y="4908550"/>
          <p14:tracePt t="146991" x="4914900" y="4972050"/>
          <p14:tracePt t="147008" x="4870450" y="5010150"/>
          <p14:tracePt t="147024" x="4762500" y="5092700"/>
          <p14:tracePt t="147041" x="4705350" y="5130800"/>
          <p14:tracePt t="147058" x="4521200" y="5238750"/>
          <p14:tracePt t="147075" x="4394200" y="5327650"/>
          <p14:tracePt t="147091" x="4356100" y="5346700"/>
          <p14:tracePt t="147108" x="4311650" y="5384800"/>
          <p14:tracePt t="147124" x="4305300" y="5391150"/>
          <p14:tracePt t="147141" x="4292600" y="5410200"/>
          <p14:tracePt t="147158" x="4292600" y="5422900"/>
          <p14:tracePt t="147175" x="4292600" y="5429250"/>
          <p14:tracePt t="147668" x="4286250" y="5429250"/>
          <p14:tracePt t="147678" x="4273550" y="5429250"/>
          <p14:tracePt t="147689" x="4248150" y="5429250"/>
          <p14:tracePt t="147700" x="4222750" y="5429250"/>
          <p14:tracePt t="147710" x="4165600" y="5422900"/>
          <p14:tracePt t="147724" x="4083050" y="5403850"/>
          <p14:tracePt t="147740" x="4006850" y="5397500"/>
          <p14:tracePt t="147757" x="3841750" y="5378450"/>
          <p14:tracePt t="147774" x="3638550" y="5378450"/>
          <p14:tracePt t="147790" x="3543300" y="5378450"/>
          <p14:tracePt t="147807" x="3448050" y="5410200"/>
          <p14:tracePt t="147824" x="3416300" y="5422900"/>
          <p14:tracePt t="147841" x="3365500" y="5511800"/>
          <p14:tracePt t="147859" x="3327400" y="5619750"/>
          <p14:tracePt t="147875" x="3327400" y="5772150"/>
          <p14:tracePt t="147891" x="3346450" y="5880100"/>
          <p14:tracePt t="147907" x="3429000" y="5930900"/>
          <p14:tracePt t="147924" x="3625850" y="6013450"/>
          <p14:tracePt t="147941" x="3689350" y="6013450"/>
          <p14:tracePt t="147958" x="3790950" y="5937250"/>
          <p14:tracePt t="147974" x="3898900" y="5740400"/>
          <p14:tracePt t="147990" x="3962400" y="5518150"/>
          <p14:tracePt t="148007" x="3962400" y="5403850"/>
          <p14:tracePt t="148023" x="3949700" y="5346700"/>
          <p14:tracePt t="148040" x="3879850" y="5276850"/>
          <p14:tracePt t="148057" x="3810000" y="5245100"/>
          <p14:tracePt t="148073" x="3702050" y="5238750"/>
          <p14:tracePt t="148090" x="3676650" y="5238750"/>
          <p14:tracePt t="148106" x="3644900" y="5238750"/>
          <p14:tracePt t="148123" x="3632200" y="5238750"/>
          <p14:tracePt t="148157" x="3625850" y="5238750"/>
          <p14:tracePt t="150734" x="3613150" y="5238750"/>
          <p14:tracePt t="150745" x="3606800" y="5238750"/>
          <p14:tracePt t="150755" x="3594100" y="5238750"/>
          <p14:tracePt t="150766" x="3568700" y="5238750"/>
          <p14:tracePt t="150777" x="3549650" y="5245100"/>
          <p14:tracePt t="150788" x="3511550" y="5251450"/>
          <p14:tracePt t="150805" x="3448050" y="5264150"/>
          <p14:tracePt t="150822" x="3327400" y="5270500"/>
          <p14:tracePt t="150839" x="3276600" y="5283200"/>
          <p14:tracePt t="150856" x="3219450" y="5283200"/>
          <p14:tracePt t="150872" x="3175000" y="5283200"/>
          <p14:tracePt t="150890" x="3155950" y="5283200"/>
          <p14:tracePt t="150905" x="3130550" y="5283200"/>
          <p14:tracePt t="150922" x="3124200" y="5283200"/>
          <p14:tracePt t="150939" x="3117850" y="5283200"/>
          <p14:tracePt t="150972" x="3111500" y="5283200"/>
          <p14:tracePt t="151848" x="3111500" y="5276850"/>
          <p14:tracePt t="151858" x="3111500" y="5270500"/>
          <p14:tracePt t="151869" x="3111500" y="5264150"/>
          <p14:tracePt t="151880" x="3124200" y="5257800"/>
          <p14:tracePt t="151890" x="3143250" y="5251450"/>
          <p14:tracePt t="151905" x="3168650" y="5245100"/>
          <p14:tracePt t="151922" x="3238500" y="5238750"/>
          <p14:tracePt t="151938" x="3282950" y="5226050"/>
          <p14:tracePt t="151954" x="3359150" y="5226050"/>
          <p14:tracePt t="151971" x="3409950" y="5226050"/>
          <p14:tracePt t="151988" x="3511550" y="5226050"/>
          <p14:tracePt t="152006" x="3581400" y="5232400"/>
          <p14:tracePt t="152022" x="3613150" y="5232400"/>
          <p14:tracePt t="152038" x="3644900" y="5245100"/>
          <p14:tracePt t="152053" x="3657600" y="5251450"/>
          <p14:tracePt t="152071" x="3689350" y="5264150"/>
          <p14:tracePt t="152087" x="3702050" y="5270500"/>
          <p14:tracePt t="152104" x="3733800" y="5283200"/>
          <p14:tracePt t="152121" x="3740150" y="5283200"/>
          <p14:tracePt t="152137" x="3759200" y="5295900"/>
          <p14:tracePt t="152153" x="3771900" y="5295900"/>
          <p14:tracePt t="152186" x="3778250" y="5295900"/>
          <p14:tracePt t="152203" x="3778250" y="5302250"/>
          <p14:tracePt t="152220" x="3784600" y="5302250"/>
          <p14:tracePt t="152237" x="3790950" y="5302250"/>
          <p14:tracePt t="152254" x="3790950" y="5308600"/>
          <p14:tracePt t="152270" x="3797300" y="5308600"/>
          <p14:tracePt t="152292" x="3803650" y="5308600"/>
          <p14:tracePt t="152313" x="3810000" y="5308600"/>
          <p14:tracePt t="152334" x="3816350" y="5308600"/>
          <p14:tracePt t="152345" x="3822700" y="5308600"/>
          <p14:tracePt t="152357" x="3829050" y="5314950"/>
          <p14:tracePt t="152370" x="3835400" y="5314950"/>
          <p14:tracePt t="152387" x="3854450" y="5314950"/>
          <p14:tracePt t="152403" x="3873500" y="5321300"/>
          <p14:tracePt t="152420" x="3924300" y="5321300"/>
          <p14:tracePt t="152437" x="3962400" y="5321300"/>
          <p14:tracePt t="152454" x="4076700" y="5334000"/>
          <p14:tracePt t="152470" x="4146550" y="5334000"/>
          <p14:tracePt t="152486" x="4311650" y="5334000"/>
          <p14:tracePt t="152503" x="4451350" y="5334000"/>
          <p14:tracePt t="152520" x="4502150" y="5327650"/>
          <p14:tracePt t="152537" x="4584700" y="5321300"/>
          <p14:tracePt t="152554" x="4610100" y="5314950"/>
          <p14:tracePt t="152906" x="4616450" y="5308600"/>
          <p14:tracePt t="152916" x="4616450" y="5302250"/>
          <p14:tracePt t="152926" x="4616450" y="5295900"/>
          <p14:tracePt t="152937" x="4622800" y="5295900"/>
          <p14:tracePt t="152958" x="4629150" y="5289550"/>
          <p14:tracePt t="152969" x="4641850" y="5283200"/>
          <p14:tracePt t="152986" x="4660900" y="5276850"/>
          <p14:tracePt t="153002" x="4743450" y="5251450"/>
          <p14:tracePt t="153019" x="4787900" y="5251450"/>
          <p14:tracePt t="153035" x="4876800" y="5245100"/>
          <p14:tracePt t="153053" x="4953000" y="5245100"/>
          <p14:tracePt t="153069" x="5105400" y="5245100"/>
          <p14:tracePt t="153085" x="5200650" y="5251450"/>
          <p14:tracePt t="153102" x="5232400" y="5257800"/>
          <p14:tracePt t="153119" x="5276850" y="5276850"/>
          <p14:tracePt t="153135" x="5289550" y="5283200"/>
          <p14:tracePt t="153152" x="5308600" y="5295900"/>
          <p14:tracePt t="153185" x="5314950" y="5295900"/>
          <p14:tracePt t="153202" x="5321300" y="5302250"/>
          <p14:tracePt t="153224" x="5327650" y="5308600"/>
          <p14:tracePt t="153256" x="5334000" y="5308600"/>
          <p14:tracePt t="153265" x="5334000" y="5314950"/>
          <p14:tracePt t="153297" x="5340350" y="5314950"/>
          <p14:tracePt t="154897" x="5346700" y="5314950"/>
          <p14:tracePt t="154907" x="5372100" y="5314950"/>
          <p14:tracePt t="154919" x="5391150" y="5314950"/>
          <p14:tracePt t="154929" x="5410200" y="5314950"/>
          <p14:tracePt t="154940" x="5448300" y="5314950"/>
          <p14:tracePt t="154951" x="5486400" y="5314950"/>
          <p14:tracePt t="154967" x="5524500" y="5314950"/>
          <p14:tracePt t="154984" x="5632450" y="5321300"/>
          <p14:tracePt t="155000" x="5670550" y="5334000"/>
          <p14:tracePt t="155017" x="5816600" y="5353050"/>
          <p14:tracePt t="155035" x="5892800" y="5372100"/>
          <p14:tracePt t="155052" x="6026150" y="5397500"/>
          <p14:tracePt t="155068" x="6121400" y="5416550"/>
          <p14:tracePt t="155084" x="6153150" y="5416550"/>
          <p14:tracePt t="155101" x="6254750" y="5435600"/>
          <p14:tracePt t="155118" x="6305550" y="5441950"/>
          <p14:tracePt t="155135" x="6413500" y="5467350"/>
          <p14:tracePt t="155152" x="6483350" y="5467350"/>
          <p14:tracePt t="155167" x="6515100" y="5480050"/>
          <p14:tracePt t="155184" x="6559550" y="5480050"/>
          <p14:tracePt t="155201" x="6597650" y="5480050"/>
          <p14:tracePt t="155219" x="6692900" y="5480050"/>
          <p14:tracePt t="155234" x="6731000" y="5480050"/>
          <p14:tracePt t="155251" x="6800850" y="5473700"/>
          <p14:tracePt t="155267" x="6826250" y="5473700"/>
          <p14:tracePt t="155269" x="6845300" y="5473700"/>
          <p14:tracePt t="155284" x="6870700" y="5473700"/>
          <p14:tracePt t="155300" x="6902450" y="5467350"/>
          <p14:tracePt t="155317" x="6915150" y="5467350"/>
          <p14:tracePt t="155333" x="6959600" y="5467350"/>
          <p14:tracePt t="155350" x="6985000" y="5467350"/>
          <p14:tracePt t="155367" x="7042150" y="5467350"/>
          <p14:tracePt t="155383" x="7067550" y="5467350"/>
          <p14:tracePt t="155400" x="7105650" y="5467350"/>
          <p14:tracePt t="155417" x="7156450" y="5461000"/>
          <p14:tracePt t="155433" x="7169150" y="5454650"/>
          <p14:tracePt t="155450" x="7219950" y="5448300"/>
          <p14:tracePt t="155467" x="7232650" y="5435600"/>
          <p14:tracePt t="155483" x="7245350" y="5435600"/>
          <p14:tracePt t="155797" x="7251700" y="5422900"/>
          <p14:tracePt t="155808" x="7258050" y="5410200"/>
          <p14:tracePt t="155819" x="7264400" y="5403850"/>
          <p14:tracePt t="155834" x="7270750" y="5391150"/>
          <p14:tracePt t="155850" x="7277100" y="5372100"/>
          <p14:tracePt t="155867" x="7283450" y="5365750"/>
          <p14:tracePt t="155883" x="7289800" y="5365750"/>
          <p14:tracePt t="155900" x="7302500" y="5359400"/>
          <p14:tracePt t="155917" x="7327900" y="5353050"/>
          <p14:tracePt t="155933" x="7334250" y="5353050"/>
          <p14:tracePt t="155952" x="7359650" y="5346700"/>
          <p14:tracePt t="155968" x="7378700" y="5346700"/>
          <p14:tracePt t="155983" x="7385050" y="5346700"/>
          <p14:tracePt t="156000" x="7391400" y="5346700"/>
          <p14:tracePt t="156017" x="7397750" y="5346700"/>
          <p14:tracePt t="156033" x="7404100" y="5346700"/>
          <p14:tracePt t="156051" x="7410450" y="5346700"/>
          <p14:tracePt t="156067" x="7416800" y="5340350"/>
          <p14:tracePt t="156105" x="7423150" y="5340350"/>
          <p14:tracePt t="156117" x="7429500" y="5340350"/>
          <p14:tracePt t="156133" x="7435850" y="5340350"/>
          <p14:tracePt t="156973" x="7429500" y="5340350"/>
          <p14:tracePt t="156984" x="7410450" y="5340350"/>
          <p14:tracePt t="156994" x="7391400" y="5340350"/>
          <p14:tracePt t="157005" x="7372350" y="5340350"/>
          <p14:tracePt t="157016" x="7308850" y="5359400"/>
          <p14:tracePt t="157032" x="7226300" y="5391150"/>
          <p14:tracePt t="157049" x="6965950" y="5480050"/>
          <p14:tracePt t="157066" x="6743700" y="5518150"/>
          <p14:tracePt t="157084" x="6153150" y="5581650"/>
          <p14:tracePt t="157101" x="5461000" y="5581650"/>
          <p14:tracePt t="157117" x="5238750" y="5556250"/>
          <p14:tracePt t="157134" x="4730750" y="5511800"/>
          <p14:tracePt t="157150" x="4591050" y="5511800"/>
          <p14:tracePt t="157167" x="4425950" y="5511800"/>
          <p14:tracePt t="157183" x="4394200" y="5511800"/>
          <p14:tracePt t="161136" x="4387850" y="5511800"/>
          <p14:tracePt t="161145" x="4381500" y="5511800"/>
          <p14:tracePt t="161156" x="4368800" y="5511800"/>
          <p14:tracePt t="161168" x="4343400" y="5518150"/>
          <p14:tracePt t="161180" x="4324350" y="5518150"/>
          <p14:tracePt t="161197" x="4298950" y="5524500"/>
          <p14:tracePt t="161213" x="4235450" y="5530850"/>
          <p14:tracePt t="161229" x="4210050" y="5530850"/>
          <p14:tracePt t="161245" x="4152900" y="5537200"/>
          <p14:tracePt t="161262" x="4070350" y="5556250"/>
          <p14:tracePt t="161279" x="4032250" y="5556250"/>
          <p14:tracePt t="161295" x="3962400" y="5556250"/>
          <p14:tracePt t="161312" x="3937000" y="5556250"/>
          <p14:tracePt t="161329" x="3898900" y="5556250"/>
          <p14:tracePt t="161345" x="3886200" y="5556250"/>
          <p14:tracePt t="161362" x="3854450" y="5556250"/>
          <p14:tracePt t="161379" x="3829050" y="5562600"/>
          <p14:tracePt t="161395" x="3816350" y="5568950"/>
          <p14:tracePt t="161412" x="3790950" y="5581650"/>
          <p14:tracePt t="161428" x="3778250" y="5588000"/>
          <p14:tracePt t="161445" x="3746500" y="5613400"/>
          <p14:tracePt t="161462" x="3733800" y="5626100"/>
          <p14:tracePt t="161478" x="3708400" y="5651500"/>
          <p14:tracePt t="161495" x="3689350" y="5683250"/>
          <p14:tracePt t="161512" x="3683000" y="5695950"/>
          <p14:tracePt t="161529" x="3657600" y="5727700"/>
          <p14:tracePt t="161545" x="3651250" y="5740400"/>
          <p14:tracePt t="161561" x="3638550" y="5778500"/>
          <p14:tracePt t="161578" x="3632200" y="5791200"/>
          <p14:tracePt t="161595" x="3625850" y="5797550"/>
          <p14:tracePt t="161611" x="3625850" y="5803900"/>
          <p14:tracePt t="161645" x="3625850" y="5810250"/>
          <p14:tracePt t="162151" x="3632200" y="5810250"/>
          <p14:tracePt t="162162" x="3644900" y="5810250"/>
          <p14:tracePt t="162173" x="3670300" y="5810250"/>
          <p14:tracePt t="162183" x="3708400" y="5810250"/>
          <p14:tracePt t="162195" x="3740150" y="5810250"/>
          <p14:tracePt t="162211" x="3784600" y="5803900"/>
          <p14:tracePt t="162228" x="3943350" y="5791200"/>
          <p14:tracePt t="162245" x="4019550" y="5784850"/>
          <p14:tracePt t="162262" x="4159250" y="5772150"/>
          <p14:tracePt t="162279" x="4387850" y="5772150"/>
          <p14:tracePt t="162296" x="4476750" y="5765800"/>
          <p14:tracePt t="162311" x="4616450" y="5765800"/>
          <p14:tracePt t="162328" x="4692650" y="5765800"/>
          <p14:tracePt t="162344" x="4845050" y="5765800"/>
          <p14:tracePt t="162361" x="4927600" y="5765800"/>
          <p14:tracePt t="162379" x="5029200" y="5765800"/>
          <p14:tracePt t="162395" x="5175250" y="5797550"/>
          <p14:tracePt t="162411" x="5238750" y="5816600"/>
          <p14:tracePt t="162427" x="5359400" y="5822950"/>
          <p14:tracePt t="162444" x="5410200" y="5829300"/>
          <p14:tracePt t="162461" x="5467350" y="5829300"/>
          <p14:tracePt t="162477" x="5486400" y="5829300"/>
          <p14:tracePt t="162494" x="5505450" y="5835650"/>
          <p14:tracePt t="162511" x="5511800" y="5835650"/>
          <p14:tracePt t="162528" x="5524500" y="5842000"/>
          <p14:tracePt t="162544" x="5530850" y="58483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 curso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Ementa, aulas, exercícios etc...</a:t>
            </a:r>
          </a:p>
          <a:p>
            <a:pPr lvl="1"/>
            <a:r>
              <a:rPr lang="pt-BR" sz="2000" dirty="0">
                <a:hlinkClick r:id="rId2"/>
              </a:rPr>
              <a:t>https://livs.ini.fiocruz.br/cursos/epidemiologia_clinica/</a:t>
            </a:r>
            <a:endParaRPr lang="pt-BR" sz="2000" dirty="0"/>
          </a:p>
          <a:p>
            <a:pPr lvl="1"/>
            <a:r>
              <a:rPr lang="pt-BR" sz="2000" dirty="0">
                <a:hlinkClick r:id="rId3"/>
              </a:rPr>
              <a:t>https://ead.ini.fiocruz.br/</a:t>
            </a:r>
            <a:endParaRPr lang="pt-BR" sz="2000" dirty="0"/>
          </a:p>
          <a:p>
            <a:r>
              <a:rPr lang="pt-BR" sz="2400" dirty="0"/>
              <a:t>Processo</a:t>
            </a:r>
          </a:p>
          <a:p>
            <a:pPr lvl="1"/>
            <a:r>
              <a:rPr lang="pt-BR" sz="2000" dirty="0"/>
              <a:t>Aulas expositivas numa semana.</a:t>
            </a:r>
          </a:p>
          <a:p>
            <a:pPr lvl="1"/>
            <a:r>
              <a:rPr lang="pt-BR" sz="2000" dirty="0"/>
              <a:t>Exercícios entregues com antecedência.</a:t>
            </a:r>
          </a:p>
          <a:p>
            <a:pPr lvl="1"/>
            <a:r>
              <a:rPr lang="pt-BR" sz="2000" dirty="0"/>
              <a:t>Oficina de exercícios na semana seguinte a respeito das aulas expositivas.</a:t>
            </a:r>
          </a:p>
          <a:p>
            <a:pPr lvl="1"/>
            <a:r>
              <a:rPr lang="pt-BR" sz="2000" dirty="0"/>
              <a:t>Seminário na ultima sessão. Parecer de manuscritos por grupos.</a:t>
            </a:r>
          </a:p>
          <a:p>
            <a:r>
              <a:rPr lang="pt-BR" sz="2400" dirty="0"/>
              <a:t>Avaliação</a:t>
            </a:r>
          </a:p>
          <a:p>
            <a:pPr lvl="1"/>
            <a:r>
              <a:rPr lang="pt-BR" sz="2000" dirty="0"/>
              <a:t>Participação nas oficinas de exercícios.</a:t>
            </a:r>
          </a:p>
          <a:p>
            <a:pPr lvl="1"/>
            <a:r>
              <a:rPr lang="pt-BR" sz="2000" dirty="0"/>
              <a:t>Participação dos seminários.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81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68"/>
    </mc:Choice>
    <mc:Fallback xmlns="">
      <p:transition spd="slow" advTm="140068"/>
    </mc:Fallback>
  </mc:AlternateContent>
  <p:extLst>
    <p:ext uri="{3A86A75C-4F4B-4683-9AE1-C65F6400EC91}">
      <p14:laserTraceLst xmlns:p14="http://schemas.microsoft.com/office/powerpoint/2010/main">
        <p14:tracePtLst>
          <p14:tracePt t="36302" x="1104900" y="4965700"/>
          <p14:tracePt t="36474" x="1104900" y="4953000"/>
          <p14:tracePt t="36483" x="1104900" y="4940300"/>
          <p14:tracePt t="36494" x="1111250" y="4921250"/>
          <p14:tracePt t="36509" x="1117600" y="4889500"/>
          <p14:tracePt t="36527" x="1143000" y="4806950"/>
          <p14:tracePt t="36543" x="1174750" y="4711700"/>
          <p14:tracePt t="36560" x="1263650" y="4489450"/>
          <p14:tracePt t="36577" x="1333500" y="4349750"/>
          <p14:tracePt t="36593" x="1447800" y="4165600"/>
          <p14:tracePt t="36608" x="1498600" y="4044950"/>
          <p14:tracePt t="36625" x="1574800" y="3841750"/>
          <p14:tracePt t="36642" x="1631950" y="3695700"/>
          <p14:tracePt t="36658" x="1663700" y="3625850"/>
          <p14:tracePt t="36675" x="1682750" y="3536950"/>
          <p14:tracePt t="36692" x="1701800" y="3479800"/>
          <p14:tracePt t="36708" x="1727200" y="3384550"/>
          <p14:tracePt t="36725" x="1733550" y="3327400"/>
          <p14:tracePt t="36742" x="1771650" y="3194050"/>
          <p14:tracePt t="36759" x="1797050" y="3111500"/>
          <p14:tracePt t="36775" x="1803400" y="3092450"/>
          <p14:tracePt t="36792" x="1809750" y="3048000"/>
          <p14:tracePt t="36808" x="1828800" y="3016250"/>
          <p14:tracePt t="36825" x="1860550" y="2959100"/>
          <p14:tracePt t="36841" x="1885950" y="2914650"/>
          <p14:tracePt t="36858" x="1955800" y="2774950"/>
          <p14:tracePt t="36875" x="2025650" y="2622550"/>
          <p14:tracePt t="36891" x="2038350" y="2571750"/>
          <p14:tracePt t="36908" x="2070100" y="2508250"/>
          <p14:tracePt t="36924" x="2089150" y="2476500"/>
          <p14:tracePt t="36941" x="2108200" y="2432050"/>
          <p14:tracePt t="36958" x="2114550" y="2393950"/>
          <p14:tracePt t="36974" x="2133600" y="2349500"/>
          <p14:tracePt t="36991" x="2133600" y="2324100"/>
          <p14:tracePt t="37024" x="2133600" y="2317750"/>
          <p14:tracePt t="37041" x="2133600" y="2305050"/>
          <p14:tracePt t="37058" x="2139950" y="2292350"/>
          <p14:tracePt t="37074" x="2139950" y="2279650"/>
          <p14:tracePt t="37091" x="2146300" y="2279650"/>
          <p14:tracePt t="37108" x="2146300" y="2266950"/>
          <p14:tracePt t="37141" x="2146300" y="2260600"/>
          <p14:tracePt t="37182" x="2146300" y="2254250"/>
          <p14:tracePt t="37203" x="2152650" y="2254250"/>
          <p14:tracePt t="37214" x="2159000" y="2254250"/>
          <p14:tracePt t="37224" x="2165350" y="2254250"/>
          <p14:tracePt t="37236" x="2171700" y="2254250"/>
          <p14:tracePt t="37247" x="2184400" y="2254250"/>
          <p14:tracePt t="37258" x="2197100" y="2254250"/>
          <p14:tracePt t="37275" x="2222500" y="2254250"/>
          <p14:tracePt t="37292" x="2254250" y="2247900"/>
          <p14:tracePt t="37310" x="2286000" y="2241550"/>
          <p14:tracePt t="37325" x="2298700" y="2241550"/>
          <p14:tracePt t="37342" x="2311400" y="2228850"/>
          <p14:tracePt t="37359" x="2317750" y="2228850"/>
          <p14:tracePt t="37376" x="2317750" y="2222500"/>
          <p14:tracePt t="37407" x="2305050" y="2222500"/>
          <p14:tracePt t="37424" x="2286000" y="2222500"/>
          <p14:tracePt t="37441" x="2241550" y="2222500"/>
          <p14:tracePt t="37457" x="2228850" y="2222500"/>
          <p14:tracePt t="37474" x="2222500" y="2222500"/>
          <p14:tracePt t="37491" x="2216150" y="2222500"/>
          <p14:tracePt t="37543" x="2216150" y="2228850"/>
          <p14:tracePt t="37552" x="2216150" y="2235200"/>
          <p14:tracePt t="37563" x="2216150" y="2241550"/>
          <p14:tracePt t="37574" x="2228850" y="2241550"/>
          <p14:tracePt t="37596" x="2241550" y="2241550"/>
          <p14:tracePt t="37609" x="2247900" y="2241550"/>
          <p14:tracePt t="37625" x="2254250" y="2241550"/>
          <p14:tracePt t="37649" x="2260600" y="2241550"/>
          <p14:tracePt t="37690" x="2266950" y="2241550"/>
          <p14:tracePt t="39038" x="2273300" y="2241550"/>
          <p14:tracePt t="39049" x="2279650" y="2241550"/>
          <p14:tracePt t="39061" x="2286000" y="2241550"/>
          <p14:tracePt t="39074" x="2292350" y="2241550"/>
          <p14:tracePt t="39091" x="2298700" y="2241550"/>
          <p14:tracePt t="39108" x="2305050" y="2241550"/>
          <p14:tracePt t="39125" x="2311400" y="2241550"/>
          <p14:tracePt t="39145" x="2317750" y="2241550"/>
          <p14:tracePt t="39166" x="2324100" y="2247900"/>
          <p14:tracePt t="39177" x="2330450" y="2247900"/>
          <p14:tracePt t="39198" x="2336800" y="2247900"/>
          <p14:tracePt t="39220" x="2343150" y="2247900"/>
          <p14:tracePt t="39250" x="2349500" y="2247900"/>
          <p14:tracePt t="39271" x="2355850" y="2247900"/>
          <p14:tracePt t="39452" x="2362200" y="2247900"/>
          <p14:tracePt t="39599" x="2362200" y="2254250"/>
          <p14:tracePt t="39694" x="2368550" y="2260600"/>
          <p14:tracePt t="39716" x="2374900" y="2266950"/>
          <p14:tracePt t="39726" x="2381250" y="2273300"/>
          <p14:tracePt t="39737" x="2381250" y="2279650"/>
          <p14:tracePt t="39747" x="2387600" y="2286000"/>
          <p14:tracePt t="39769" x="2393950" y="2286000"/>
          <p14:tracePt t="39790" x="2400300" y="2292350"/>
          <p14:tracePt t="39800" x="2400300" y="2298700"/>
          <p14:tracePt t="39811" x="2406650" y="2305050"/>
          <p14:tracePt t="39822" x="2406650" y="2311400"/>
          <p14:tracePt t="39839" x="2413000" y="2317750"/>
          <p14:tracePt t="39856" x="2419350" y="2324100"/>
          <p14:tracePt t="39872" x="2419350" y="2330450"/>
          <p14:tracePt t="39889" x="2444750" y="2349500"/>
          <p14:tracePt t="39906" x="2463800" y="2355850"/>
          <p14:tracePt t="39922" x="2514600" y="2368550"/>
          <p14:tracePt t="39939" x="2552700" y="2368550"/>
          <p14:tracePt t="39956" x="2571750" y="2368550"/>
          <p14:tracePt t="39972" x="2584450" y="2368550"/>
          <p14:tracePt t="39989" x="2597150" y="2368550"/>
          <p14:tracePt t="40005" x="2609850" y="2368550"/>
          <p14:tracePt t="40022" x="2622550" y="2368550"/>
          <p14:tracePt t="40039" x="2628900" y="2368550"/>
          <p14:tracePt t="40055" x="2635250" y="2368550"/>
          <p14:tracePt t="40072" x="2647950" y="2362200"/>
          <p14:tracePt t="40088" x="2660650" y="2349500"/>
          <p14:tracePt t="40105" x="2667000" y="2343150"/>
          <p14:tracePt t="40122" x="2673350" y="2336800"/>
          <p14:tracePt t="40139" x="2679700" y="2330450"/>
          <p14:tracePt t="40181" x="2679700" y="2324100"/>
          <p14:tracePt t="40203" x="2679700" y="2317750"/>
          <p14:tracePt t="40224" x="2679700" y="2311400"/>
          <p14:tracePt t="40319" x="2686050" y="2317750"/>
          <p14:tracePt t="40330" x="2686050" y="2324100"/>
          <p14:tracePt t="40352" x="2692400" y="2330450"/>
          <p14:tracePt t="40362" x="2698750" y="2330450"/>
          <p14:tracePt t="40415" x="2705100" y="2336800"/>
          <p14:tracePt t="40446" x="2705100" y="2343150"/>
          <p14:tracePt t="40457" x="2711450" y="2349500"/>
          <p14:tracePt t="40469" x="2711450" y="2362200"/>
          <p14:tracePt t="40478" x="2724150" y="2374900"/>
          <p14:tracePt t="40490" x="2736850" y="2406650"/>
          <p14:tracePt t="40505" x="2755900" y="2444750"/>
          <p14:tracePt t="40522" x="2800350" y="2533650"/>
          <p14:tracePt t="40538" x="2813050" y="2565400"/>
          <p14:tracePt t="40555" x="2857500" y="2692400"/>
          <p14:tracePt t="40572" x="2876550" y="2730500"/>
          <p14:tracePt t="40588" x="2908300" y="2800350"/>
          <p14:tracePt t="40606" x="2921000" y="2832100"/>
          <p14:tracePt t="40622" x="2927350" y="2844800"/>
          <p14:tracePt t="40638" x="2933700" y="2851150"/>
          <p14:tracePt t="40655" x="2933700" y="2857500"/>
          <p14:tracePt t="42448" x="2940050" y="2857500"/>
          <p14:tracePt t="42459" x="2946400" y="2857500"/>
          <p14:tracePt t="42469" x="2952750" y="2863850"/>
          <p14:tracePt t="42486" x="2971800" y="2870200"/>
          <p14:tracePt t="42503" x="3009900" y="2889250"/>
          <p14:tracePt t="42519" x="3028950" y="2889250"/>
          <p14:tracePt t="42536" x="3060700" y="2889250"/>
          <p14:tracePt t="42553" x="3073400" y="2895600"/>
          <p14:tracePt t="42569" x="3111500" y="2895600"/>
          <p14:tracePt t="42586" x="3130550" y="2895600"/>
          <p14:tracePt t="42603" x="3143250" y="2895600"/>
          <p14:tracePt t="42619" x="3155950" y="2895600"/>
          <p14:tracePt t="42636" x="3162300" y="2895600"/>
          <p14:tracePt t="42653" x="3168650" y="2895600"/>
          <p14:tracePt t="42691" x="3175000" y="2895600"/>
          <p14:tracePt t="45997" x="3162300" y="2895600"/>
          <p14:tracePt t="46007" x="3130550" y="2895600"/>
          <p14:tracePt t="46018" x="3105150" y="2895600"/>
          <p14:tracePt t="46033" x="3073400" y="2901950"/>
          <p14:tracePt t="46050" x="3016250" y="2914650"/>
          <p14:tracePt t="46067" x="2971800" y="2921000"/>
          <p14:tracePt t="46084" x="2914650" y="2933700"/>
          <p14:tracePt t="46101" x="2889250" y="2940050"/>
          <p14:tracePt t="46116" x="2825750" y="2952750"/>
          <p14:tracePt t="46134" x="2781300" y="2965450"/>
          <p14:tracePt t="46150" x="2755900" y="2978150"/>
          <p14:tracePt t="46168" x="2679700" y="3060700"/>
          <p14:tracePt t="46184" x="2628900" y="3117850"/>
          <p14:tracePt t="46202" x="2508250" y="3282950"/>
          <p14:tracePt t="46218" x="2457450" y="3340100"/>
          <p14:tracePt t="46233" x="2381250" y="3435350"/>
          <p14:tracePt t="46251" x="2355850" y="3467100"/>
          <p14:tracePt t="46266" x="2330450" y="3511550"/>
          <p14:tracePt t="46283" x="2324100" y="3524250"/>
          <p14:tracePt t="46300" x="2324100" y="3536950"/>
          <p14:tracePt t="46316" x="2324100" y="3549650"/>
          <p14:tracePt t="46333" x="2324100" y="3556000"/>
          <p14:tracePt t="46350" x="2343150" y="3575050"/>
          <p14:tracePt t="46367" x="2368550" y="3600450"/>
          <p14:tracePt t="46383" x="2381250" y="3613150"/>
          <p14:tracePt t="46400" x="2413000" y="3625850"/>
          <p14:tracePt t="46416" x="2413000" y="3632200"/>
          <p14:tracePt t="46433" x="2419350" y="3638550"/>
          <p14:tracePt t="46466" x="2425700" y="3638550"/>
          <p14:tracePt t="46494" x="2432050" y="3638550"/>
          <p14:tracePt t="46695" x="2438400" y="3638550"/>
          <p14:tracePt t="46706" x="2444750" y="3638550"/>
          <p14:tracePt t="46717" x="2451100" y="3638550"/>
          <p14:tracePt t="46727" x="2457450" y="3638550"/>
          <p14:tracePt t="46738" x="2489200" y="3638550"/>
          <p14:tracePt t="46750" x="2514600" y="3638550"/>
          <p14:tracePt t="46766" x="2559050" y="3632200"/>
          <p14:tracePt t="46782" x="2641600" y="3619500"/>
          <p14:tracePt t="46799" x="2667000" y="3619500"/>
          <p14:tracePt t="46816" x="2781300" y="3625850"/>
          <p14:tracePt t="46833" x="2889250" y="3644900"/>
          <p14:tracePt t="46849" x="2927350" y="3644900"/>
          <p14:tracePt t="46866" x="2978150" y="3644900"/>
          <p14:tracePt t="46883" x="2990850" y="3644900"/>
          <p14:tracePt t="46899" x="3003550" y="3644900"/>
          <p14:tracePt t="46933" x="3009900" y="3644900"/>
          <p14:tracePt t="46950" x="3009900" y="3625850"/>
          <p14:tracePt t="46967" x="2984500" y="3613150"/>
          <p14:tracePt t="46983" x="2851150" y="3575050"/>
          <p14:tracePt t="46999" x="2762250" y="3549650"/>
          <p14:tracePt t="47016" x="2571750" y="3543300"/>
          <p14:tracePt t="47032" x="2508250" y="3543300"/>
          <p14:tracePt t="47049" x="2432050" y="3543300"/>
          <p14:tracePt t="47066" x="2406650" y="3543300"/>
          <p14:tracePt t="47083" x="2400300" y="3543300"/>
          <p14:tracePt t="47100" x="2393950" y="3543300"/>
          <p14:tracePt t="47133" x="2387600" y="3543300"/>
          <p14:tracePt t="47236" x="2387600" y="3536950"/>
          <p14:tracePt t="47248" x="2387600" y="3530600"/>
          <p14:tracePt t="47257" x="2387600" y="3524250"/>
          <p14:tracePt t="47269" x="2393950" y="3517900"/>
          <p14:tracePt t="47290" x="2400300" y="3511550"/>
          <p14:tracePt t="47300" x="2400300" y="3505200"/>
          <p14:tracePt t="47316" x="2406650" y="3498850"/>
          <p14:tracePt t="47333" x="2406650" y="3486150"/>
          <p14:tracePt t="53717" x="2406650" y="3492500"/>
          <p14:tracePt t="53727" x="2406650" y="3511550"/>
          <p14:tracePt t="53738" x="2406650" y="3530600"/>
          <p14:tracePt t="53749" x="2400300" y="3543300"/>
          <p14:tracePt t="53760" x="2400300" y="3556000"/>
          <p14:tracePt t="53776" x="2400300" y="3568700"/>
          <p14:tracePt t="53793" x="2393950" y="3587750"/>
          <p14:tracePt t="53811" x="2393950" y="3619500"/>
          <p14:tracePt t="53827" x="2387600" y="3632200"/>
          <p14:tracePt t="53844" x="2387600" y="3657600"/>
          <p14:tracePt t="53859" x="2387600" y="3676650"/>
          <p14:tracePt t="53876" x="2387600" y="3702050"/>
          <p14:tracePt t="53893" x="2387600" y="3721100"/>
          <p14:tracePt t="53910" x="2387600" y="3752850"/>
          <p14:tracePt t="53927" x="2387600" y="3803650"/>
          <p14:tracePt t="53943" x="2387600" y="3822700"/>
          <p14:tracePt t="53960" x="2387600" y="3848100"/>
          <p14:tracePt t="53976" x="2387600" y="3854450"/>
          <p14:tracePt t="53993" x="2387600" y="3867150"/>
          <p14:tracePt t="54033" x="2387600" y="3873500"/>
          <p14:tracePt t="54076" x="2393950" y="3879850"/>
          <p14:tracePt t="54086" x="2400300" y="3879850"/>
          <p14:tracePt t="54097" x="2406650" y="3879850"/>
          <p14:tracePt t="54110" x="2425700" y="3879850"/>
          <p14:tracePt t="54126" x="2444750" y="3886200"/>
          <p14:tracePt t="54143" x="2514600" y="3905250"/>
          <p14:tracePt t="54160" x="2546350" y="3911600"/>
          <p14:tracePt t="54176" x="2698750" y="3937000"/>
          <p14:tracePt t="54192" x="2965450" y="3937000"/>
          <p14:tracePt t="54209" x="3079750" y="3937000"/>
          <p14:tracePt t="54225" x="3416300" y="3873500"/>
          <p14:tracePt t="54242" x="3530600" y="3854450"/>
          <p14:tracePt t="54259" x="3721100" y="3841750"/>
          <p14:tracePt t="54277" x="3937000" y="3835400"/>
          <p14:tracePt t="54293" x="4051300" y="3835400"/>
          <p14:tracePt t="54310" x="4216400" y="3835400"/>
          <p14:tracePt t="54327" x="4267200" y="3835400"/>
          <p14:tracePt t="54344" x="4387850" y="3835400"/>
          <p14:tracePt t="54359" x="4425950" y="3835400"/>
          <p14:tracePt t="54375" x="4464050" y="3835400"/>
          <p14:tracePt t="54392" x="4489450" y="3835400"/>
          <p14:tracePt t="54409" x="4495800" y="3835400"/>
          <p14:tracePt t="54425" x="4502150" y="3835400"/>
          <p14:tracePt t="54442" x="4508500" y="3835400"/>
          <p14:tracePt t="61611" x="4502150" y="3835400"/>
          <p14:tracePt t="61624" x="4483100" y="3835400"/>
          <p14:tracePt t="61633" x="4470400" y="3835400"/>
          <p14:tracePt t="61644" x="4445000" y="3835400"/>
          <p14:tracePt t="61655" x="4406900" y="3835400"/>
          <p14:tracePt t="61669" x="4368800" y="3835400"/>
          <p14:tracePt t="61686" x="4286250" y="3822700"/>
          <p14:tracePt t="61702" x="4235450" y="3810000"/>
          <p14:tracePt t="61719" x="4140200" y="3790950"/>
          <p14:tracePt t="61736" x="4089400" y="3790950"/>
          <p14:tracePt t="61752" x="3994150" y="3778250"/>
          <p14:tracePt t="61769" x="3937000" y="3765550"/>
          <p14:tracePt t="61785" x="3879850" y="3765550"/>
          <p14:tracePt t="61802" x="3829050" y="3765550"/>
          <p14:tracePt t="61819" x="3790950" y="3765550"/>
          <p14:tracePt t="61835" x="3683000" y="3771900"/>
          <p14:tracePt t="61852" x="3632200" y="3778250"/>
          <p14:tracePt t="61869" x="3543300" y="3810000"/>
          <p14:tracePt t="61885" x="3498850" y="3822700"/>
          <p14:tracePt t="61902" x="3378200" y="3867150"/>
          <p14:tracePt t="61919" x="3206750" y="3937000"/>
          <p14:tracePt t="61935" x="3124200" y="3968750"/>
          <p14:tracePt t="61952" x="2965450" y="4006850"/>
          <p14:tracePt t="61969" x="2863850" y="4032250"/>
          <p14:tracePt t="61986" x="2724150" y="4051300"/>
          <p14:tracePt t="62002" x="2647950" y="4051300"/>
          <p14:tracePt t="62019" x="2552700" y="4051300"/>
          <p14:tracePt t="62035" x="2514600" y="4044950"/>
          <p14:tracePt t="62052" x="2495550" y="4044950"/>
          <p14:tracePt t="62069" x="2470150" y="4044950"/>
          <p14:tracePt t="62085" x="2463800" y="4044950"/>
          <p14:tracePt t="62102" x="2432050" y="4044950"/>
          <p14:tracePt t="62118" x="2419350" y="4044950"/>
          <p14:tracePt t="62135" x="2387600" y="4044950"/>
          <p14:tracePt t="62152" x="2343150" y="4051300"/>
          <p14:tracePt t="62171" x="2330450" y="4057650"/>
          <p14:tracePt t="62186" x="2305050" y="4057650"/>
          <p14:tracePt t="62218" x="2279650" y="4070350"/>
          <p14:tracePt t="62235" x="2273300" y="4070350"/>
          <p14:tracePt t="62252" x="2260600" y="4076700"/>
          <p14:tracePt t="62269" x="2260600" y="4083050"/>
          <p14:tracePt t="62957" x="2254250" y="4083050"/>
          <p14:tracePt t="62968" x="2247900" y="4089400"/>
          <p14:tracePt t="62978" x="2241550" y="4095750"/>
          <p14:tracePt t="62989" x="2241550" y="4102100"/>
          <p14:tracePt t="63002" x="2235200" y="4102100"/>
          <p14:tracePt t="63019" x="2228850" y="4102100"/>
          <p14:tracePt t="63036" x="2216150" y="4108450"/>
          <p14:tracePt t="63052" x="2209800" y="4108450"/>
          <p14:tracePt t="63068" x="2190750" y="4108450"/>
          <p14:tracePt t="63085" x="2178050" y="4108450"/>
          <p14:tracePt t="63102" x="2165350" y="4114800"/>
          <p14:tracePt t="63119" x="2152650" y="4114800"/>
          <p14:tracePt t="63135" x="2152650" y="4121150"/>
          <p14:tracePt t="63152" x="2146300" y="4121150"/>
          <p14:tracePt t="63169" x="2139950" y="4127500"/>
          <p14:tracePt t="63186" x="2133600" y="4127500"/>
          <p14:tracePt t="63206" x="2127250" y="4133850"/>
          <p14:tracePt t="63244" x="2120900" y="4133850"/>
          <p14:tracePt t="63274" x="2114550" y="4140200"/>
          <p14:tracePt t="63306" x="2108200" y="4146550"/>
          <p14:tracePt t="63402" x="2101850" y="4146550"/>
          <p14:tracePt t="63424" x="2101850" y="4152900"/>
          <p14:tracePt t="63720" x="2095500" y="4152900"/>
          <p14:tracePt t="63751" x="2089150" y="4159250"/>
          <p14:tracePt t="63762" x="2089150" y="4165600"/>
          <p14:tracePt t="63783" x="2089150" y="4171950"/>
          <p14:tracePt t="63794" x="2089150" y="4178300"/>
          <p14:tracePt t="63804" x="2089150" y="4191000"/>
          <p14:tracePt t="63817" x="2089150" y="4203700"/>
          <p14:tracePt t="63834" x="2089150" y="4210050"/>
          <p14:tracePt t="63851" x="2095500" y="4254500"/>
          <p14:tracePt t="63868" x="2127250" y="4292600"/>
          <p14:tracePt t="63884" x="2146300" y="4305300"/>
          <p14:tracePt t="63901" x="2209800" y="4343400"/>
          <p14:tracePt t="63918" x="2254250" y="4368800"/>
          <p14:tracePt t="63934" x="2374900" y="4387850"/>
          <p14:tracePt t="63951" x="2413000" y="4387850"/>
          <p14:tracePt t="63969" x="2476500" y="4387850"/>
          <p14:tracePt t="63986" x="2501900" y="4387850"/>
          <p14:tracePt t="64001" x="2508250" y="4375150"/>
          <p14:tracePt t="64017" x="2527300" y="4343400"/>
          <p14:tracePt t="64034" x="2533650" y="4311650"/>
          <p14:tracePt t="64051" x="2533650" y="4260850"/>
          <p14:tracePt t="64067" x="2533650" y="4248150"/>
          <p14:tracePt t="64084" x="2533650" y="4235450"/>
          <p14:tracePt t="64102" x="2533650" y="4222750"/>
          <p14:tracePt t="64117" x="2527300" y="4222750"/>
          <p14:tracePt t="64134" x="2527300" y="4216400"/>
          <p14:tracePt t="64151" x="2520950" y="4216400"/>
          <p14:tracePt t="64197" x="2520950" y="4222750"/>
          <p14:tracePt t="64207" x="2520950" y="4229100"/>
          <p14:tracePt t="64219" x="2520950" y="4235450"/>
          <p14:tracePt t="64234" x="2520950" y="4241800"/>
          <p14:tracePt t="64251" x="2520950" y="4248150"/>
          <p14:tracePt t="64267" x="2520950" y="4254500"/>
          <p14:tracePt t="64284" x="2520950" y="4260850"/>
          <p14:tracePt t="64303" x="2520950" y="4267200"/>
          <p14:tracePt t="64324" x="2527300" y="4267200"/>
          <p14:tracePt t="64345" x="2527300" y="4273550"/>
          <p14:tracePt t="65352" x="2533650" y="4279900"/>
          <p14:tracePt t="65363" x="2540000" y="4279900"/>
          <p14:tracePt t="65373" x="2546350" y="4292600"/>
          <p14:tracePt t="65384" x="2559050" y="4305300"/>
          <p14:tracePt t="65400" x="2571750" y="4324350"/>
          <p14:tracePt t="65417" x="2609850" y="4362450"/>
          <p14:tracePt t="65432" x="2628900" y="4375150"/>
          <p14:tracePt t="65449" x="2692400" y="4419600"/>
          <p14:tracePt t="65466" x="2743200" y="4451350"/>
          <p14:tracePt t="65482" x="2781300" y="4476750"/>
          <p14:tracePt t="65499" x="2819400" y="4495800"/>
          <p14:tracePt t="65515" x="2863850" y="4514850"/>
          <p14:tracePt t="65532" x="2959100" y="4546600"/>
          <p14:tracePt t="65549" x="3022600" y="4565650"/>
          <p14:tracePt t="65566" x="3168650" y="4597400"/>
          <p14:tracePt t="65582" x="3302000" y="4603750"/>
          <p14:tracePt t="65598" x="3378200" y="4616450"/>
          <p14:tracePt t="65615" x="3505200" y="4622800"/>
          <p14:tracePt t="65632" x="3549650" y="4622800"/>
          <p14:tracePt t="65648" x="3606800" y="4622800"/>
          <p14:tracePt t="65665" x="3625850" y="4622800"/>
          <p14:tracePt t="65682" x="3644900" y="4622800"/>
          <p14:tracePt t="65699" x="3657600" y="4622800"/>
          <p14:tracePt t="65732" x="3670300" y="4622800"/>
          <p14:tracePt t="65749" x="3676650" y="4622800"/>
          <p14:tracePt t="65766" x="3689350" y="4622800"/>
          <p14:tracePt t="65799" x="3702050" y="4622800"/>
          <p14:tracePt t="65815" x="3708400" y="4622800"/>
          <p14:tracePt t="65832" x="3714750" y="4622800"/>
          <p14:tracePt t="65848" x="3727450" y="4622800"/>
          <p14:tracePt t="65865" x="3733800" y="4622800"/>
          <p14:tracePt t="65882" x="3740150" y="4622800"/>
          <p14:tracePt t="65915" x="3746500" y="4616450"/>
          <p14:tracePt t="65932" x="3752850" y="4597400"/>
          <p14:tracePt t="65948" x="3752850" y="4591050"/>
          <p14:tracePt t="65965" x="3752850" y="4572000"/>
          <p14:tracePt t="65981" x="3752850" y="4546600"/>
          <p14:tracePt t="65998" x="3752850" y="4540250"/>
          <p14:tracePt t="66015" x="3752850" y="4533900"/>
          <p14:tracePt t="66032" x="3752850" y="4527550"/>
          <p14:tracePt t="66049" x="3752850" y="4521200"/>
          <p14:tracePt t="66112" x="3752850" y="4514850"/>
          <p14:tracePt t="66198" x="3752850" y="4508500"/>
          <p14:tracePt t="68631" x="3746500" y="4508500"/>
          <p14:tracePt t="68651" x="3740150" y="4508500"/>
          <p14:tracePt t="68662" x="3727450" y="4508500"/>
          <p14:tracePt t="68674" x="3721100" y="4502150"/>
          <p14:tracePt t="68684" x="3708400" y="4502150"/>
          <p14:tracePt t="68696" x="3695700" y="4495800"/>
          <p14:tracePt t="68713" x="3683000" y="4495800"/>
          <p14:tracePt t="68729" x="3657600" y="4483100"/>
          <p14:tracePt t="68746" x="3638550" y="4483100"/>
          <p14:tracePt t="68763" x="3575050" y="4464050"/>
          <p14:tracePt t="68779" x="3486150" y="4451350"/>
          <p14:tracePt t="68796" x="3416300" y="4438650"/>
          <p14:tracePt t="68813" x="3308350" y="4400550"/>
          <p14:tracePt t="68829" x="3225800" y="4381500"/>
          <p14:tracePt t="68846" x="3041650" y="4311650"/>
          <p14:tracePt t="68863" x="2940050" y="4279900"/>
          <p14:tracePt t="68879" x="2806700" y="4222750"/>
          <p14:tracePt t="68896" x="2679700" y="4152900"/>
          <p14:tracePt t="68912" x="2609850" y="4133850"/>
          <p14:tracePt t="68929" x="2482850" y="4044950"/>
          <p14:tracePt t="68946" x="2413000" y="4006850"/>
          <p14:tracePt t="68962" x="2311400" y="3930650"/>
          <p14:tracePt t="68979" x="2235200" y="3873500"/>
          <p14:tracePt t="68996" x="2190750" y="3841750"/>
          <p14:tracePt t="69012" x="2108200" y="3784600"/>
          <p14:tracePt t="69029" x="2076450" y="3765550"/>
          <p14:tracePt t="69045" x="2012950" y="3733800"/>
          <p14:tracePt t="69062" x="1993900" y="3721100"/>
          <p14:tracePt t="69079" x="1943100" y="3702050"/>
          <p14:tracePt t="69096" x="1898650" y="3689350"/>
          <p14:tracePt t="69112" x="1885950" y="3683000"/>
          <p14:tracePt t="69129" x="1860550" y="3670300"/>
          <p14:tracePt t="69145" x="1854200" y="3670300"/>
          <p14:tracePt t="69162" x="1847850" y="3670300"/>
          <p14:tracePt t="69179" x="1841500" y="3670300"/>
          <p14:tracePt t="69212" x="1835150" y="3670300"/>
          <p14:tracePt t="69244" x="1828800" y="3670300"/>
          <p14:tracePt t="69277" x="1822450" y="3670300"/>
          <p14:tracePt t="69308" x="1816100" y="3670300"/>
          <p14:tracePt t="69332" x="1816100" y="3676650"/>
          <p14:tracePt t="69352" x="1816100" y="3683000"/>
          <p14:tracePt t="69394" x="1816100" y="3689350"/>
          <p14:tracePt t="69500" x="1816100" y="3695700"/>
          <p14:tracePt t="69753" x="1816100" y="3702050"/>
          <p14:tracePt t="69784" x="1816100" y="3708400"/>
          <p14:tracePt t="69796" x="1816100" y="3714750"/>
          <p14:tracePt t="69806" x="1816100" y="3721100"/>
          <p14:tracePt t="69817" x="1816100" y="3727450"/>
          <p14:tracePt t="69837" x="1816100" y="3733800"/>
          <p14:tracePt t="69848" x="1816100" y="3740150"/>
          <p14:tracePt t="69869" x="1828800" y="3752850"/>
          <p14:tracePt t="69880" x="1854200" y="3759200"/>
          <p14:tracePt t="69895" x="1930400" y="3759200"/>
          <p14:tracePt t="69912" x="2178050" y="3778250"/>
          <p14:tracePt t="69928" x="2374900" y="3803650"/>
          <p14:tracePt t="69945" x="2749550" y="3829050"/>
          <p14:tracePt t="69961" x="2971800" y="3860800"/>
          <p14:tracePt t="69978" x="3289300" y="3879850"/>
          <p14:tracePt t="69995" x="3390900" y="3892550"/>
          <p14:tracePt t="70011" x="3638550" y="3968750"/>
          <p14:tracePt t="70029" x="3803650" y="4044950"/>
          <p14:tracePt t="70045" x="3873500" y="4108450"/>
          <p14:tracePt t="70062" x="3968750" y="4235450"/>
          <p14:tracePt t="70078" x="4019550" y="4305300"/>
          <p14:tracePt t="70095" x="4070350" y="4387850"/>
          <p14:tracePt t="70111" x="4095750" y="4419600"/>
          <p14:tracePt t="70128" x="4127500" y="4451350"/>
          <p14:tracePt t="70145" x="4152900" y="4502150"/>
          <p14:tracePt t="70161" x="4191000" y="4559300"/>
          <p14:tracePt t="70178" x="4286250" y="4787900"/>
          <p14:tracePt t="70194" x="4330700" y="4876800"/>
          <p14:tracePt t="70211" x="4419600" y="5016500"/>
          <p14:tracePt t="70228" x="4445000" y="5054600"/>
          <p14:tracePt t="70245" x="4476750" y="5073650"/>
          <p14:tracePt t="74408" x="4476750" y="5054600"/>
          <p14:tracePt t="74419" x="4495800" y="5016500"/>
          <p14:tracePt t="74430" x="4502150" y="4984750"/>
          <p14:tracePt t="74441" x="4514850" y="4940300"/>
          <p14:tracePt t="74457" x="4546600" y="4883150"/>
          <p14:tracePt t="74474" x="4616450" y="4699000"/>
          <p14:tracePt t="74491" x="4660900" y="4610100"/>
          <p14:tracePt t="74507" x="4737100" y="4457700"/>
          <p14:tracePt t="74524" x="4775200" y="4425950"/>
          <p14:tracePt t="74541" x="4902200" y="4337050"/>
          <p14:tracePt t="74557" x="5029200" y="4318000"/>
          <p14:tracePt t="74574" x="5143500" y="4318000"/>
          <p14:tracePt t="74591" x="5365750" y="4349750"/>
          <p14:tracePt t="74607" x="5441950" y="4368800"/>
          <p14:tracePt t="74624" x="5562600" y="4387850"/>
          <p14:tracePt t="74641" x="5638800" y="4406900"/>
          <p14:tracePt t="74658" x="5835650" y="4470400"/>
          <p14:tracePt t="74674" x="6057900" y="4533900"/>
          <p14:tracePt t="74691" x="6140450" y="4572000"/>
          <p14:tracePt t="74707" x="6356350" y="4616450"/>
          <p14:tracePt t="74724" x="6445250" y="4616450"/>
          <p14:tracePt t="74741" x="6623050" y="4629150"/>
          <p14:tracePt t="74758" x="6699250" y="4622800"/>
          <p14:tracePt t="74774" x="6934200" y="4540250"/>
          <p14:tracePt t="74790" x="7181850" y="4394200"/>
          <p14:tracePt t="74807" x="7277100" y="4343400"/>
          <p14:tracePt t="74824" x="7429500" y="4216400"/>
          <p14:tracePt t="74841" x="7486650" y="4171950"/>
          <p14:tracePt t="74857" x="7524750" y="4133850"/>
          <p14:tracePt t="74874" x="7537450" y="4127500"/>
          <p14:tracePt t="74891" x="7537450" y="4114800"/>
          <p14:tracePt t="74907" x="7537450" y="4102100"/>
          <p14:tracePt t="74924" x="7518400" y="4095750"/>
          <p14:tracePt t="74941" x="7473950" y="4076700"/>
          <p14:tracePt t="74957" x="7442200" y="4070350"/>
          <p14:tracePt t="74973" x="7391400" y="4070350"/>
          <p14:tracePt t="74991" x="7378700" y="4070350"/>
          <p14:tracePt t="75007" x="7372350" y="4070350"/>
          <p14:tracePt t="75024" x="7366000" y="4070350"/>
          <p14:tracePt t="75054" x="7359650" y="4070350"/>
          <p14:tracePt t="75108" x="7353300" y="4070350"/>
          <p14:tracePt t="75150" x="7346950" y="4070350"/>
          <p14:tracePt t="75161" x="7340600" y="4070350"/>
          <p14:tracePt t="75171" x="7334250" y="4070350"/>
          <p14:tracePt t="75182" x="7327900" y="4070350"/>
          <p14:tracePt t="75193" x="7315200" y="4070350"/>
          <p14:tracePt t="75207" x="7308850" y="4070350"/>
          <p14:tracePt t="75224" x="7270750" y="4070350"/>
          <p14:tracePt t="75241" x="7232650" y="4070350"/>
          <p14:tracePt t="75257" x="7042150" y="4070350"/>
          <p14:tracePt t="75274" x="6927850" y="4070350"/>
          <p14:tracePt t="75291" x="6470650" y="4070350"/>
          <p14:tracePt t="75307" x="6235700" y="4070350"/>
          <p14:tracePt t="75324" x="5638800" y="4070350"/>
          <p14:tracePt t="75341" x="5118100" y="3994150"/>
          <p14:tracePt t="75357" x="4864100" y="3937000"/>
          <p14:tracePt t="75375" x="4565650" y="3829050"/>
          <p14:tracePt t="75391" x="4432300" y="3784600"/>
          <p14:tracePt t="75408" x="4260850" y="3714750"/>
          <p14:tracePt t="75424" x="4203700" y="3683000"/>
          <p14:tracePt t="75440" x="4127500" y="3632200"/>
          <p14:tracePt t="75458" x="4070350" y="3600450"/>
          <p14:tracePt t="75473" x="4051300" y="3587750"/>
          <p14:tracePt t="75490" x="4025900" y="3568700"/>
          <p14:tracePt t="75506" x="4013200" y="3562350"/>
          <p14:tracePt t="75523" x="3981450" y="3543300"/>
          <p14:tracePt t="75540" x="3981450" y="3536950"/>
          <p14:tracePt t="75556" x="3962400" y="3524250"/>
          <p14:tracePt t="75573" x="3943350" y="3505200"/>
          <p14:tracePt t="75590" x="3930650" y="3492500"/>
          <p14:tracePt t="75606" x="3911600" y="3473450"/>
          <p14:tracePt t="75623" x="3905250" y="3473450"/>
          <p14:tracePt t="75640" x="3898900" y="3454400"/>
          <p14:tracePt t="75656" x="3892550" y="3448050"/>
          <p14:tracePt t="75673" x="3879850" y="3435350"/>
          <p14:tracePt t="75690" x="3867150" y="3429000"/>
          <p14:tracePt t="75706" x="3860800" y="3422650"/>
          <p14:tracePt t="75723" x="3854450" y="3422650"/>
          <p14:tracePt t="75756" x="3854450" y="3416300"/>
          <p14:tracePt t="75773" x="3848100" y="3416300"/>
          <p14:tracePt t="75796" x="3848100" y="3409950"/>
          <p14:tracePt t="80949" x="3848100" y="3416300"/>
          <p14:tracePt t="80959" x="3841750" y="3429000"/>
          <p14:tracePt t="80971" x="3835400" y="3441700"/>
          <p14:tracePt t="80987" x="3816350" y="3454400"/>
          <p14:tracePt t="81002" x="3797300" y="3479800"/>
          <p14:tracePt t="81018" x="3790950" y="3492500"/>
          <p14:tracePt t="81035" x="3752850" y="3549650"/>
          <p14:tracePt t="81051" x="3746500" y="3568700"/>
          <p14:tracePt t="81068" x="3733800" y="3606800"/>
          <p14:tracePt t="81085" x="3721100" y="3644900"/>
          <p14:tracePt t="81101" x="3721100" y="3657600"/>
          <p14:tracePt t="81118" x="3714750" y="3676650"/>
          <p14:tracePt t="81151" x="3708400" y="3689350"/>
          <p14:tracePt t="81168" x="3708400" y="3695700"/>
          <p14:tracePt t="81185" x="3708400" y="3708400"/>
          <p14:tracePt t="81202" x="3708400" y="3727450"/>
          <p14:tracePt t="81235" x="3702050" y="3733800"/>
          <p14:tracePt t="81252" x="3702050" y="3740150"/>
          <p14:tracePt t="81268" x="3689350" y="3752850"/>
          <p14:tracePt t="81285" x="3689350" y="3759200"/>
          <p14:tracePt t="81287" x="3683000" y="3771900"/>
          <p14:tracePt t="81301" x="3670300" y="3784600"/>
          <p14:tracePt t="81318" x="3632200" y="3810000"/>
          <p14:tracePt t="81334" x="3613150" y="3822700"/>
          <p14:tracePt t="81351" x="3575050" y="3854450"/>
          <p14:tracePt t="81368" x="3562350" y="3860800"/>
          <p14:tracePt t="81384" x="3536950" y="3873500"/>
          <p14:tracePt t="81401" x="3524250" y="3879850"/>
          <p14:tracePt t="81418" x="3511550" y="3886200"/>
          <p14:tracePt t="81435" x="3498850" y="3886200"/>
          <p14:tracePt t="81451" x="3492500" y="3892550"/>
          <p14:tracePt t="81468" x="3473450" y="3892550"/>
          <p14:tracePt t="81485" x="3467100" y="3892550"/>
          <p14:tracePt t="81501" x="3460750" y="3898900"/>
          <p14:tracePt t="81519" x="3454400" y="3898900"/>
          <p14:tracePt t="81536" x="3448050" y="3898900"/>
          <p14:tracePt t="81551" x="3441700" y="3898900"/>
          <p14:tracePt t="81584" x="3435350" y="3898900"/>
          <p14:tracePt t="81732" x="3435350" y="3905250"/>
          <p14:tracePt t="83478" x="3429000" y="3911600"/>
          <p14:tracePt t="83488" x="3422650" y="3930650"/>
          <p14:tracePt t="83500" x="3390900" y="3962400"/>
          <p14:tracePt t="83510" x="3359150" y="3994150"/>
          <p14:tracePt t="83522" x="3295650" y="4070350"/>
          <p14:tracePt t="83534" x="3238500" y="4140200"/>
          <p14:tracePt t="83550" x="3143250" y="4279900"/>
          <p14:tracePt t="83567" x="2971800" y="4502150"/>
          <p14:tracePt t="83584" x="2908300" y="4572000"/>
          <p14:tracePt t="83600" x="2813050" y="4686300"/>
          <p14:tracePt t="83617" x="2736850" y="4800600"/>
          <p14:tracePt t="83633" x="2711450" y="4832350"/>
          <p14:tracePt t="83650" x="2692400" y="4864100"/>
          <p14:tracePt t="83666" x="2686050" y="4864100"/>
          <p14:tracePt t="83683" x="2679700" y="4876800"/>
          <p14:tracePt t="83774" x="2679700" y="4883150"/>
          <p14:tracePt t="83796" x="2673350" y="4883150"/>
          <p14:tracePt t="83817" x="2673350" y="4889500"/>
          <p14:tracePt t="83828" x="2667000" y="4902200"/>
          <p14:tracePt t="83839" x="2660650" y="4914900"/>
          <p14:tracePt t="83850" x="2647950" y="4927600"/>
          <p14:tracePt t="83867" x="2647950" y="4940300"/>
          <p14:tracePt t="83884" x="2635250" y="4953000"/>
          <p14:tracePt t="83900" x="2635250" y="4959350"/>
          <p14:tracePt t="83917" x="2628900" y="4965700"/>
          <p14:tracePt t="83967" x="2628900" y="4972050"/>
          <p14:tracePt t="126542" x="2609850" y="4972050"/>
          <p14:tracePt t="126553" x="2584450" y="4972050"/>
          <p14:tracePt t="126563" x="2565400" y="4978400"/>
          <p14:tracePt t="126577" x="2533650" y="4997450"/>
          <p14:tracePt t="126594" x="2451100" y="5041900"/>
          <p14:tracePt t="126610" x="2419350" y="5054600"/>
          <p14:tracePt t="126627" x="2355850" y="5080000"/>
          <p14:tracePt t="126644" x="2336800" y="5086350"/>
          <p14:tracePt t="126660" x="2292350" y="5105400"/>
          <p14:tracePt t="126677" x="2279650" y="5111750"/>
          <p14:tracePt t="126694" x="2228850" y="5137150"/>
          <p14:tracePt t="126710" x="2165350" y="5156200"/>
          <p14:tracePt t="126727" x="2139950" y="5168900"/>
          <p14:tracePt t="126743" x="2038350" y="5213350"/>
          <p14:tracePt t="126760" x="1993900" y="5226050"/>
          <p14:tracePt t="126777" x="1917700" y="5270500"/>
          <p14:tracePt t="126793" x="1873250" y="5295900"/>
          <p14:tracePt t="126810" x="1790700" y="5334000"/>
          <p14:tracePt t="126827" x="1720850" y="5384800"/>
          <p14:tracePt t="126843" x="1701800" y="5397500"/>
          <p14:tracePt t="126860" x="1663700" y="5441950"/>
          <p14:tracePt t="126877" x="1657350" y="5492750"/>
          <p14:tracePt t="126894" x="1651000" y="5600700"/>
          <p14:tracePt t="126910" x="1663700" y="5651500"/>
          <p14:tracePt t="126927" x="1765300" y="5759450"/>
          <p14:tracePt t="126944" x="2095500" y="5975350"/>
          <p14:tracePt t="126960" x="2305050" y="6032500"/>
          <p14:tracePt t="126977" x="2540000" y="6032500"/>
          <p14:tracePt t="126993" x="2692400" y="5994400"/>
          <p14:tracePt t="127010" x="2889250" y="5886450"/>
          <p14:tracePt t="127026" x="2978150" y="5791200"/>
          <p14:tracePt t="127043" x="3124200" y="5467350"/>
          <p14:tracePt t="127060" x="3187700" y="5308600"/>
          <p14:tracePt t="127077" x="3194050" y="5257800"/>
          <p14:tracePt t="127093" x="3194050" y="5207000"/>
          <p14:tracePt t="127110" x="3194050" y="5194300"/>
          <p14:tracePt t="127126" x="3194050" y="5181600"/>
          <p14:tracePt t="127160" x="3194050" y="5175250"/>
          <p14:tracePt t="127187" x="3194050" y="5168900"/>
          <p14:tracePt t="127507" x="3194050" y="5162550"/>
          <p14:tracePt t="127812" x="3187700" y="5162550"/>
          <p14:tracePt t="127834" x="3181350" y="5162550"/>
          <p14:tracePt t="127845" x="3175000" y="5162550"/>
          <p14:tracePt t="127855" x="3162300" y="5162550"/>
          <p14:tracePt t="127868" x="3149600" y="5162550"/>
          <p14:tracePt t="127880" x="3136900" y="5162550"/>
          <p14:tracePt t="127893" x="3124200" y="5162550"/>
          <p14:tracePt t="127910" x="3105150" y="5162550"/>
          <p14:tracePt t="127926" x="3098800" y="5162550"/>
          <p14:tracePt t="127961" x="3086100" y="5162550"/>
          <p14:tracePt t="127976" x="3079750" y="5162550"/>
          <p14:tracePt t="127993" x="3067050" y="5162550"/>
          <p14:tracePt t="128010" x="3060700" y="5162550"/>
          <p14:tracePt t="128026" x="3054350" y="5162550"/>
          <p14:tracePt t="128042" x="3048000" y="5162550"/>
          <p14:tracePt t="128059" x="3035300" y="5168900"/>
          <p14:tracePt t="128075" x="3022600" y="5175250"/>
          <p14:tracePt t="128092" x="3009900" y="5200650"/>
          <p14:tracePt t="128109" x="2971800" y="5283200"/>
          <p14:tracePt t="128126" x="2959100" y="5327650"/>
          <p14:tracePt t="128142" x="2946400" y="5384800"/>
          <p14:tracePt t="128159" x="2946400" y="5403850"/>
          <p14:tracePt t="128176" x="2946400" y="5435600"/>
          <p14:tracePt t="128192" x="2946400" y="5454650"/>
          <p14:tracePt t="128209" x="2978150" y="5480050"/>
          <p14:tracePt t="128226" x="2997200" y="5492750"/>
          <p14:tracePt t="128242" x="3003550" y="5492750"/>
          <p14:tracePt t="128259" x="3022600" y="5492750"/>
          <p14:tracePt t="128292" x="3028950" y="5499100"/>
          <p14:tracePt t="128322" x="3035300" y="5499100"/>
          <p14:tracePt t="128342" x="3041650" y="5499100"/>
          <p14:tracePt t="128374" x="3048000" y="5499100"/>
          <p14:tracePt t="130281" x="3048000" y="5492750"/>
          <p14:tracePt t="130302" x="3048000" y="5486400"/>
          <p14:tracePt t="130313" x="3048000" y="5480050"/>
          <p14:tracePt t="130324" x="3048000" y="5473700"/>
          <p14:tracePt t="130345" x="3048000" y="5467350"/>
          <p14:tracePt t="130355" x="3041650" y="5467350"/>
          <p14:tracePt t="130367" x="3041650" y="5461000"/>
          <p14:tracePt t="130377" x="3035300" y="5461000"/>
          <p14:tracePt t="130391" x="3028950" y="5461000"/>
          <p14:tracePt t="130408" x="3022600" y="5454650"/>
          <p14:tracePt t="130425" x="3016250" y="5448300"/>
          <p14:tracePt t="130442" x="2990850" y="5441950"/>
          <p14:tracePt t="130457" x="2978150" y="5441950"/>
          <p14:tracePt t="130475" x="2952750" y="5435600"/>
          <p14:tracePt t="130493" x="2921000" y="5435600"/>
          <p14:tracePt t="130508" x="2901950" y="5435600"/>
          <p14:tracePt t="130526" x="2863850" y="5435600"/>
          <p14:tracePt t="130541" x="2857500" y="5435600"/>
          <p14:tracePt t="130557" x="2819400" y="5435600"/>
          <p14:tracePt t="130574" x="2806700" y="5435600"/>
          <p14:tracePt t="130590" x="2794000" y="5435600"/>
          <p14:tracePt t="130607" x="2787650" y="5435600"/>
          <p14:tracePt t="130624" x="2781300" y="5435600"/>
          <p14:tracePt t="130662" x="2774950" y="5435600"/>
          <p14:tracePt t="135051" x="2774950" y="5429250"/>
          <p14:tracePt t="135061" x="2781300" y="5422900"/>
          <p14:tracePt t="135072" x="2800350" y="5403850"/>
          <p14:tracePt t="135086" x="2844800" y="5372100"/>
          <p14:tracePt t="135103" x="2895600" y="5346700"/>
          <p14:tracePt t="135119" x="3067050" y="5257800"/>
          <p14:tracePt t="135136" x="3314700" y="5156200"/>
          <p14:tracePt t="135153" x="3460750" y="5086350"/>
          <p14:tracePt t="135169" x="3727450" y="5010150"/>
          <p14:tracePt t="135186" x="3854450" y="4984750"/>
          <p14:tracePt t="135202" x="4000500" y="4978400"/>
          <p14:tracePt t="135219" x="4038600" y="4978400"/>
          <p14:tracePt t="135236" x="4089400" y="4978400"/>
          <p14:tracePt t="135252" x="4121150" y="4997450"/>
          <p14:tracePt t="135269" x="4127500" y="5016500"/>
          <p14:tracePt t="135286" x="4140200" y="5060950"/>
          <p14:tracePt t="135303" x="4140200" y="5080000"/>
          <p14:tracePt t="135319" x="4140200" y="5143500"/>
          <p14:tracePt t="135336" x="4140200" y="5149850"/>
          <p14:tracePt t="135353" x="4140200" y="5175250"/>
          <p14:tracePt t="135369" x="4140200" y="5194300"/>
          <p14:tracePt t="135402" x="4140200" y="5200650"/>
          <p14:tracePt t="135516" x="4140200" y="5207000"/>
          <p14:tracePt t="135548" x="4140200" y="5213350"/>
          <p14:tracePt t="135581" x="4146550" y="5219700"/>
          <p14:tracePt t="135591" x="4159250" y="5232400"/>
          <p14:tracePt t="135602" x="4191000" y="5257800"/>
          <p14:tracePt t="135613" x="4222750" y="5283200"/>
          <p14:tracePt t="135623" x="4260850" y="5314950"/>
          <p14:tracePt t="135636" x="4292600" y="5353050"/>
          <p14:tracePt t="135652" x="4318000" y="5372100"/>
          <p14:tracePt t="135669" x="4343400" y="5397500"/>
          <p14:tracePt t="135686" x="4362450" y="5410200"/>
          <p14:tracePt t="135702" x="4362450" y="5416550"/>
          <p14:tracePt t="135719" x="4368800" y="5422900"/>
          <p14:tracePt t="135736" x="4375150" y="5422900"/>
          <p14:tracePt t="135752" x="4375150" y="5429250"/>
          <p14:tracePt t="135951" x="4381500" y="5429250"/>
          <p14:tracePt t="137467" x="4375150" y="5429250"/>
          <p14:tracePt t="137478" x="4349750" y="5429250"/>
          <p14:tracePt t="137488" x="4324350" y="5429250"/>
          <p14:tracePt t="137501" x="4286250" y="5429250"/>
          <p14:tracePt t="137517" x="4216400" y="5422900"/>
          <p14:tracePt t="137536" x="4108450" y="5410200"/>
          <p14:tracePt t="137552" x="4019550" y="5397500"/>
          <p14:tracePt t="137568" x="3962400" y="5391150"/>
          <p14:tracePt t="137584" x="3848100" y="5378450"/>
          <p14:tracePt t="137601" x="3784600" y="5378450"/>
          <p14:tracePt t="137618" x="3632200" y="5378450"/>
          <p14:tracePt t="137635" x="3543300" y="5384800"/>
          <p14:tracePt t="137651" x="3327400" y="5480050"/>
          <p14:tracePt t="137668" x="3143250" y="5607050"/>
          <p14:tracePt t="137684" x="3067050" y="5676900"/>
          <p14:tracePt t="137701" x="2952750" y="5797550"/>
          <p14:tracePt t="137717" x="2901950" y="5842000"/>
          <p14:tracePt t="137734" x="2832100" y="5924550"/>
          <p14:tracePt t="137751" x="2813050" y="5943600"/>
          <p14:tracePt t="137767" x="2800350" y="5962650"/>
          <p14:tracePt t="137785" x="2787650" y="5981700"/>
          <p14:tracePt t="137801" x="2787650" y="5988050"/>
          <p14:tracePt t="137818" x="2781300" y="5988050"/>
          <p14:tracePt t="137923" x="2781300" y="599440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Desenvolvendo o plano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/>
          <a:lstStyle/>
          <a:p>
            <a:r>
              <a:rPr lang="pt-BR" dirty="0"/>
              <a:t>População e amostra:</a:t>
            </a:r>
          </a:p>
          <a:p>
            <a:pPr lvl="1"/>
            <a:r>
              <a:rPr lang="pt-BR" dirty="0"/>
              <a:t>Dedução e inferência.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9" y="2924944"/>
            <a:ext cx="7817401" cy="34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945"/>
    </mc:Choice>
    <mc:Fallback xmlns="">
      <p:transition spd="slow" advTm="283945"/>
    </mc:Fallback>
  </mc:AlternateContent>
  <p:extLst>
    <p:ext uri="{3A86A75C-4F4B-4683-9AE1-C65F6400EC91}">
      <p14:laserTraceLst xmlns:p14="http://schemas.microsoft.com/office/powerpoint/2010/main">
        <p14:tracePtLst>
          <p14:tracePt t="4343" x="6096000" y="5911850"/>
          <p14:tracePt t="4353" x="6096000" y="5892800"/>
          <p14:tracePt t="4365" x="6102350" y="5873750"/>
          <p14:tracePt t="4375" x="6102350" y="5854700"/>
          <p14:tracePt t="4392" x="6115050" y="5791200"/>
          <p14:tracePt t="4408" x="6121400" y="5708650"/>
          <p14:tracePt t="4425" x="6127750" y="5683250"/>
          <p14:tracePt t="4442" x="6134100" y="5626100"/>
          <p14:tracePt t="4458" x="6140450" y="5594350"/>
          <p14:tracePt t="4475" x="6153150" y="5473700"/>
          <p14:tracePt t="4491" x="6184900" y="5283200"/>
          <p14:tracePt t="4508" x="6184900" y="5207000"/>
          <p14:tracePt t="4524" x="6184900" y="5080000"/>
          <p14:tracePt t="4541" x="6184900" y="5029200"/>
          <p14:tracePt t="4558" x="6184900" y="4902200"/>
          <p14:tracePt t="4575" x="6184900" y="4819650"/>
          <p14:tracePt t="4591" x="6178550" y="4692650"/>
          <p14:tracePt t="4608" x="6159500" y="4559300"/>
          <p14:tracePt t="4624" x="6153150" y="4470400"/>
          <p14:tracePt t="4641" x="6140450" y="4197350"/>
          <p14:tracePt t="4658" x="6127750" y="4089400"/>
          <p14:tracePt t="4674" x="6127750" y="3924300"/>
          <p14:tracePt t="4691" x="6127750" y="3860800"/>
          <p14:tracePt t="4708" x="6127750" y="3746500"/>
          <p14:tracePt t="4725" x="6121400" y="3676650"/>
          <p14:tracePt t="4741" x="6121400" y="3663950"/>
          <p14:tracePt t="4758" x="6115050" y="3651250"/>
          <p14:tracePt t="4774" x="6115050" y="3644900"/>
          <p14:tracePt t="4791" x="6108700" y="3638550"/>
          <p14:tracePt t="7938" x="6102350" y="3638550"/>
          <p14:tracePt t="7949" x="6096000" y="3632200"/>
          <p14:tracePt t="7961" x="6089650" y="3625850"/>
          <p14:tracePt t="7974" x="6083300" y="3619500"/>
          <p14:tracePt t="7989" x="6070600" y="3606800"/>
          <p14:tracePt t="8005" x="6057900" y="3594100"/>
          <p14:tracePt t="8022" x="6032500" y="3575050"/>
          <p14:tracePt t="8039" x="5988050" y="3530600"/>
          <p14:tracePt t="8055" x="5911850" y="3460750"/>
          <p14:tracePt t="8072" x="5873750" y="3435350"/>
          <p14:tracePt t="8088" x="5746750" y="3340100"/>
          <p14:tracePt t="8105" x="5651500" y="3276600"/>
          <p14:tracePt t="8122" x="5467350" y="3181350"/>
          <p14:tracePt t="8138" x="5397500" y="3155950"/>
          <p14:tracePt t="8155" x="5264150" y="3105150"/>
          <p14:tracePt t="8173" x="5105400" y="3086100"/>
          <p14:tracePt t="8190" x="5041900" y="3067050"/>
          <p14:tracePt t="8205" x="4921250" y="3028950"/>
          <p14:tracePt t="8222" x="4864100" y="3009900"/>
          <p14:tracePt t="8238" x="4775200" y="2965450"/>
          <p14:tracePt t="8257" x="4743450" y="2952750"/>
          <p14:tracePt t="8272" x="4673600" y="2927350"/>
          <p14:tracePt t="8290" x="4622800" y="2908300"/>
          <p14:tracePt t="8306" x="4597400" y="2895600"/>
          <p14:tracePt t="8321" x="4565650" y="2889250"/>
          <p14:tracePt t="8338" x="4559300" y="2889250"/>
          <p14:tracePt t="8354" x="4552950" y="2882900"/>
          <p14:tracePt t="8373" x="4540250" y="2882900"/>
          <p14:tracePt t="8389" x="4540250" y="2876550"/>
          <p14:tracePt t="8422" x="4533900" y="2870200"/>
          <p14:tracePt t="10685" x="4521200" y="2870200"/>
          <p14:tracePt t="10695" x="4508500" y="2870200"/>
          <p14:tracePt t="10706" x="4489450" y="2870200"/>
          <p14:tracePt t="10721" x="4476750" y="2870200"/>
          <p14:tracePt t="10737" x="4445000" y="2876550"/>
          <p14:tracePt t="10753" x="4413250" y="2876550"/>
          <p14:tracePt t="10770" x="4343400" y="2889250"/>
          <p14:tracePt t="10787" x="4305300" y="2901950"/>
          <p14:tracePt t="10804" x="4235450" y="2908300"/>
          <p14:tracePt t="10820" x="4203700" y="2921000"/>
          <p14:tracePt t="10836" x="4089400" y="2990850"/>
          <p14:tracePt t="10853" x="4019550" y="3028950"/>
          <p14:tracePt t="10869" x="3905250" y="3117850"/>
          <p14:tracePt t="10886" x="3822700" y="3187700"/>
          <p14:tracePt t="10903" x="3797300" y="3219450"/>
          <p14:tracePt t="10919" x="3727450" y="3321050"/>
          <p14:tracePt t="10936" x="3683000" y="3441700"/>
          <p14:tracePt t="10952" x="3619500" y="3670300"/>
          <p14:tracePt t="10969" x="3581400" y="3816350"/>
          <p14:tracePt t="10985" x="3549650" y="3898900"/>
          <p14:tracePt t="11002" x="3492500" y="4025900"/>
          <p14:tracePt t="11019" x="3460750" y="4114800"/>
          <p14:tracePt t="11036" x="3403600" y="4248150"/>
          <p14:tracePt t="11052" x="3378200" y="4305300"/>
          <p14:tracePt t="11069" x="3340100" y="4394200"/>
          <p14:tracePt t="11085" x="3308350" y="4445000"/>
          <p14:tracePt t="11102" x="3295650" y="4476750"/>
          <p14:tracePt t="11120" x="3263900" y="4540250"/>
          <p14:tracePt t="11137" x="3257550" y="4565650"/>
          <p14:tracePt t="11153" x="3232150" y="4629150"/>
          <p14:tracePt t="11169" x="3225800" y="4648200"/>
          <p14:tracePt t="11186" x="3213100" y="4667250"/>
          <p14:tracePt t="11203" x="3213100" y="4679950"/>
          <p14:tracePt t="11219" x="3213100" y="4686300"/>
          <p14:tracePt t="11236" x="3206750" y="4692650"/>
          <p14:tracePt t="11299" x="3200400" y="4692650"/>
          <p14:tracePt t="11392" x="3194050" y="4692650"/>
          <p14:tracePt t="11425" x="3194050" y="4679950"/>
          <p14:tracePt t="11436" x="3194050" y="4673600"/>
          <p14:tracePt t="11447" x="3194050" y="4667250"/>
          <p14:tracePt t="11457" x="3194050" y="4654550"/>
          <p14:tracePt t="11500" x="3194050" y="4648200"/>
          <p14:tracePt t="11796" x="3194050" y="4641850"/>
          <p14:tracePt t="12229" x="3194050" y="4635500"/>
          <p14:tracePt t="13721" x="3194050" y="4629150"/>
          <p14:tracePt t="15744" x="3194050" y="4622800"/>
          <p14:tracePt t="15775" x="3194050" y="4616450"/>
          <p14:tracePt t="15786" x="3194050" y="4610100"/>
          <p14:tracePt t="15807" x="3200400" y="4603750"/>
          <p14:tracePt t="15818" x="3206750" y="4597400"/>
          <p14:tracePt t="15828" x="3206750" y="4584700"/>
          <p14:tracePt t="15839" x="3213100" y="4578350"/>
          <p14:tracePt t="15851" x="3225800" y="4565650"/>
          <p14:tracePt t="15866" x="3238500" y="4552950"/>
          <p14:tracePt t="15881" x="3270250" y="4527550"/>
          <p14:tracePt t="15898" x="3289300" y="4508500"/>
          <p14:tracePt t="15915" x="3333750" y="4464050"/>
          <p14:tracePt t="15931" x="3352800" y="4445000"/>
          <p14:tracePt t="15948" x="3390900" y="4406900"/>
          <p14:tracePt t="15965" x="3435350" y="4362450"/>
          <p14:tracePt t="15981" x="3454400" y="4337050"/>
          <p14:tracePt t="15999" x="3486150" y="4311650"/>
          <p14:tracePt t="16016" x="3498850" y="4292600"/>
          <p14:tracePt t="16032" x="3530600" y="4260850"/>
          <p14:tracePt t="16050" x="3549650" y="4241800"/>
          <p14:tracePt t="16066" x="3575050" y="4197350"/>
          <p14:tracePt t="16082" x="3594100" y="4171950"/>
          <p14:tracePt t="16098" x="3613150" y="4159250"/>
          <p14:tracePt t="16115" x="3638550" y="4121150"/>
          <p14:tracePt t="16131" x="3651250" y="4102100"/>
          <p14:tracePt t="16148" x="3689350" y="4051300"/>
          <p14:tracePt t="16165" x="3702050" y="4025900"/>
          <p14:tracePt t="16181" x="3746500" y="3956050"/>
          <p14:tracePt t="16198" x="3790950" y="3867150"/>
          <p14:tracePt t="16214" x="3803650" y="3822700"/>
          <p14:tracePt t="16231" x="3873500" y="3708400"/>
          <p14:tracePt t="16248" x="3924300" y="3638550"/>
          <p14:tracePt t="16264" x="4025900" y="3441700"/>
          <p14:tracePt t="16281" x="4076700" y="3346450"/>
          <p14:tracePt t="16297" x="4165600" y="3219450"/>
          <p14:tracePt t="16314" x="4241800" y="3130550"/>
          <p14:tracePt t="16331" x="4286250" y="3079750"/>
          <p14:tracePt t="16348" x="4368800" y="3009900"/>
          <p14:tracePt t="16364" x="4400550" y="2984500"/>
          <p14:tracePt t="16381" x="4425950" y="2965450"/>
          <p14:tracePt t="103282" x="4413250" y="2971800"/>
          <p14:tracePt t="103293" x="4394200" y="2990850"/>
          <p14:tracePt t="103304" x="4362450" y="3016250"/>
          <p14:tracePt t="103314" x="4305300" y="3067050"/>
          <p14:tracePt t="103326" x="4197350" y="3130550"/>
          <p14:tracePt t="103337" x="4057650" y="3213100"/>
          <p14:tracePt t="103354" x="3949700" y="3276600"/>
          <p14:tracePt t="103370" x="3771900" y="3422650"/>
          <p14:tracePt t="103388" x="3657600" y="3524250"/>
          <p14:tracePt t="103403" x="3486150" y="3689350"/>
          <p14:tracePt t="103420" x="3365500" y="3848100"/>
          <p14:tracePt t="103436" x="3314700" y="3930650"/>
          <p14:tracePt t="103453" x="3244850" y="4114800"/>
          <p14:tracePt t="103469" x="3219450" y="4203700"/>
          <p14:tracePt t="103486" x="3187700" y="4311650"/>
          <p14:tracePt t="103502" x="3187700" y="4349750"/>
          <p14:tracePt t="103519" x="3181350" y="4400550"/>
          <p14:tracePt t="103536" x="3168650" y="4451350"/>
          <p14:tracePt t="103552" x="3168650" y="4470400"/>
          <p14:tracePt t="103569" x="3168650" y="4521200"/>
          <p14:tracePt t="103586" x="3168650" y="4540250"/>
          <p14:tracePt t="103603" x="3168650" y="4616450"/>
          <p14:tracePt t="103619" x="3168650" y="4667250"/>
          <p14:tracePt t="103622" x="3162300" y="4711700"/>
          <p14:tracePt t="103636" x="3162300" y="4737100"/>
          <p14:tracePt t="103653" x="3155950" y="4794250"/>
          <p14:tracePt t="103669" x="3155950" y="4800600"/>
          <p14:tracePt t="103685" x="3149600" y="4838700"/>
          <p14:tracePt t="103702" x="3149600" y="4845050"/>
          <p14:tracePt t="103719" x="3143250" y="4870450"/>
          <p14:tracePt t="103735" x="3143250" y="4883150"/>
          <p14:tracePt t="103752" x="3143250" y="4902200"/>
          <p14:tracePt t="103769" x="3143250" y="4921250"/>
          <p14:tracePt t="103785" x="3143250" y="4933950"/>
          <p14:tracePt t="103802" x="3136900" y="4965700"/>
          <p14:tracePt t="103818" x="3136900" y="4984750"/>
          <p14:tracePt t="103835" x="3136900" y="5016500"/>
          <p14:tracePt t="103852" x="3136900" y="5029200"/>
          <p14:tracePt t="103868" x="3130550" y="5054600"/>
          <p14:tracePt t="103885" x="3130550" y="5067300"/>
          <p14:tracePt t="103902" x="3130550" y="5073650"/>
          <p14:tracePt t="103919" x="3130550" y="5080000"/>
          <p14:tracePt t="103935" x="3130550" y="5086350"/>
          <p14:tracePt t="103952" x="3124200" y="5111750"/>
          <p14:tracePt t="103968" x="3124200" y="5124450"/>
          <p14:tracePt t="103985" x="3117850" y="5162550"/>
          <p14:tracePt t="104002" x="3117850" y="5187950"/>
          <p14:tracePt t="104018" x="3111500" y="5194300"/>
          <p14:tracePt t="104035" x="3111500" y="5200650"/>
          <p14:tracePt t="104051" x="3111500" y="5207000"/>
          <p14:tracePt t="104068" x="3105150" y="5213350"/>
          <p14:tracePt t="104085" x="3105150" y="5226050"/>
          <p14:tracePt t="104102" x="3098800" y="5245100"/>
          <p14:tracePt t="104119" x="3098800" y="5264150"/>
          <p14:tracePt t="104135" x="3092450" y="5276850"/>
          <p14:tracePt t="104152" x="3086100" y="5283200"/>
          <p14:tracePt t="104168" x="3086100" y="5295900"/>
          <p14:tracePt t="104185" x="3086100" y="5314950"/>
          <p14:tracePt t="104202" x="3086100" y="5321300"/>
          <p14:tracePt t="104218" x="3079750" y="5327650"/>
          <p14:tracePt t="104235" x="3079750" y="5334000"/>
          <p14:tracePt t="104754" x="3073400" y="5346700"/>
          <p14:tracePt t="104764" x="3067050" y="5365750"/>
          <p14:tracePt t="104775" x="3067050" y="5372100"/>
          <p14:tracePt t="104786" x="3060700" y="5378450"/>
          <p14:tracePt t="104801" x="3060700" y="5391150"/>
          <p14:tracePt t="104818" x="3054350" y="5410200"/>
          <p14:tracePt t="104835" x="3048000" y="5422900"/>
          <p14:tracePt t="104851" x="3041650" y="5435600"/>
          <p14:tracePt t="104868" x="3041650" y="5441950"/>
          <p14:tracePt t="104885" x="3035300" y="5461000"/>
          <p14:tracePt t="104902" x="3035300" y="5467350"/>
          <p14:tracePt t="104919" x="3028950" y="5473700"/>
          <p14:tracePt t="104935" x="3028950" y="5480050"/>
          <p14:tracePt t="104952" x="3022600" y="5480050"/>
          <p14:tracePt t="104968" x="3022600" y="5492750"/>
          <p14:tracePt t="105002" x="3022600" y="5499100"/>
          <p14:tracePt t="105018" x="3022600" y="5505450"/>
          <p14:tracePt t="105034" x="3022600" y="5511800"/>
          <p14:tracePt t="105051" x="3016250" y="5511800"/>
          <p14:tracePt t="105082" x="3009900" y="5511800"/>
          <p14:tracePt t="105092" x="3009900" y="5518150"/>
          <p14:tracePt t="105125" x="3003550" y="5518150"/>
          <p14:tracePt t="105135" x="3003550" y="5524500"/>
          <p14:tracePt t="105177" x="3003550" y="5530850"/>
          <p14:tracePt t="105209" x="2997200" y="5537200"/>
          <p14:tracePt t="105221" x="2997200" y="5543550"/>
          <p14:tracePt t="105230" x="2990850" y="5549900"/>
          <p14:tracePt t="105252" x="2984500" y="5549900"/>
          <p14:tracePt t="105262" x="2984500" y="5556250"/>
          <p14:tracePt t="105273" x="2984500" y="5562600"/>
          <p14:tracePt t="105337" x="2984500" y="5568950"/>
          <p14:tracePt t="133173" x="2952750" y="5588000"/>
          <p14:tracePt t="133185" x="2895600" y="5619750"/>
          <p14:tracePt t="133195" x="2832100" y="5657850"/>
          <p14:tracePt t="133210" x="2749550" y="5695950"/>
          <p14:tracePt t="133227" x="2578100" y="5759450"/>
          <p14:tracePt t="133243" x="2476500" y="5765800"/>
          <p14:tracePt t="133260" x="2273300" y="5778500"/>
          <p14:tracePt t="133277" x="2197100" y="5778500"/>
          <p14:tracePt t="133294" x="2038350" y="5778500"/>
          <p14:tracePt t="133311" x="1885950" y="5765800"/>
          <p14:tracePt t="133327" x="1809750" y="5753100"/>
          <p14:tracePt t="133344" x="1670050" y="5753100"/>
          <p14:tracePt t="133359" x="1625600" y="5753100"/>
          <p14:tracePt t="133377" x="1581150" y="5753100"/>
          <p14:tracePt t="133393" x="1568450" y="5753100"/>
          <p14:tracePt t="133410" x="1555750" y="5753100"/>
          <p14:tracePt t="133427" x="1549400" y="5753100"/>
          <p14:tracePt t="133468" x="1543050" y="5740400"/>
          <p14:tracePt t="133479" x="1536700" y="5715000"/>
          <p14:tracePt t="133492" x="1530350" y="5676900"/>
          <p14:tracePt t="133509" x="1524000" y="5645150"/>
          <p14:tracePt t="133525" x="1511300" y="5543550"/>
          <p14:tracePt t="133543" x="1511300" y="5473700"/>
          <p14:tracePt t="133559" x="1511300" y="5448300"/>
          <p14:tracePt t="133575" x="1511300" y="5397500"/>
          <p14:tracePt t="133592" x="1511300" y="5384800"/>
          <p14:tracePt t="133608" x="1511300" y="5365750"/>
          <p14:tracePt t="133625" x="1511300" y="5353050"/>
          <p14:tracePt t="133642" x="1511300" y="5346700"/>
          <p14:tracePt t="133660" x="1530350" y="5334000"/>
          <p14:tracePt t="133675" x="1536700" y="5327650"/>
          <p14:tracePt t="133946" x="1536700" y="5314950"/>
          <p14:tracePt t="133958" x="1536700" y="5295900"/>
          <p14:tracePt t="133968" x="1549400" y="5257800"/>
          <p14:tracePt t="133978" x="1562100" y="5226050"/>
          <p14:tracePt t="133993" x="1574800" y="5181600"/>
          <p14:tracePt t="134009" x="1644650" y="5060950"/>
          <p14:tracePt t="134026" x="1682750" y="4978400"/>
          <p14:tracePt t="134043" x="1720850" y="4889500"/>
          <p14:tracePt t="134059" x="1727200" y="4876800"/>
          <p14:tracePt t="134076" x="1727200" y="4857750"/>
          <p14:tracePt t="134115" x="1720850" y="4857750"/>
          <p14:tracePt t="134127" x="1714500" y="4864100"/>
          <p14:tracePt t="134141" x="1701800" y="4883150"/>
          <p14:tracePt t="134158" x="1682750" y="4933950"/>
          <p14:tracePt t="134175" x="1676400" y="4959350"/>
          <p14:tracePt t="134193" x="1676400" y="5010150"/>
          <p14:tracePt t="134209" x="1689100" y="5041900"/>
          <p14:tracePt t="134226" x="1746250" y="5067300"/>
          <p14:tracePt t="134243" x="1828800" y="5080000"/>
          <p14:tracePt t="134259" x="1860550" y="5080000"/>
          <p14:tracePt t="134275" x="1898650" y="5054600"/>
          <p14:tracePt t="134292" x="1911350" y="5041900"/>
          <p14:tracePt t="134309" x="1924050" y="5016500"/>
          <p14:tracePt t="134325" x="1924050" y="5010150"/>
          <p14:tracePt t="134341" x="1917700" y="5003800"/>
          <p14:tracePt t="134358" x="1828800" y="5003800"/>
          <p14:tracePt t="134375" x="1784350" y="5016500"/>
          <p14:tracePt t="134392" x="1746250" y="5060950"/>
          <p14:tracePt t="134409" x="1733550" y="5092700"/>
          <p14:tracePt t="134426" x="1720850" y="5156200"/>
          <p14:tracePt t="134441" x="1720850" y="5175250"/>
          <p14:tracePt t="134458" x="1752600" y="5200650"/>
          <p14:tracePt t="134474" x="1803400" y="5207000"/>
          <p14:tracePt t="134491" x="1822450" y="5207000"/>
          <p14:tracePt t="134507" x="1841500" y="5207000"/>
          <p14:tracePt t="134525" x="1847850" y="5207000"/>
          <p14:tracePt t="134580" x="1847850" y="5200650"/>
          <p14:tracePt t="134602" x="1847850" y="5194300"/>
          <p14:tracePt t="134623" x="1847850" y="5187950"/>
          <p14:tracePt t="134633" x="1847850" y="5175250"/>
          <p14:tracePt t="134644" x="1854200" y="5168900"/>
          <p14:tracePt t="134657" x="1854200" y="5162550"/>
          <p14:tracePt t="134674" x="1854200" y="5156200"/>
          <p14:tracePt t="134690" x="1860550" y="5149850"/>
          <p14:tracePt t="139300" x="1860550" y="5143500"/>
          <p14:tracePt t="139309" x="1866900" y="5130800"/>
          <p14:tracePt t="139320" x="1873250" y="5111750"/>
          <p14:tracePt t="139336" x="1892300" y="5073650"/>
          <p14:tracePt t="139353" x="1930400" y="4889500"/>
          <p14:tracePt t="139370" x="1962150" y="4781550"/>
          <p14:tracePt t="139386" x="1993900" y="4654550"/>
          <p14:tracePt t="139403" x="2000250" y="4610100"/>
          <p14:tracePt t="139420" x="2025650" y="4540250"/>
          <p14:tracePt t="139437" x="2038350" y="4476750"/>
          <p14:tracePt t="139454" x="2038350" y="4451350"/>
          <p14:tracePt t="139469" x="2044700" y="4362450"/>
          <p14:tracePt t="139486" x="2044700" y="4311650"/>
          <p14:tracePt t="139503" x="2044700" y="4222750"/>
          <p14:tracePt t="139519" x="2044700" y="4184650"/>
          <p14:tracePt t="139536" x="2044700" y="4095750"/>
          <p14:tracePt t="139553" x="2044700" y="4000500"/>
          <p14:tracePt t="139569" x="2032000" y="3937000"/>
          <p14:tracePt t="139586" x="2019300" y="3841750"/>
          <p14:tracePt t="139603" x="2006600" y="3810000"/>
          <p14:tracePt t="139619" x="1993900" y="3746500"/>
          <p14:tracePt t="139636" x="1987550" y="3721100"/>
          <p14:tracePt t="139639" x="1981200" y="3689350"/>
          <p14:tracePt t="139653" x="1974850" y="3670300"/>
          <p14:tracePt t="139670" x="1968500" y="3625850"/>
          <p14:tracePt t="139686" x="1949450" y="3600450"/>
          <p14:tracePt t="139703" x="1943100" y="3549650"/>
          <p14:tracePt t="139719" x="1930400" y="3524250"/>
          <p14:tracePt t="139736" x="1924050" y="3511550"/>
          <p14:tracePt t="139754" x="1917700" y="3505200"/>
          <p14:tracePt t="139771" x="1911350" y="3486150"/>
          <p14:tracePt t="139787" x="1898650" y="3467100"/>
          <p14:tracePt t="139820" x="1885950" y="3454400"/>
          <p14:tracePt t="139836" x="1879600" y="3448050"/>
          <p14:tracePt t="139853" x="1860550" y="3441700"/>
          <p14:tracePt t="139871" x="1854200" y="3435350"/>
          <p14:tracePt t="139887" x="1847850" y="3435350"/>
          <p14:tracePt t="139903" x="1828800" y="3435350"/>
          <p14:tracePt t="139919" x="1822450" y="3435350"/>
          <p14:tracePt t="139936" x="1809750" y="3435350"/>
          <p14:tracePt t="139953" x="1803400" y="3435350"/>
          <p14:tracePt t="139969" x="1784350" y="3479800"/>
          <p14:tracePt t="139986" x="1778000" y="3498850"/>
          <p14:tracePt t="140002" x="1778000" y="3549650"/>
          <p14:tracePt t="140019" x="1778000" y="3581400"/>
          <p14:tracePt t="140036" x="1797050" y="3600450"/>
          <p14:tracePt t="140053" x="1828800" y="3638550"/>
          <p14:tracePt t="140070" x="1860550" y="3651250"/>
          <p14:tracePt t="140086" x="1930400" y="3663950"/>
          <p14:tracePt t="140104" x="1955800" y="3663950"/>
          <p14:tracePt t="140119" x="2000250" y="3663950"/>
          <p14:tracePt t="140136" x="2025650" y="3625850"/>
          <p14:tracePt t="140153" x="2044700" y="3594100"/>
          <p14:tracePt t="140170" x="2063750" y="3467100"/>
          <p14:tracePt t="140186" x="2063750" y="3416300"/>
          <p14:tracePt t="140203" x="2032000" y="3359150"/>
          <p14:tracePt t="140220" x="1943100" y="3314700"/>
          <p14:tracePt t="140236" x="1905000" y="3314700"/>
          <p14:tracePt t="140253" x="1835150" y="3314700"/>
          <p14:tracePt t="140270" x="1816100" y="3321050"/>
          <p14:tracePt t="140286" x="1778000" y="3359150"/>
          <p14:tracePt t="140303" x="1765300" y="3378200"/>
          <p14:tracePt t="140320" x="1758950" y="3429000"/>
          <p14:tracePt t="140337" x="1758950" y="3460750"/>
          <p14:tracePt t="140353" x="1758950" y="3473450"/>
          <p14:tracePt t="140369" x="1758950" y="3486150"/>
          <p14:tracePt t="140386" x="1771650" y="3492500"/>
          <p14:tracePt t="140403" x="1797050" y="3498850"/>
          <p14:tracePt t="140419" x="1803400" y="3498850"/>
          <p14:tracePt t="140436" x="1809750" y="3498850"/>
          <p14:tracePt t="140452" x="1816100" y="3498850"/>
          <p14:tracePt t="142322" x="1816100" y="3505200"/>
          <p14:tracePt t="142333" x="1816100" y="3517900"/>
          <p14:tracePt t="142354" x="1816100" y="3536950"/>
          <p14:tracePt t="142364" x="1816100" y="3549650"/>
          <p14:tracePt t="142376" x="1816100" y="3562350"/>
          <p14:tracePt t="142387" x="1809750" y="3587750"/>
          <p14:tracePt t="142401" x="1809750" y="3606800"/>
          <p14:tracePt t="142418" x="1809750" y="3632200"/>
          <p14:tracePt t="142434" x="1809750" y="3638550"/>
          <p14:tracePt t="142450" x="1809750" y="3676650"/>
          <p14:tracePt t="142467" x="1809750" y="3689350"/>
          <p14:tracePt t="142484" x="1809750" y="3708400"/>
          <p14:tracePt t="142502" x="1809750" y="3733800"/>
          <p14:tracePt t="142518" x="1809750" y="3765550"/>
          <p14:tracePt t="142534" x="1809750" y="3797300"/>
          <p14:tracePt t="142550" x="1809750" y="3810000"/>
          <p14:tracePt t="142567" x="1809750" y="3822700"/>
          <p14:tracePt t="142584" x="1809750" y="3835400"/>
          <p14:tracePt t="142601" x="1809750" y="3848100"/>
          <p14:tracePt t="142618" x="1809750" y="3854450"/>
          <p14:tracePt t="142633" x="1809750" y="3873500"/>
          <p14:tracePt t="142650" x="1809750" y="3892550"/>
          <p14:tracePt t="142667" x="1809750" y="3898900"/>
          <p14:tracePt t="142684" x="1809750" y="3924300"/>
          <p14:tracePt t="142700" x="1809750" y="3937000"/>
          <p14:tracePt t="142717" x="1809750" y="3968750"/>
          <p14:tracePt t="142734" x="1809750" y="3981450"/>
          <p14:tracePt t="142750" x="1809750" y="3994150"/>
          <p14:tracePt t="142767" x="1809750" y="4013200"/>
          <p14:tracePt t="142800" x="1809750" y="4025900"/>
          <p14:tracePt t="142833" x="1809750" y="4032250"/>
          <p14:tracePt t="142850" x="1809750" y="4038600"/>
          <p14:tracePt t="142873" x="1809750" y="4044950"/>
          <p14:tracePt t="142883" x="1809750" y="4051300"/>
          <p14:tracePt t="142900" x="1809750" y="4057650"/>
          <p14:tracePt t="142917" x="1809750" y="4070350"/>
          <p14:tracePt t="142935" x="1809750" y="4076700"/>
          <p14:tracePt t="142951" x="1809750" y="4083050"/>
          <p14:tracePt t="142983" x="1809750" y="4095750"/>
          <p14:tracePt t="143000" x="1809750" y="4108450"/>
          <p14:tracePt t="143017" x="1809750" y="4114800"/>
          <p14:tracePt t="143033" x="1809750" y="4127500"/>
          <p14:tracePt t="143050" x="1809750" y="4133850"/>
          <p14:tracePt t="143066" x="1809750" y="4146550"/>
          <p14:tracePt t="143083" x="1822450" y="4152900"/>
          <p14:tracePt t="143100" x="1841500" y="4159250"/>
          <p14:tracePt t="143116" x="1866900" y="4178300"/>
          <p14:tracePt t="143133" x="1885950" y="4178300"/>
          <p14:tracePt t="143150" x="1911350" y="4178300"/>
          <p14:tracePt t="143166" x="1924050" y="4178300"/>
          <p14:tracePt t="143183" x="1930400" y="4178300"/>
          <p14:tracePt t="143200" x="1936750" y="4178300"/>
          <p14:tracePt t="143216" x="1936750" y="4171950"/>
          <p14:tracePt t="143233" x="1936750" y="4159250"/>
          <p14:tracePt t="143250" x="1924050" y="4146550"/>
          <p14:tracePt t="143267" x="1860550" y="4114800"/>
          <p14:tracePt t="143283" x="1828800" y="4108450"/>
          <p14:tracePt t="143300" x="1765300" y="4108450"/>
          <p14:tracePt t="143316" x="1727200" y="4108450"/>
          <p14:tracePt t="143333" x="1682750" y="4133850"/>
          <p14:tracePt t="143349" x="1644650" y="4184650"/>
          <p14:tracePt t="143366" x="1638300" y="4216400"/>
          <p14:tracePt t="143384" x="1625600" y="4292600"/>
          <p14:tracePt t="143400" x="1625600" y="4318000"/>
          <p14:tracePt t="143417" x="1651000" y="4356100"/>
          <p14:tracePt t="143434" x="1714500" y="4387850"/>
          <p14:tracePt t="143450" x="1765300" y="4400550"/>
          <p14:tracePt t="143467" x="1866900" y="4406900"/>
          <p14:tracePt t="143484" x="1898650" y="4406900"/>
          <p14:tracePt t="143500" x="1943100" y="4387850"/>
          <p14:tracePt t="143516" x="1968500" y="4337050"/>
          <p14:tracePt t="143533" x="2006600" y="4235450"/>
          <p14:tracePt t="143550" x="1993900" y="4197350"/>
          <p14:tracePt t="143567" x="1974850" y="4184650"/>
          <p14:tracePt t="143584" x="1885950" y="4178300"/>
          <p14:tracePt t="143600" x="1828800" y="4203700"/>
          <p14:tracePt t="143617" x="1708150" y="4330700"/>
          <p14:tracePt t="143633" x="1670050" y="4387850"/>
          <p14:tracePt t="143636" x="1631950" y="4445000"/>
          <p14:tracePt t="143650" x="1612900" y="4489450"/>
          <p14:tracePt t="143668" x="1606550" y="4527550"/>
          <p14:tracePt t="143684" x="1606550" y="4540250"/>
          <p14:tracePt t="143700" x="1606550" y="4552950"/>
          <p14:tracePt t="143717" x="1606550" y="4559300"/>
          <p14:tracePt t="143734" x="1625600" y="4559300"/>
          <p14:tracePt t="143750" x="1651000" y="4559300"/>
          <p14:tracePt t="145601" x="1651000" y="4552950"/>
          <p14:tracePt t="145612" x="1651000" y="4533900"/>
          <p14:tracePt t="145624" x="1651000" y="4502150"/>
          <p14:tracePt t="145633" x="1651000" y="4483100"/>
          <p14:tracePt t="145648" x="1651000" y="4457700"/>
          <p14:tracePt t="145665" x="1670050" y="4406900"/>
          <p14:tracePt t="145682" x="1682750" y="4381500"/>
          <p14:tracePt t="145698" x="1727200" y="4349750"/>
          <p14:tracePt t="145715" x="1765300" y="4330700"/>
          <p14:tracePt t="145732" x="1809750" y="4318000"/>
          <p14:tracePt t="145749" x="1847850" y="4318000"/>
          <p14:tracePt t="145765" x="1860550" y="4318000"/>
          <p14:tracePt t="145781" x="1885950" y="4318000"/>
          <p14:tracePt t="145798" x="1905000" y="4318000"/>
          <p14:tracePt t="145815" x="1930400" y="4324350"/>
          <p14:tracePt t="145831" x="1936750" y="4324350"/>
          <p14:tracePt t="145848" x="1949450" y="4324350"/>
          <p14:tracePt t="145865" x="1955800" y="4324350"/>
          <p14:tracePt t="145882" x="1955800" y="4298950"/>
          <p14:tracePt t="145898" x="1955800" y="4248150"/>
          <p14:tracePt t="145916" x="1955800" y="4222750"/>
          <p14:tracePt t="145932" x="1943100" y="4203700"/>
          <p14:tracePt t="145947" x="1905000" y="4203700"/>
          <p14:tracePt t="145964" x="1790700" y="4267200"/>
          <p14:tracePt t="145981" x="1682750" y="4362450"/>
          <p14:tracePt t="145997" x="1657350" y="4406900"/>
          <p14:tracePt t="146014" x="1625600" y="4527550"/>
          <p14:tracePt t="146030" x="1625600" y="4552950"/>
          <p14:tracePt t="146047" x="1651000" y="4591050"/>
          <p14:tracePt t="146064" x="1676400" y="4597400"/>
          <p14:tracePt t="146080" x="1758950" y="4597400"/>
          <p14:tracePt t="146097" x="1835150" y="4559300"/>
          <p14:tracePt t="146114" x="1860550" y="4514850"/>
          <p14:tracePt t="146130" x="1911350" y="4425950"/>
          <p14:tracePt t="146147" x="1930400" y="4394200"/>
          <p14:tracePt t="146164" x="1930400" y="4368800"/>
          <p14:tracePt t="146197" x="1917700" y="4368800"/>
          <p14:tracePt t="146214" x="1898650" y="4368800"/>
          <p14:tracePt t="146247" x="1892300" y="4368800"/>
          <p14:tracePt t="146264" x="1885950" y="4368800"/>
          <p14:tracePt t="146904" x="1885950" y="4375150"/>
          <p14:tracePt t="146914" x="1885950" y="4387850"/>
          <p14:tracePt t="146923" x="1885950" y="4400550"/>
          <p14:tracePt t="146934" x="1885950" y="4413250"/>
          <p14:tracePt t="146947" x="1885950" y="4432300"/>
          <p14:tracePt t="146964" x="1885950" y="4451350"/>
          <p14:tracePt t="146980" x="1885950" y="4546600"/>
          <p14:tracePt t="146997" x="1885950" y="4622800"/>
          <p14:tracePt t="147013" x="1885950" y="4737100"/>
          <p14:tracePt t="147029" x="1885950" y="4800600"/>
          <p14:tracePt t="147046" x="1898650" y="4857750"/>
          <p14:tracePt t="147063" x="1943100" y="5003800"/>
          <p14:tracePt t="147082" x="1987550" y="5099050"/>
          <p14:tracePt t="147098" x="2063750" y="5232400"/>
          <p14:tracePt t="147115" x="2108200" y="5270500"/>
          <p14:tracePt t="147131" x="2190750" y="5340350"/>
          <p14:tracePt t="147146" x="2266950" y="5378450"/>
          <p14:tracePt t="147163" x="2279650" y="5378450"/>
          <p14:tracePt t="147179" x="2305050" y="5384800"/>
          <p14:tracePt t="147196" x="2311400" y="5384800"/>
          <p14:tracePt t="147295" x="2298700" y="5384800"/>
          <p14:tracePt t="147304" x="2279650" y="5384800"/>
          <p14:tracePt t="147315" x="2266950" y="5384800"/>
          <p14:tracePt t="147329" x="2254250" y="5384800"/>
          <p14:tracePt t="147346" x="2235200" y="5397500"/>
          <p14:tracePt t="147362" x="2228850" y="5397500"/>
          <p14:tracePt t="147379" x="2216150" y="5416550"/>
          <p14:tracePt t="147396" x="2209800" y="5429250"/>
          <p14:tracePt t="147413" x="2197100" y="5461000"/>
          <p14:tracePt t="147430" x="2190750" y="5486400"/>
          <p14:tracePt t="147446" x="2184400" y="5524500"/>
          <p14:tracePt t="147464" x="2178050" y="5549900"/>
          <p14:tracePt t="147480" x="2178050" y="5568950"/>
          <p14:tracePt t="147497" x="2178050" y="5594350"/>
          <p14:tracePt t="147514" x="2178050" y="5607050"/>
          <p14:tracePt t="147530" x="2178050" y="5626100"/>
          <p14:tracePt t="147547" x="2178050" y="5632450"/>
          <p14:tracePt t="147563" x="2178050" y="5645150"/>
          <p14:tracePt t="147611" x="2178050" y="5651500"/>
          <p14:tracePt t="147643" x="2184400" y="5651500"/>
          <p14:tracePt t="147654" x="2190750" y="5651500"/>
          <p14:tracePt t="147834" x="2190750" y="5657850"/>
          <p14:tracePt t="147844" x="2190750" y="5664200"/>
          <p14:tracePt t="147855" x="2184400" y="5670550"/>
          <p14:tracePt t="147866" x="2171700" y="5683250"/>
          <p14:tracePt t="147879" x="2152650" y="5695950"/>
          <p14:tracePt t="147896" x="2139950" y="5708650"/>
          <p14:tracePt t="147913" x="2120900" y="5727700"/>
          <p14:tracePt t="147929" x="2114550" y="5746750"/>
          <p14:tracePt t="147946" x="2114550" y="5753100"/>
          <p14:tracePt t="147979" x="2114550" y="5759450"/>
          <p14:tracePt t="148003" x="2120900" y="5753100"/>
          <p14:tracePt t="148015" x="2133600" y="5740400"/>
          <p14:tracePt t="148029" x="2152650" y="5715000"/>
          <p14:tracePt t="148046" x="2190750" y="5651500"/>
          <p14:tracePt t="148062" x="2209800" y="5575300"/>
          <p14:tracePt t="148079" x="2209800" y="5486400"/>
          <p14:tracePt t="148096" x="2209800" y="5454650"/>
          <p14:tracePt t="148112" x="2203450" y="5416550"/>
          <p14:tracePt t="148129" x="2159000" y="5397500"/>
          <p14:tracePt t="148131" x="2108200" y="5391150"/>
          <p14:tracePt t="148145" x="2057400" y="5391150"/>
          <p14:tracePt t="148162" x="1955800" y="5429250"/>
          <p14:tracePt t="148179" x="1924050" y="5454650"/>
          <p14:tracePt t="148196" x="1885950" y="5505450"/>
          <p14:tracePt t="148212" x="1866900" y="5537200"/>
          <p14:tracePt t="148229" x="1860550" y="5581650"/>
          <p14:tracePt t="148246" x="1860550" y="5588000"/>
          <p14:tracePt t="148262" x="1860550" y="5626100"/>
          <p14:tracePt t="148279" x="1892300" y="5645150"/>
          <p14:tracePt t="148296" x="1911350" y="5651500"/>
          <p14:tracePt t="148312" x="1981200" y="5657850"/>
          <p14:tracePt t="148329" x="2000250" y="5657850"/>
          <p14:tracePt t="148346" x="2032000" y="5651500"/>
          <p14:tracePt t="148362" x="2038350" y="5645150"/>
          <p14:tracePt t="148379" x="2051050" y="5613400"/>
          <p14:tracePt t="148395" x="2051050" y="5588000"/>
          <p14:tracePt t="148412" x="2038350" y="5575300"/>
          <p14:tracePt t="148428" x="1962150" y="5575300"/>
          <p14:tracePt t="148445" x="1917700" y="5588000"/>
          <p14:tracePt t="148462" x="1873250" y="5626100"/>
          <p14:tracePt t="148479" x="1854200" y="5657850"/>
          <p14:tracePt t="148495" x="1841500" y="5689600"/>
          <p14:tracePt t="150735" x="1847850" y="5683250"/>
          <p14:tracePt t="150745" x="1866900" y="5657850"/>
          <p14:tracePt t="150756" x="1879600" y="5645150"/>
          <p14:tracePt t="150767" x="1905000" y="5613400"/>
          <p14:tracePt t="150777" x="1936750" y="5588000"/>
          <p14:tracePt t="150793" x="1974850" y="5556250"/>
          <p14:tracePt t="150811" x="2051050" y="5505450"/>
          <p14:tracePt t="150828" x="2082800" y="5480050"/>
          <p14:tracePt t="150844" x="2133600" y="5441950"/>
          <p14:tracePt t="150860" x="2178050" y="5422900"/>
          <p14:tracePt t="150877" x="2254250" y="5391150"/>
          <p14:tracePt t="150893" x="2324100" y="5365750"/>
          <p14:tracePt t="150910" x="2368550" y="5346700"/>
          <p14:tracePt t="150928" x="2432050" y="5314950"/>
          <p14:tracePt t="150943" x="2463800" y="5302250"/>
          <p14:tracePt t="150960" x="2540000" y="5257800"/>
          <p14:tracePt t="150976" x="2584450" y="5245100"/>
          <p14:tracePt t="150993" x="2660650" y="5207000"/>
          <p14:tracePt t="151010" x="2743200" y="5175250"/>
          <p14:tracePt t="151026" x="2774950" y="5168900"/>
          <p14:tracePt t="151043" x="2832100" y="5143500"/>
          <p14:tracePt t="151060" x="2857500" y="5137150"/>
          <p14:tracePt t="151076" x="2914650" y="5124450"/>
          <p14:tracePt t="151093" x="2952750" y="5111750"/>
          <p14:tracePt t="151109" x="3035300" y="5099050"/>
          <p14:tracePt t="151127" x="3117850" y="5080000"/>
          <p14:tracePt t="151143" x="3149600" y="5073650"/>
          <p14:tracePt t="151160" x="3200400" y="5060950"/>
          <p14:tracePt t="151176" x="3213100" y="5060950"/>
          <p14:tracePt t="151193" x="3251200" y="5054600"/>
          <p14:tracePt t="151209" x="3263900" y="5054600"/>
          <p14:tracePt t="151226" x="3289300" y="5048250"/>
          <p14:tracePt t="151243" x="3314700" y="5041900"/>
          <p14:tracePt t="151260" x="3321050" y="5041900"/>
          <p14:tracePt t="151276" x="3333750" y="5041900"/>
          <p14:tracePt t="151310" x="3340100" y="5041900"/>
          <p14:tracePt t="151338" x="3346450" y="5041900"/>
          <p14:tracePt t="151350" x="3352800" y="5041900"/>
          <p14:tracePt t="151360" x="3359150" y="5041900"/>
          <p14:tracePt t="151380" x="3365500" y="5041900"/>
          <p14:tracePt t="151412" x="3371850" y="5041900"/>
          <p14:tracePt t="151507" x="3365500" y="5041900"/>
          <p14:tracePt t="151518" x="3352800" y="5041900"/>
          <p14:tracePt t="151529" x="3346450" y="5041900"/>
          <p14:tracePt t="151551" x="3333750" y="5041900"/>
          <p14:tracePt t="151561" x="3327400" y="5041900"/>
          <p14:tracePt t="151576" x="3314700" y="5041900"/>
          <p14:tracePt t="151593" x="3276600" y="5041900"/>
          <p14:tracePt t="151609" x="3251200" y="5041900"/>
          <p14:tracePt t="151625" x="3181350" y="5054600"/>
          <p14:tracePt t="151642" x="3155950" y="5073650"/>
          <p14:tracePt t="151659" x="3067050" y="5099050"/>
          <p14:tracePt t="151675" x="3041650" y="5099050"/>
          <p14:tracePt t="151692" x="2971800" y="5099050"/>
          <p14:tracePt t="151709" x="2895600" y="5099050"/>
          <p14:tracePt t="151725" x="2857500" y="5099050"/>
          <p14:tracePt t="151742" x="2781300" y="5099050"/>
          <p14:tracePt t="151758" x="2743200" y="5099050"/>
          <p14:tracePt t="151775" x="2616200" y="5092700"/>
          <p14:tracePt t="151792" x="2520950" y="5073650"/>
          <p14:tracePt t="151809" x="2368550" y="5048250"/>
          <p14:tracePt t="151826" x="2184400" y="4997450"/>
          <p14:tracePt t="151842" x="2114550" y="4953000"/>
          <p14:tracePt t="151859" x="2012950" y="4902200"/>
          <p14:tracePt t="151875" x="1987550" y="4864100"/>
          <p14:tracePt t="151892" x="1911350" y="4730750"/>
          <p14:tracePt t="151908" x="1892300" y="4660900"/>
          <p14:tracePt t="151925" x="1892300" y="4572000"/>
          <p14:tracePt t="151942" x="1911350" y="4476750"/>
          <p14:tracePt t="151958" x="1949450" y="4406900"/>
          <p14:tracePt t="151975" x="2076450" y="4229100"/>
          <p14:tracePt t="151992" x="2127250" y="4146550"/>
          <p14:tracePt t="152009" x="2209800" y="4051300"/>
          <p14:tracePt t="152027" x="2260600" y="4019550"/>
          <p14:tracePt t="152042" x="2286000" y="4019550"/>
          <p14:tracePt t="152058" x="2330450" y="4064000"/>
          <p14:tracePt t="152075" x="2355850" y="4108450"/>
          <p14:tracePt t="152093" x="2381250" y="4254500"/>
          <p14:tracePt t="152109" x="2381250" y="4330700"/>
          <p14:tracePt t="152127" x="2368550" y="4559300"/>
          <p14:tracePt t="152143" x="2311400" y="4692650"/>
          <p14:tracePt t="152160" x="2286000" y="4737100"/>
          <p14:tracePt t="152176" x="2247900" y="4768850"/>
          <p14:tracePt t="152192" x="2235200" y="4781550"/>
          <p14:tracePt t="152209" x="2209800" y="4794250"/>
          <p14:tracePt t="152226" x="2203450" y="4800600"/>
          <p14:tracePt t="152242" x="2197100" y="4806950"/>
          <p14:tracePt t="152260" x="2190750" y="4806950"/>
          <p14:tracePt t="152301" x="2184400" y="4806950"/>
          <p14:tracePt t="152672" x="2190750" y="4806950"/>
          <p14:tracePt t="152682" x="2216150" y="4806950"/>
          <p14:tracePt t="152693" x="2254250" y="4806950"/>
          <p14:tracePt t="152708" x="2305050" y="4806950"/>
          <p14:tracePt t="152724" x="2425700" y="4775200"/>
          <p14:tracePt t="152741" x="2508250" y="4743450"/>
          <p14:tracePt t="152757" x="2667000" y="4679950"/>
          <p14:tracePt t="152776" x="2768600" y="4673600"/>
          <p14:tracePt t="152793" x="2901950" y="4654550"/>
          <p14:tracePt t="152808" x="2971800" y="4635500"/>
          <p14:tracePt t="152825" x="3111500" y="4622800"/>
          <p14:tracePt t="152842" x="3251200" y="4622800"/>
          <p14:tracePt t="152858" x="3314700" y="4622800"/>
          <p14:tracePt t="152876" x="3397250" y="4629150"/>
          <p14:tracePt t="152892" x="3435350" y="4635500"/>
          <p14:tracePt t="152909" x="3517900" y="4641850"/>
          <p14:tracePt t="152925" x="3549650" y="4648200"/>
          <p14:tracePt t="152941" x="3632200" y="4667250"/>
          <p14:tracePt t="152958" x="3702050" y="4679950"/>
          <p14:tracePt t="152974" x="3727450" y="4692650"/>
          <p14:tracePt t="152991" x="3778250" y="4705350"/>
          <p14:tracePt t="153008" x="3803650" y="4711700"/>
          <p14:tracePt t="153024" x="3841750" y="4730750"/>
          <p14:tracePt t="153041" x="3867150" y="4749800"/>
          <p14:tracePt t="153057" x="3924300" y="4762500"/>
          <p14:tracePt t="153075" x="3962400" y="4775200"/>
          <p14:tracePt t="153091" x="3994150" y="4781550"/>
          <p14:tracePt t="153108" x="4038600" y="4787900"/>
          <p14:tracePt t="153125" x="4057650" y="4787900"/>
          <p14:tracePt t="153127" x="4070350" y="4794250"/>
          <p14:tracePt t="153141" x="4089400" y="4794250"/>
          <p14:tracePt t="153158" x="4102100" y="4800600"/>
          <p14:tracePt t="153174" x="4121150" y="4800600"/>
          <p14:tracePt t="153191" x="4146550" y="4806950"/>
          <p14:tracePt t="153207" x="4159250" y="4813300"/>
          <p14:tracePt t="153225" x="4184650" y="4819650"/>
          <p14:tracePt t="153241" x="4197350" y="4826000"/>
          <p14:tracePt t="153257" x="4229100" y="4838700"/>
          <p14:tracePt t="153274" x="4241800" y="4851400"/>
          <p14:tracePt t="153291" x="4286250" y="4870450"/>
          <p14:tracePt t="153308" x="4318000" y="4895850"/>
          <p14:tracePt t="153324" x="4330700" y="4908550"/>
          <p14:tracePt t="153341" x="4362450" y="4940300"/>
          <p14:tracePt t="153357" x="4375150" y="4959350"/>
          <p14:tracePt t="153374" x="4394200" y="4984750"/>
          <p14:tracePt t="153390" x="4400550" y="4991100"/>
          <p14:tracePt t="153407" x="4406900" y="4991100"/>
          <p14:tracePt t="156710" x="4406900" y="5003800"/>
          <p14:tracePt t="156721" x="4406900" y="5016500"/>
          <p14:tracePt t="156731" x="4406900" y="5029200"/>
          <p14:tracePt t="156742" x="4406900" y="5048250"/>
          <p14:tracePt t="156754" x="4406900" y="5060950"/>
          <p14:tracePt t="156772" x="4400550" y="5080000"/>
          <p14:tracePt t="156788" x="4400550" y="5130800"/>
          <p14:tracePt t="156806" x="4400550" y="5207000"/>
          <p14:tracePt t="156822" x="4400550" y="5245100"/>
          <p14:tracePt t="156839" x="4400550" y="5295900"/>
          <p14:tracePt t="156855" x="4406900" y="5327650"/>
          <p14:tracePt t="156871" x="4438650" y="5384800"/>
          <p14:tracePt t="156889" x="4457700" y="5410200"/>
          <p14:tracePt t="156906" x="4495800" y="5448300"/>
          <p14:tracePt t="156923" x="4521200" y="5473700"/>
          <p14:tracePt t="156939" x="4533900" y="5486400"/>
          <p14:tracePt t="156954" x="4552950" y="5492750"/>
          <p14:tracePt t="156971" x="4565650" y="5499100"/>
          <p14:tracePt t="156987" x="4578350" y="5499100"/>
          <p14:tracePt t="157004" x="4584700" y="5499100"/>
          <p14:tracePt t="157020" x="4591050" y="5492750"/>
          <p14:tracePt t="157038" x="4603750" y="5461000"/>
          <p14:tracePt t="157054" x="4603750" y="5448300"/>
          <p14:tracePt t="157071" x="4603750" y="5441950"/>
          <p14:tracePt t="157087" x="4597400" y="5435600"/>
          <p14:tracePt t="157105" x="4565650" y="5435600"/>
          <p14:tracePt t="157122" x="4552950" y="5435600"/>
          <p14:tracePt t="157125" x="4540250" y="5435600"/>
          <p14:tracePt t="157138" x="4521200" y="5461000"/>
          <p14:tracePt t="157155" x="4489450" y="5543550"/>
          <p14:tracePt t="157171" x="4489450" y="5575300"/>
          <p14:tracePt t="157187" x="4489450" y="5619750"/>
          <p14:tracePt t="157204" x="4489450" y="5632450"/>
          <p14:tracePt t="157222" x="4502150" y="5657850"/>
          <p14:tracePt t="157239" x="4514850" y="5676900"/>
          <p14:tracePt t="157255" x="4552950" y="5689600"/>
          <p14:tracePt t="157272" x="4584700" y="5695950"/>
          <p14:tracePt t="157289" x="4597400" y="5695950"/>
          <p14:tracePt t="157305" x="4616450" y="5683250"/>
          <p14:tracePt t="157321" x="4622800" y="5670550"/>
          <p14:tracePt t="157338" x="4629150" y="5651500"/>
          <p14:tracePt t="157355" x="4629150" y="5645150"/>
          <p14:tracePt t="157371" x="4622800" y="5645150"/>
          <p14:tracePt t="157389" x="4597400" y="5651500"/>
          <p14:tracePt t="157404" x="4578350" y="5664200"/>
          <p14:tracePt t="157420" x="4552950" y="5708650"/>
          <p14:tracePt t="157437" x="4546600" y="5721350"/>
          <p14:tracePt t="157454" x="4546600" y="5740400"/>
          <p14:tracePt t="157471" x="4546600" y="5753100"/>
          <p14:tracePt t="157487" x="4546600" y="5759450"/>
          <p14:tracePt t="157525" x="4559300" y="5759450"/>
          <p14:tracePt t="157537" x="4572000" y="5759450"/>
          <p14:tracePt t="157554" x="4578350" y="5759450"/>
          <p14:tracePt t="157570" x="4584700" y="5753100"/>
          <p14:tracePt t="157587" x="4584700" y="5746750"/>
          <p14:tracePt t="161962" x="4578350" y="5740400"/>
          <p14:tracePt t="161972" x="4559300" y="5740400"/>
          <p14:tracePt t="161984" x="4540250" y="5734050"/>
          <p14:tracePt t="162001" x="4514850" y="5727700"/>
          <p14:tracePt t="162018" x="4451350" y="5715000"/>
          <p14:tracePt t="162035" x="4324350" y="5676900"/>
          <p14:tracePt t="162051" x="4235450" y="5645150"/>
          <p14:tracePt t="162068" x="4013200" y="5568950"/>
          <p14:tracePt t="162083" x="3911600" y="5530850"/>
          <p14:tracePt t="162100" x="3676650" y="5454650"/>
          <p14:tracePt t="162117" x="3530600" y="5429250"/>
          <p14:tracePt t="162133" x="3340100" y="5403850"/>
          <p14:tracePt t="162151" x="3149600" y="5391150"/>
          <p14:tracePt t="162166" x="3048000" y="5391150"/>
          <p14:tracePt t="162183" x="2870200" y="5391150"/>
          <p14:tracePt t="162200" x="2806700" y="5391150"/>
          <p14:tracePt t="162217" x="2647950" y="5397500"/>
          <p14:tracePt t="162233" x="2559050" y="5416550"/>
          <p14:tracePt t="162250" x="2393950" y="5435600"/>
          <p14:tracePt t="162268" x="2286000" y="5454650"/>
          <p14:tracePt t="162284" x="2241550" y="5461000"/>
          <p14:tracePt t="162301" x="2146300" y="5480050"/>
          <p14:tracePt t="162316" x="2108200" y="5486400"/>
          <p14:tracePt t="162332" x="2051050" y="5499100"/>
          <p14:tracePt t="162349" x="2025650" y="5518150"/>
          <p14:tracePt t="162365" x="1987550" y="5530850"/>
          <p14:tracePt t="162383" x="1962150" y="5537200"/>
          <p14:tracePt t="162399" x="1930400" y="5549900"/>
          <p14:tracePt t="162416" x="1905000" y="5562600"/>
          <p14:tracePt t="162432" x="1898650" y="5562600"/>
          <p14:tracePt t="162449" x="1879600" y="5581650"/>
          <p14:tracePt t="162467" x="1873250" y="5588000"/>
          <p14:tracePt t="162484" x="1866900" y="5594350"/>
          <p14:tracePt t="162501" x="1854200" y="5607050"/>
          <p14:tracePt t="162517" x="1854200" y="5619750"/>
          <p14:tracePt t="162534" x="1847850" y="5626100"/>
          <p14:tracePt t="162550" x="1847850" y="5632450"/>
          <p14:tracePt t="162566" x="1847850" y="5638800"/>
          <p14:tracePt t="162583" x="1841500" y="5645150"/>
          <p14:tracePt t="162599" x="1841500" y="5670550"/>
          <p14:tracePt t="162616" x="1835150" y="5683250"/>
          <p14:tracePt t="162649" x="1835150" y="5689600"/>
          <p14:tracePt t="162690" x="1835150" y="5695950"/>
          <p14:tracePt t="163729" x="1841500" y="5695950"/>
          <p14:tracePt t="163739" x="1847850" y="5695950"/>
          <p14:tracePt t="163751" x="1847850" y="5689600"/>
          <p14:tracePt t="163765" x="1854200" y="5689600"/>
          <p14:tracePt t="163782" x="1860550" y="5689600"/>
          <p14:tracePt t="163799" x="1860550" y="5683250"/>
          <p14:tracePt t="163816" x="1866900" y="5683250"/>
          <p14:tracePt t="163930" x="1866900" y="5676900"/>
          <p14:tracePt t="163941" x="1873250" y="5676900"/>
          <p14:tracePt t="163962" x="1879600" y="5676900"/>
          <p14:tracePt t="163973" x="1885950" y="5670550"/>
          <p14:tracePt t="163992" x="1892300" y="5670550"/>
          <p14:tracePt t="164004" x="1898650" y="5664200"/>
          <p14:tracePt t="164025" x="1898650" y="5657850"/>
          <p14:tracePt t="164036" x="1905000" y="5657850"/>
          <p14:tracePt t="164049" x="1911350" y="5657850"/>
          <p14:tracePt t="164069" x="1917700" y="5657850"/>
          <p14:tracePt t="164083" x="1924050" y="5651500"/>
          <p14:tracePt t="164098" x="1936750" y="5645150"/>
          <p14:tracePt t="164114" x="1936750" y="5638800"/>
          <p14:tracePt t="164131" x="1962150" y="5626100"/>
          <p14:tracePt t="164148" x="1974850" y="5626100"/>
          <p14:tracePt t="164166" x="2019300" y="5613400"/>
          <p14:tracePt t="164183" x="2038350" y="5607050"/>
          <p14:tracePt t="164198" x="2082800" y="5594350"/>
          <p14:tracePt t="164216" x="2139950" y="5581650"/>
          <p14:tracePt t="164232" x="2178050" y="5568950"/>
          <p14:tracePt t="164249" x="2273300" y="5549900"/>
          <p14:tracePt t="164266" x="2330450" y="5530850"/>
          <p14:tracePt t="164282" x="2413000" y="5518150"/>
          <p14:tracePt t="164298" x="2438400" y="5518150"/>
          <p14:tracePt t="164314" x="2508250" y="5505450"/>
          <p14:tracePt t="164331" x="2565400" y="5492750"/>
          <p14:tracePt t="164347" x="2597150" y="5492750"/>
          <p14:tracePt t="164365" x="2660650" y="5480050"/>
          <p14:tracePt t="164382" x="2692400" y="5473700"/>
          <p14:tracePt t="164399" x="2743200" y="5461000"/>
          <p14:tracePt t="164415" x="2762250" y="5461000"/>
          <p14:tracePt t="164431" x="2794000" y="5461000"/>
          <p14:tracePt t="164448" x="2838450" y="5454650"/>
          <p14:tracePt t="164464" x="2857500" y="5454650"/>
          <p14:tracePt t="164480" x="2927350" y="5448300"/>
          <p14:tracePt t="164497" x="2965450" y="5448300"/>
          <p14:tracePt t="164514" x="3028950" y="5448300"/>
          <p14:tracePt t="164530" x="3048000" y="5448300"/>
          <p14:tracePt t="164548" x="3092450" y="5448300"/>
          <p14:tracePt t="164565" x="3124200" y="5448300"/>
          <p14:tracePt t="164581" x="3136900" y="5448300"/>
          <p14:tracePt t="164598" x="3155950" y="5448300"/>
          <p14:tracePt t="164615" x="3181350" y="5448300"/>
          <p14:tracePt t="164631" x="3213100" y="5448300"/>
          <p14:tracePt t="164647" x="3232150" y="5448300"/>
          <p14:tracePt t="164664" x="3276600" y="5448300"/>
          <p14:tracePt t="164681" x="3308350" y="5454650"/>
          <p14:tracePt t="164697" x="3321050" y="5454650"/>
          <p14:tracePt t="164714" x="3340100" y="5454650"/>
          <p14:tracePt t="164730" x="3346450" y="5454650"/>
          <p14:tracePt t="164747" x="3378200" y="5461000"/>
          <p14:tracePt t="164764" x="3390900" y="5461000"/>
          <p14:tracePt t="164780" x="3416300" y="5473700"/>
          <p14:tracePt t="164797" x="3460750" y="5492750"/>
          <p14:tracePt t="164814" x="3473450" y="5499100"/>
          <p14:tracePt t="164831" x="3505200" y="5511800"/>
          <p14:tracePt t="164848" x="3524250" y="5524500"/>
          <p14:tracePt t="164864" x="3556000" y="5543550"/>
          <p14:tracePt t="164880" x="3562350" y="5549900"/>
          <p14:tracePt t="164897" x="3587750" y="5562600"/>
          <p14:tracePt t="164914" x="3613150" y="5581650"/>
          <p14:tracePt t="164931" x="3632200" y="5588000"/>
          <p14:tracePt t="164947" x="3676650" y="5613400"/>
          <p14:tracePt t="164963" x="3708400" y="5626100"/>
          <p14:tracePt t="164980" x="3784600" y="5689600"/>
          <p14:tracePt t="164997" x="3835400" y="5734050"/>
          <p14:tracePt t="165337" x="3848100" y="5727700"/>
          <p14:tracePt t="165350" x="3860800" y="5715000"/>
          <p14:tracePt t="165359" x="3911600" y="5689600"/>
          <p14:tracePt t="165370" x="3968750" y="5651500"/>
          <p14:tracePt t="165381" x="4051300" y="5613400"/>
          <p14:tracePt t="165397" x="4133850" y="5556250"/>
          <p14:tracePt t="165414" x="4267200" y="5492750"/>
          <p14:tracePt t="165430" x="4337050" y="5461000"/>
          <p14:tracePt t="165447" x="4470400" y="5441950"/>
          <p14:tracePt t="165464" x="4552950" y="5435600"/>
          <p14:tracePt t="165481" x="4591050" y="5435600"/>
          <p14:tracePt t="165497" x="4622800" y="5435600"/>
          <p14:tracePt t="165513" x="4635500" y="5435600"/>
          <p14:tracePt t="165530" x="4641850" y="5435600"/>
          <p14:tracePt t="165563" x="4648200" y="5435600"/>
          <p14:tracePt t="165591" x="4654550" y="5435600"/>
          <p14:tracePt t="165633" x="4660900" y="5435600"/>
          <p14:tracePt t="165665" x="4660900" y="5448300"/>
          <p14:tracePt t="165675" x="4660900" y="5461000"/>
          <p14:tracePt t="165687" x="4660900" y="5473700"/>
          <p14:tracePt t="165697" x="4660900" y="5486400"/>
          <p14:tracePt t="165712" x="4660900" y="5499100"/>
          <p14:tracePt t="165729" x="4660900" y="5524500"/>
          <p14:tracePt t="165748" x="4660900" y="5530850"/>
          <p14:tracePt t="165781" x="4660900" y="5537200"/>
          <p14:tracePt t="165797" x="4660900" y="5543550"/>
          <p14:tracePt t="165867" x="4654550" y="5543550"/>
          <p14:tracePt t="169445" x="4654550" y="5530850"/>
          <p14:tracePt t="169456" x="4654550" y="5511800"/>
          <p14:tracePt t="169467" x="4667250" y="5480050"/>
          <p14:tracePt t="169478" x="4679950" y="5441950"/>
          <p14:tracePt t="169493" x="4686300" y="5410200"/>
          <p14:tracePt t="169510" x="4705350" y="5353050"/>
          <p14:tracePt t="169527" x="4711700" y="5308600"/>
          <p14:tracePt t="169544" x="4711700" y="5251450"/>
          <p14:tracePt t="169560" x="4711700" y="5213350"/>
          <p14:tracePt t="169576" x="4711700" y="5168900"/>
          <p14:tracePt t="169594" x="4699000" y="5130800"/>
          <p14:tracePt t="169610" x="4686300" y="5118100"/>
          <p14:tracePt t="169626" x="4648200" y="5092700"/>
          <p14:tracePt t="169643" x="4629150" y="5086350"/>
          <p14:tracePt t="169660" x="4603750" y="5080000"/>
          <p14:tracePt t="169677" x="4591050" y="5080000"/>
          <p14:tracePt t="169693" x="4572000" y="5092700"/>
          <p14:tracePt t="169709" x="4546600" y="5162550"/>
          <p14:tracePt t="169726" x="4546600" y="5187950"/>
          <p14:tracePt t="169743" x="4546600" y="5232400"/>
          <p14:tracePt t="169759" x="4546600" y="5238750"/>
          <p14:tracePt t="169775" x="4546600" y="5245100"/>
          <p14:tracePt t="169792" x="4552950" y="5245100"/>
          <p14:tracePt t="169809" x="4584700" y="5245100"/>
          <p14:tracePt t="169826" x="4622800" y="5245100"/>
          <p14:tracePt t="169843" x="4648200" y="5213350"/>
          <p14:tracePt t="169859" x="4692650" y="5124450"/>
          <p14:tracePt t="169876" x="4699000" y="5099050"/>
          <p14:tracePt t="169893" x="4699000" y="5048250"/>
          <p14:tracePt t="169910" x="4699000" y="5035550"/>
          <p14:tracePt t="169926" x="4648200" y="5022850"/>
          <p14:tracePt t="169942" x="4591050" y="5022850"/>
          <p14:tracePt t="169959" x="4572000" y="5022850"/>
          <p14:tracePt t="169976" x="4533900" y="5041900"/>
          <p14:tracePt t="169992" x="4521200" y="5073650"/>
          <p14:tracePt t="170009" x="4502150" y="5168900"/>
          <p14:tracePt t="170026" x="4502150" y="5194300"/>
          <p14:tracePt t="170042" x="4502150" y="5232400"/>
          <p14:tracePt t="170059" x="4508500" y="5238750"/>
          <p14:tracePt t="170076" x="4514850" y="5238750"/>
          <p14:tracePt t="170093" x="4527550" y="5245100"/>
          <p14:tracePt t="170109" x="4533900" y="5245100"/>
          <p14:tracePt t="170126" x="4546600" y="5245100"/>
          <p14:tracePt t="170143" x="4552950" y="5245100"/>
          <p14:tracePt t="170159" x="4559300" y="5232400"/>
          <p14:tracePt t="170176" x="4559300" y="5219700"/>
          <p14:tracePt t="170193" x="4559300" y="5213350"/>
          <p14:tracePt t="171170" x="4559300" y="5207000"/>
          <p14:tracePt t="171181" x="4559300" y="5194300"/>
          <p14:tracePt t="171192" x="4559300" y="5175250"/>
          <p14:tracePt t="171202" x="4559300" y="5124450"/>
          <p14:tracePt t="171212" x="4559300" y="5060950"/>
          <p14:tracePt t="171224" x="4559300" y="4997450"/>
          <p14:tracePt t="171241" x="4565650" y="4933950"/>
          <p14:tracePt t="171259" x="4572000" y="4864100"/>
          <p14:tracePt t="171276" x="4572000" y="4832350"/>
          <p14:tracePt t="171292" x="4578350" y="4800600"/>
          <p14:tracePt t="171309" x="4584700" y="4768850"/>
          <p14:tracePt t="171325" x="4584700" y="4730750"/>
          <p14:tracePt t="171343" x="4584700" y="4673600"/>
          <p14:tracePt t="171359" x="4584700" y="4641850"/>
          <p14:tracePt t="171376" x="4584700" y="4584700"/>
          <p14:tracePt t="171393" x="4584700" y="4559300"/>
          <p14:tracePt t="171408" x="4584700" y="4514850"/>
          <p14:tracePt t="171425" x="4591050" y="4483100"/>
          <p14:tracePt t="171441" x="4591050" y="4470400"/>
          <p14:tracePt t="171459" x="4591050" y="4438650"/>
          <p14:tracePt t="171475" x="4591050" y="4413250"/>
          <p14:tracePt t="171491" x="4591050" y="4381500"/>
          <p14:tracePt t="171509" x="4591050" y="4356100"/>
          <p14:tracePt t="171524" x="4591050" y="4343400"/>
          <p14:tracePt t="171541" x="4591050" y="4330700"/>
          <p14:tracePt t="171559" x="4591050" y="4324350"/>
          <p14:tracePt t="171575" x="4591050" y="4311650"/>
          <p14:tracePt t="171609" x="4584700" y="4311650"/>
          <p14:tracePt t="171625" x="4584700" y="4305300"/>
          <p14:tracePt t="171641" x="4578350" y="4305300"/>
          <p14:tracePt t="171657" x="4578350" y="4298950"/>
          <p14:tracePt t="171731" x="4578350" y="4292600"/>
          <p14:tracePt t="171773" x="4578350" y="4286250"/>
          <p14:tracePt t="171795" x="4584700" y="4279900"/>
          <p14:tracePt t="171805" x="4584700" y="4273550"/>
          <p14:tracePt t="171827" x="4591050" y="4267200"/>
          <p14:tracePt t="171837" x="4597400" y="4254500"/>
          <p14:tracePt t="171848" x="4597400" y="4241800"/>
          <p14:tracePt t="171858" x="4597400" y="4229100"/>
          <p14:tracePt t="171874" x="4597400" y="4216400"/>
          <p14:tracePt t="171890" x="4597400" y="4197350"/>
          <p14:tracePt t="171924" x="4597400" y="4191000"/>
          <p14:tracePt t="172801" x="4597400" y="4197350"/>
          <p14:tracePt t="172812" x="4591050" y="4216400"/>
          <p14:tracePt t="172822" x="4584700" y="4248150"/>
          <p14:tracePt t="172834" x="4584700" y="4273550"/>
          <p14:tracePt t="172844" x="4578350" y="4311650"/>
          <p14:tracePt t="172857" x="4578350" y="4349750"/>
          <p14:tracePt t="172875" x="4572000" y="4406900"/>
          <p14:tracePt t="172891" x="4572000" y="4432300"/>
          <p14:tracePt t="172907" x="4572000" y="4470400"/>
          <p14:tracePt t="172924" x="4572000" y="4489450"/>
          <p14:tracePt t="172940" x="4572000" y="4546600"/>
          <p14:tracePt t="172956" x="4572000" y="4584700"/>
          <p14:tracePt t="172973" x="4578350" y="4679950"/>
          <p14:tracePt t="172990" x="4597400" y="4762500"/>
          <p14:tracePt t="173006" x="4603750" y="4819650"/>
          <p14:tracePt t="173023" x="4610100" y="4864100"/>
          <p14:tracePt t="173039" x="4622800" y="4908550"/>
          <p14:tracePt t="173056" x="4622800" y="4997450"/>
          <p14:tracePt t="173073" x="4622800" y="5048250"/>
          <p14:tracePt t="173089" x="4622800" y="5130800"/>
          <p14:tracePt t="173107" x="4622800" y="5162550"/>
          <p14:tracePt t="173122" x="4622800" y="5168900"/>
          <p14:tracePt t="173140" x="4622800" y="5175250"/>
          <p14:tracePt t="173157" x="4622800" y="5181600"/>
          <p14:tracePt t="173173" x="4622800" y="5187950"/>
          <p14:tracePt t="173189" x="4622800" y="5194300"/>
          <p14:tracePt t="173235" x="4622800" y="5200650"/>
          <p14:tracePt t="173244" x="4622800" y="5207000"/>
          <p14:tracePt t="173266" x="4622800" y="5219700"/>
          <p14:tracePt t="173276" x="4622800" y="5232400"/>
          <p14:tracePt t="173287" x="4622800" y="5245100"/>
          <p14:tracePt t="173297" x="4622800" y="5264150"/>
          <p14:tracePt t="173308" x="4622800" y="5276850"/>
          <p14:tracePt t="173322" x="4616450" y="5302250"/>
          <p14:tracePt t="173340" x="4616450" y="5321300"/>
          <p14:tracePt t="173372" x="4616450" y="5334000"/>
          <p14:tracePt t="173406" x="4616450" y="5340350"/>
          <p14:tracePt t="173976" x="4610100" y="5327650"/>
          <p14:tracePt t="173987" x="4610100" y="5314950"/>
          <p14:tracePt t="173997" x="4603750" y="5289550"/>
          <p14:tracePt t="174010" x="4603750" y="5257800"/>
          <p14:tracePt t="174022" x="4591050" y="5219700"/>
          <p14:tracePt t="174039" x="4584700" y="5137150"/>
          <p14:tracePt t="174055" x="4578350" y="5111750"/>
          <p14:tracePt t="174072" x="4572000" y="5067300"/>
          <p14:tracePt t="174088" x="4565650" y="5048250"/>
          <p14:tracePt t="174105" x="4533900" y="5022850"/>
          <p14:tracePt t="174123" x="4502150" y="4997450"/>
          <p14:tracePt t="174139" x="4368800" y="4940300"/>
          <p14:tracePt t="174156" x="4184650" y="4889500"/>
          <p14:tracePt t="174172" x="4006850" y="4864100"/>
          <p14:tracePt t="174189" x="3651250" y="4851400"/>
          <p14:tracePt t="174206" x="3498850" y="4851400"/>
          <p14:tracePt t="174223" x="3130550" y="4889500"/>
          <p14:tracePt t="174240" x="2927350" y="4946650"/>
          <p14:tracePt t="174255" x="2794000" y="4965700"/>
          <p14:tracePt t="174272" x="2616200" y="4997450"/>
          <p14:tracePt t="174289" x="2552700" y="5003800"/>
          <p14:tracePt t="174305" x="2432050" y="5003800"/>
          <p14:tracePt t="174322" x="2381250" y="5003800"/>
          <p14:tracePt t="174339" x="2279650" y="5016500"/>
          <p14:tracePt t="174355" x="2209800" y="5022850"/>
          <p14:tracePt t="174371" x="2070100" y="5035550"/>
          <p14:tracePt t="174388" x="1962150" y="5041900"/>
          <p14:tracePt t="174405" x="1911350" y="5041900"/>
          <p14:tracePt t="174423" x="1809750" y="5060950"/>
          <p14:tracePt t="174439" x="1739900" y="5067300"/>
          <p14:tracePt t="174456" x="1631950" y="5118100"/>
          <p14:tracePt t="174472" x="1574800" y="5143500"/>
          <p14:tracePt t="174488" x="1517650" y="5181600"/>
          <p14:tracePt t="174505" x="1498600" y="5194300"/>
          <p14:tracePt t="174521" x="1485900" y="5200650"/>
          <p14:tracePt t="174538" x="1485900" y="5207000"/>
          <p14:tracePt t="174555" x="1479550" y="5213350"/>
          <p14:tracePt t="174571" x="1473200" y="5226050"/>
          <p14:tracePt t="174589" x="1473200" y="5238750"/>
          <p14:tracePt t="174622" x="1473200" y="5245100"/>
          <p14:tracePt t="174642" x="1473200" y="5251450"/>
          <p14:tracePt t="174739" x="1479550" y="5238750"/>
          <p14:tracePt t="174750" x="1492250" y="5219700"/>
          <p14:tracePt t="174759" x="1524000" y="5194300"/>
          <p14:tracePt t="174773" x="1568450" y="5156200"/>
          <p14:tracePt t="174789" x="1625600" y="5130800"/>
          <p14:tracePt t="174805" x="1778000" y="5048250"/>
          <p14:tracePt t="174822" x="1936750" y="4965700"/>
          <p14:tracePt t="174838" x="2019300" y="4940300"/>
          <p14:tracePt t="174855" x="2178050" y="4902200"/>
          <p14:tracePt t="174871" x="2254250" y="4876800"/>
          <p14:tracePt t="174888" x="2374900" y="4851400"/>
          <p14:tracePt t="174905" x="2438400" y="4845050"/>
          <p14:tracePt t="174921" x="2546350" y="4832350"/>
          <p14:tracePt t="174939" x="2654300" y="4813300"/>
          <p14:tracePt t="174955" x="2705100" y="4806950"/>
          <p14:tracePt t="174971" x="2825750" y="4794250"/>
          <p14:tracePt t="174989" x="2889250" y="4794250"/>
          <p14:tracePt t="175005" x="3003550" y="4787900"/>
          <p14:tracePt t="175023" x="3041650" y="4787900"/>
          <p14:tracePt t="175039" x="3124200" y="4787900"/>
          <p14:tracePt t="175056" x="3200400" y="4787900"/>
          <p14:tracePt t="175072" x="3238500" y="4787900"/>
          <p14:tracePt t="175089" x="3321050" y="4787900"/>
          <p14:tracePt t="175105" x="3359150" y="4800600"/>
          <p14:tracePt t="175121" x="3409950" y="4813300"/>
          <p14:tracePt t="175137" x="3441700" y="4819650"/>
          <p14:tracePt t="175139" x="3454400" y="4826000"/>
          <p14:tracePt t="175154" x="3473450" y="4832350"/>
          <p14:tracePt t="175171" x="3517900" y="4845050"/>
          <p14:tracePt t="175188" x="3549650" y="4864100"/>
          <p14:tracePt t="175205" x="3600450" y="4883150"/>
          <p14:tracePt t="175222" x="3638550" y="4889500"/>
          <p14:tracePt t="175238" x="3689350" y="4914900"/>
          <p14:tracePt t="175254" x="3721100" y="4921250"/>
          <p14:tracePt t="175271" x="3759200" y="4933950"/>
          <p14:tracePt t="175288" x="3797300" y="4953000"/>
          <p14:tracePt t="175304" x="3810000" y="4959350"/>
          <p14:tracePt t="175321" x="3841750" y="4984750"/>
          <p14:tracePt t="175338" x="3854450" y="4991100"/>
          <p14:tracePt t="175354" x="3867150" y="4997450"/>
          <p14:tracePt t="175371" x="3873500" y="5003800"/>
          <p14:tracePt t="175388" x="3879850" y="5010150"/>
          <p14:tracePt t="175425" x="3886200" y="5016500"/>
          <p14:tracePt t="175469" x="3892550" y="5022850"/>
          <p14:tracePt t="175489" x="3898900" y="5029200"/>
          <p14:tracePt t="175499" x="3905250" y="5041900"/>
          <p14:tracePt t="175511" x="3905250" y="5054600"/>
          <p14:tracePt t="175521" x="3911600" y="5054600"/>
          <p14:tracePt t="175537" x="3917950" y="5060950"/>
          <p14:tracePt t="175554" x="3924300" y="5080000"/>
          <p14:tracePt t="175587" x="3924300" y="5092700"/>
          <p14:tracePt t="175605" x="3930650" y="5099050"/>
          <p14:tracePt t="176517" x="3937000" y="5099050"/>
          <p14:tracePt t="176538" x="3943350" y="5099050"/>
          <p14:tracePt t="176547" x="3943350" y="5092700"/>
          <p14:tracePt t="176558" x="3949700" y="5086350"/>
          <p14:tracePt t="176570" x="3956050" y="5073650"/>
          <p14:tracePt t="176587" x="3962400" y="5054600"/>
          <p14:tracePt t="176603" x="3975100" y="5016500"/>
          <p14:tracePt t="176638" x="3981450" y="5010150"/>
          <p14:tracePt t="176655" x="3981450" y="4984750"/>
          <p14:tracePt t="176670" x="3981450" y="4972050"/>
          <p14:tracePt t="176687" x="3981450" y="4914900"/>
          <p14:tracePt t="176703" x="3981450" y="4838700"/>
          <p14:tracePt t="176720" x="3981450" y="4711700"/>
          <p14:tracePt t="176737" x="3981450" y="4667250"/>
          <p14:tracePt t="176753" x="3981450" y="4603750"/>
          <p14:tracePt t="176770" x="3981450" y="4533900"/>
          <p14:tracePt t="176787" x="3962400" y="4502150"/>
          <p14:tracePt t="176803" x="3905250" y="4406900"/>
          <p14:tracePt t="176820" x="3867150" y="4349750"/>
          <p14:tracePt t="176836" x="3816350" y="4267200"/>
          <p14:tracePt t="176854" x="3759200" y="4203700"/>
          <p14:tracePt t="176870" x="3733800" y="4178300"/>
          <p14:tracePt t="176887" x="3683000" y="4133850"/>
          <p14:tracePt t="176904" x="3657600" y="4108450"/>
          <p14:tracePt t="176921" x="3613150" y="4064000"/>
          <p14:tracePt t="176938" x="3581400" y="4044950"/>
          <p14:tracePt t="176954" x="3530600" y="3994150"/>
          <p14:tracePt t="176972" x="3460750" y="3943350"/>
          <p14:tracePt t="176986" x="3441700" y="3924300"/>
          <p14:tracePt t="177003" x="3390900" y="3886200"/>
          <p14:tracePt t="177019" x="3359150" y="3873500"/>
          <p14:tracePt t="177036" x="3282950" y="3835400"/>
          <p14:tracePt t="177054" x="3251200" y="3829050"/>
          <p14:tracePt t="177071" x="3181350" y="3816350"/>
          <p14:tracePt t="177088" x="3098800" y="3797300"/>
          <p14:tracePt t="177103" x="3067050" y="3790950"/>
          <p14:tracePt t="177119" x="3003550" y="3790950"/>
          <p14:tracePt t="177137" x="2940050" y="3784600"/>
          <p14:tracePt t="177140" x="2901950" y="3784600"/>
          <p14:tracePt t="177153" x="2838450" y="3784600"/>
          <p14:tracePt t="177171" x="2800350" y="3784600"/>
          <p14:tracePt t="177188" x="2698750" y="3784600"/>
          <p14:tracePt t="177204" x="2628900" y="3784600"/>
          <p14:tracePt t="177220" x="2590800" y="3784600"/>
          <p14:tracePt t="177237" x="2495550" y="3784600"/>
          <p14:tracePt t="177253" x="2457450" y="3784600"/>
          <p14:tracePt t="177269" x="2387600" y="3790950"/>
          <p14:tracePt t="177286" x="2362200" y="3790950"/>
          <p14:tracePt t="177302" x="2311400" y="3790950"/>
          <p14:tracePt t="177319" x="2260600" y="3803650"/>
          <p14:tracePt t="177335" x="2241550" y="3810000"/>
          <p14:tracePt t="177352" x="2197100" y="3829050"/>
          <p14:tracePt t="177369" x="2184400" y="3835400"/>
          <p14:tracePt t="177386" x="2159000" y="3841750"/>
          <p14:tracePt t="177403" x="2146300" y="3841750"/>
          <p14:tracePt t="177419" x="2139950" y="3848100"/>
          <p14:tracePt t="177436" x="2133600" y="3848100"/>
          <p14:tracePt t="178071" x="2139950" y="3848100"/>
          <p14:tracePt t="178082" x="2146300" y="3848100"/>
          <p14:tracePt t="178093" x="2146300" y="3841750"/>
          <p14:tracePt t="178104" x="2159000" y="3835400"/>
          <p14:tracePt t="178118" x="2171700" y="3829050"/>
          <p14:tracePt t="178135" x="2216150" y="3816350"/>
          <p14:tracePt t="178152" x="2235200" y="3816350"/>
          <p14:tracePt t="178169" x="2286000" y="3797300"/>
          <p14:tracePt t="178185" x="2305050" y="3797300"/>
          <p14:tracePt t="178202" x="2362200" y="3797300"/>
          <p14:tracePt t="178220" x="2463800" y="3797300"/>
          <p14:tracePt t="178236" x="2514600" y="3797300"/>
          <p14:tracePt t="178253" x="2597150" y="3797300"/>
          <p14:tracePt t="178270" x="2635250" y="3797300"/>
          <p14:tracePt t="178287" x="2698750" y="3797300"/>
          <p14:tracePt t="178304" x="2730500" y="3797300"/>
          <p14:tracePt t="178318" x="2806700" y="3810000"/>
          <p14:tracePt t="178335" x="2876550" y="3822700"/>
          <p14:tracePt t="178351" x="2901950" y="3841750"/>
          <p14:tracePt t="178368" x="2952750" y="3854450"/>
          <p14:tracePt t="178384" x="2971800" y="3860800"/>
          <p14:tracePt t="178401" x="3035300" y="3892550"/>
          <p14:tracePt t="178418" x="3054350" y="3898900"/>
          <p14:tracePt t="178434" x="3098800" y="3911600"/>
          <p14:tracePt t="178452" x="3136900" y="3924300"/>
          <p14:tracePt t="178468" x="3162300" y="3943350"/>
          <p14:tracePt t="178485" x="3194050" y="3956050"/>
          <p14:tracePt t="178501" x="3206750" y="3962400"/>
          <p14:tracePt t="178518" x="3232150" y="3981450"/>
          <p14:tracePt t="178534" x="3244850" y="3994150"/>
          <p14:tracePt t="178551" x="3282950" y="4032250"/>
          <p14:tracePt t="178568" x="3327400" y="4076700"/>
          <p14:tracePt t="178584" x="3340100" y="4095750"/>
          <p14:tracePt t="178601" x="3384550" y="4133850"/>
          <p14:tracePt t="178618" x="3409950" y="4152900"/>
          <p14:tracePt t="178635" x="3448050" y="4184650"/>
          <p14:tracePt t="178652" x="3460750" y="4197350"/>
          <p14:tracePt t="178668" x="3505200" y="4222750"/>
          <p14:tracePt t="178686" x="3530600" y="4254500"/>
          <p14:tracePt t="178702" x="3549650" y="4273550"/>
          <p14:tracePt t="178719" x="3575050" y="4311650"/>
          <p14:tracePt t="178735" x="3587750" y="4330700"/>
          <p14:tracePt t="178751" x="3606800" y="4356100"/>
          <p14:tracePt t="178768" x="3619500" y="4368800"/>
          <p14:tracePt t="178784" x="3638550" y="4387850"/>
          <p14:tracePt t="178802" x="3651250" y="4425950"/>
          <p14:tracePt t="178819" x="3663950" y="4445000"/>
          <p14:tracePt t="178835" x="3689350" y="4476750"/>
          <p14:tracePt t="178851" x="3708400" y="4502150"/>
          <p14:tracePt t="178867" x="3727450" y="4533900"/>
          <p14:tracePt t="178884" x="3740150" y="4546600"/>
          <p14:tracePt t="178901" x="3746500" y="4559300"/>
          <p14:tracePt t="178918" x="3752850" y="4572000"/>
          <p14:tracePt t="178951" x="3752850" y="4578350"/>
          <p14:tracePt t="178971" x="3740150" y="4578350"/>
          <p14:tracePt t="178984" x="3702050" y="4578350"/>
          <p14:tracePt t="179003" x="3575050" y="4578350"/>
          <p14:tracePt t="179019" x="3479800" y="4584700"/>
          <p14:tracePt t="179036" x="3314700" y="4597400"/>
          <p14:tracePt t="179052" x="3251200" y="4616450"/>
          <p14:tracePt t="179069" x="3092450" y="4641850"/>
          <p14:tracePt t="179085" x="3003550" y="4667250"/>
          <p14:tracePt t="179102" x="2870200" y="4692650"/>
          <p14:tracePt t="179120" x="2762250" y="4705350"/>
          <p14:tracePt t="179135" x="2711450" y="4711700"/>
          <p14:tracePt t="179153" x="2603500" y="4718050"/>
          <p14:tracePt t="179169" x="2552700" y="4730750"/>
          <p14:tracePt t="179184" x="2470150" y="4756150"/>
          <p14:tracePt t="179200" x="2438400" y="4768850"/>
          <p14:tracePt t="179217" x="2362200" y="4794250"/>
          <p14:tracePt t="179235" x="2317750" y="4819650"/>
          <p14:tracePt t="179252" x="2216150" y="4908550"/>
          <p14:tracePt t="179269" x="2063750" y="5016500"/>
          <p14:tracePt t="179285" x="1981200" y="5080000"/>
          <p14:tracePt t="179302" x="1854200" y="5168900"/>
          <p14:tracePt t="179318" x="1797050" y="5219700"/>
          <p14:tracePt t="179335" x="1708150" y="5270500"/>
          <p14:tracePt t="179352" x="1670050" y="5289550"/>
          <p14:tracePt t="179369" x="1657350" y="5289550"/>
          <p14:tracePt t="179385" x="1651000" y="5295900"/>
          <p14:tracePt t="179401" x="1644650" y="5295900"/>
          <p14:tracePt t="179523" x="1651000" y="5276850"/>
          <p14:tracePt t="179533" x="1695450" y="5245100"/>
          <p14:tracePt t="179543" x="1765300" y="5175250"/>
          <p14:tracePt t="179554" x="1860550" y="5086350"/>
          <p14:tracePt t="179568" x="1949450" y="5016500"/>
          <p14:tracePt t="179585" x="2133600" y="4889500"/>
          <p14:tracePt t="179600" x="2228850" y="4838700"/>
          <p14:tracePt t="179617" x="2400300" y="4775200"/>
          <p14:tracePt t="179634" x="2470150" y="4749800"/>
          <p14:tracePt t="179650" x="2565400" y="4718050"/>
          <p14:tracePt t="179668" x="2597150" y="4718050"/>
          <p14:tracePt t="179684" x="2641600" y="4705350"/>
          <p14:tracePt t="179703" x="2692400" y="4699000"/>
          <p14:tracePt t="179717" x="2724150" y="4699000"/>
          <p14:tracePt t="179734" x="2787650" y="4692650"/>
          <p14:tracePt t="179750" x="2838450" y="4692650"/>
          <p14:tracePt t="179767" x="2933700" y="4692650"/>
          <p14:tracePt t="179785" x="2971800" y="4692650"/>
          <p14:tracePt t="179802" x="3048000" y="4692650"/>
          <p14:tracePt t="179819" x="3098800" y="4692650"/>
          <p14:tracePt t="179835" x="3168650" y="4692650"/>
          <p14:tracePt t="179850" x="3232150" y="4699000"/>
          <p14:tracePt t="179867" x="3251200" y="4705350"/>
          <p14:tracePt t="179883" x="3282950" y="4705350"/>
          <p14:tracePt t="179900" x="3295650" y="4711700"/>
          <p14:tracePt t="179917" x="3314700" y="4718050"/>
          <p14:tracePt t="179934" x="3321050" y="4730750"/>
          <p14:tracePt t="179950" x="3333750" y="4737100"/>
          <p14:tracePt t="179967" x="3346450" y="4756150"/>
          <p14:tracePt t="179984" x="3352800" y="4762500"/>
          <p14:tracePt t="180000" x="3371850" y="4794250"/>
          <p14:tracePt t="180017" x="3384550" y="4806950"/>
          <p14:tracePt t="180033" x="3403600" y="4826000"/>
          <p14:tracePt t="180050" x="3435350" y="4851400"/>
          <p14:tracePt t="180067" x="3454400" y="4876800"/>
          <p14:tracePt t="180084" x="3479800" y="4902200"/>
          <p14:tracePt t="180558" x="3473450" y="4908550"/>
          <p14:tracePt t="180570" x="3454400" y="4921250"/>
          <p14:tracePt t="180580" x="3403600" y="4940300"/>
          <p14:tracePt t="180590" x="3333750" y="4965700"/>
          <p14:tracePt t="180602" x="3244850" y="4991100"/>
          <p14:tracePt t="180616" x="3168650" y="4997450"/>
          <p14:tracePt t="180633" x="2933700" y="5041900"/>
          <p14:tracePt t="180649" x="2813050" y="5041900"/>
          <p14:tracePt t="180666" x="2603500" y="5048250"/>
          <p14:tracePt t="180683" x="2489200" y="5060950"/>
          <p14:tracePt t="180699" x="2298700" y="5067300"/>
          <p14:tracePt t="180717" x="2222500" y="5067300"/>
          <p14:tracePt t="180733" x="2120900" y="5080000"/>
          <p14:tracePt t="180750" x="2051050" y="5080000"/>
          <p14:tracePt t="180767" x="2032000" y="5080000"/>
          <p14:tracePt t="180784" x="1987550" y="5080000"/>
          <p14:tracePt t="180800" x="1981200" y="5080000"/>
          <p14:tracePt t="180817" x="1968500" y="5080000"/>
          <p14:tracePt t="180834" x="1955800" y="5080000"/>
          <p14:tracePt t="180866" x="1943100" y="5080000"/>
          <p14:tracePt t="180918" x="1936750" y="5080000"/>
          <p14:tracePt t="180961" x="1930400" y="5080000"/>
          <p14:tracePt t="181100" x="1930400" y="5073650"/>
          <p14:tracePt t="181110" x="1930400" y="5067300"/>
          <p14:tracePt t="181132" x="1943100" y="5054600"/>
          <p14:tracePt t="181143" x="1981200" y="5035550"/>
          <p14:tracePt t="181152" x="2051050" y="4997450"/>
          <p14:tracePt t="181167" x="2152650" y="4946650"/>
          <p14:tracePt t="181183" x="2381250" y="4813300"/>
          <p14:tracePt t="181200" x="2578100" y="4718050"/>
          <p14:tracePt t="181216" x="2952750" y="4597400"/>
          <p14:tracePt t="181234" x="3079750" y="4565650"/>
          <p14:tracePt t="181250" x="3365500" y="4527550"/>
          <p14:tracePt t="181268" x="3467100" y="4527550"/>
          <p14:tracePt t="181283" x="3632200" y="4527550"/>
          <p14:tracePt t="181300" x="3752850" y="4533900"/>
          <p14:tracePt t="181316" x="3803650" y="4540250"/>
          <p14:tracePt t="181333" x="3892550" y="4578350"/>
          <p14:tracePt t="181350" x="3937000" y="4603750"/>
          <p14:tracePt t="181366" x="4025900" y="4654550"/>
          <p14:tracePt t="181382" x="4057650" y="4692650"/>
          <p14:tracePt t="181399" x="4114800" y="4730750"/>
          <p14:tracePt t="181415" x="4165600" y="4775200"/>
          <p14:tracePt t="181432" x="4197350" y="4800600"/>
          <p14:tracePt t="181449" x="4298950" y="4857750"/>
          <p14:tracePt t="181465" x="4356100" y="4883150"/>
          <p14:tracePt t="181482" x="4445000" y="4933950"/>
          <p14:tracePt t="181501" x="4495800" y="4959350"/>
          <p14:tracePt t="181517" x="4508500" y="4959350"/>
          <p14:tracePt t="181534" x="4527550" y="4965700"/>
          <p14:tracePt t="181549" x="4533900" y="4965700"/>
          <p14:tracePt t="181566" x="4533900" y="4972050"/>
          <p14:tracePt t="181582" x="4540250" y="4972050"/>
          <p14:tracePt t="181615" x="4546600" y="4972050"/>
          <p14:tracePt t="182802" x="4546600" y="4965700"/>
          <p14:tracePt t="182812" x="4546600" y="4953000"/>
          <p14:tracePt t="182823" x="4546600" y="4946650"/>
          <p14:tracePt t="182833" x="4546600" y="4933950"/>
          <p14:tracePt t="182847" x="4546600" y="4914900"/>
          <p14:tracePt t="182865" x="4546600" y="4902200"/>
          <p14:tracePt t="182880" x="4546600" y="4864100"/>
          <p14:tracePt t="182897" x="4546600" y="4832350"/>
          <p14:tracePt t="182914" x="4546600" y="4806950"/>
          <p14:tracePt t="182930" x="4533900" y="4775200"/>
          <p14:tracePt t="182947" x="4521200" y="4756150"/>
          <p14:tracePt t="182964" x="4483100" y="4692650"/>
          <p14:tracePt t="182980" x="4457700" y="4667250"/>
          <p14:tracePt t="182997" x="4387850" y="4578350"/>
          <p14:tracePt t="183014" x="4318000" y="4495800"/>
          <p14:tracePt t="183031" x="4279900" y="4464050"/>
          <p14:tracePt t="183048" x="4178300" y="4356100"/>
          <p14:tracePt t="183064" x="4102100" y="4292600"/>
          <p14:tracePt t="183080" x="3937000" y="4159250"/>
          <p14:tracePt t="183098" x="3797300" y="4057650"/>
          <p14:tracePt t="183114" x="3714750" y="4000500"/>
          <p14:tracePt t="183130" x="3562350" y="3898900"/>
          <p14:tracePt t="183147" x="3479800" y="3835400"/>
          <p14:tracePt t="183163" x="3352800" y="3733800"/>
          <p14:tracePt t="183180" x="3295650" y="3695700"/>
          <p14:tracePt t="183197" x="3168650" y="3619500"/>
          <p14:tracePt t="183214" x="3035300" y="3549650"/>
          <p14:tracePt t="183230" x="2965450" y="3530600"/>
          <p14:tracePt t="183247" x="2870200" y="3505200"/>
          <p14:tracePt t="183263" x="2825750" y="3486150"/>
          <p14:tracePt t="183280" x="2755900" y="3473450"/>
          <p14:tracePt t="183297" x="2724150" y="3467100"/>
          <p14:tracePt t="183314" x="2667000" y="3448050"/>
          <p14:tracePt t="183331" x="2584450" y="3435350"/>
          <p14:tracePt t="183347" x="2552700" y="3429000"/>
          <p14:tracePt t="183364" x="2476500" y="3429000"/>
          <p14:tracePt t="183380" x="2432050" y="3435350"/>
          <p14:tracePt t="183397" x="2349500" y="3454400"/>
          <p14:tracePt t="183413" x="2311400" y="3473450"/>
          <p14:tracePt t="183430" x="2222500" y="3511550"/>
          <p14:tracePt t="183447" x="2159000" y="3543300"/>
          <p14:tracePt t="183463" x="2146300" y="3562350"/>
          <p14:tracePt t="183481" x="2127250" y="3568700"/>
          <p14:tracePt t="183498" x="2120900" y="3568700"/>
          <p14:tracePt t="183515" x="2114550" y="3568700"/>
          <p14:tracePt t="183892" x="2120900" y="3575050"/>
          <p14:tracePt t="183902" x="2139950" y="3594100"/>
          <p14:tracePt t="183913" x="2159000" y="3606800"/>
          <p14:tracePt t="183924" x="2190750" y="3625850"/>
          <p14:tracePt t="183934" x="2209800" y="3651250"/>
          <p14:tracePt t="183946" x="2235200" y="3683000"/>
          <p14:tracePt t="183964" x="2247900" y="3708400"/>
          <p14:tracePt t="183980" x="2305050" y="3835400"/>
          <p14:tracePt t="183997" x="2336800" y="3962400"/>
          <p14:tracePt t="184014" x="2381250" y="4235450"/>
          <p14:tracePt t="184031" x="2413000" y="4540250"/>
          <p14:tracePt t="184048" x="2457450" y="4819650"/>
          <p14:tracePt t="184065" x="2489200" y="5060950"/>
          <p14:tracePt t="184081" x="2501900" y="5162550"/>
          <p14:tracePt t="184097" x="2533650" y="5391150"/>
          <p14:tracePt t="184114" x="2565400" y="5575300"/>
          <p14:tracePt t="184130" x="2584450" y="5638800"/>
          <p14:tracePt t="184147" x="2622550" y="5772150"/>
          <p14:tracePt t="184164" x="2647950" y="5842000"/>
          <p14:tracePt t="184181" x="2730500" y="6013450"/>
          <p14:tracePt t="184196" x="2768600" y="6083300"/>
          <p14:tracePt t="184213" x="2857500" y="6191250"/>
          <p14:tracePt t="184230" x="2940050" y="6273800"/>
          <p14:tracePt t="184246" x="2984500" y="6305550"/>
          <p14:tracePt t="184263" x="3079750" y="6343650"/>
          <p14:tracePt t="184280" x="3111500" y="6356350"/>
          <p14:tracePt t="184296" x="3232150" y="6388100"/>
          <p14:tracePt t="184313" x="3302000" y="6394450"/>
          <p14:tracePt t="184330" x="3403600" y="6413500"/>
          <p14:tracePt t="184347" x="3460750" y="6413500"/>
          <p14:tracePt t="184363" x="3492500" y="6413500"/>
          <p14:tracePt t="184380" x="3517900" y="6407150"/>
          <p14:tracePt t="184397" x="3536950" y="6394450"/>
          <p14:tracePt t="184413" x="3587750" y="6273800"/>
          <p14:tracePt t="184429" x="3606800" y="6210300"/>
          <p14:tracePt t="184446" x="3619500" y="6089650"/>
          <p14:tracePt t="184463" x="3632200" y="6019800"/>
          <p14:tracePt t="184479" x="3632200" y="6000750"/>
          <p14:tracePt t="184496" x="3632200" y="5969000"/>
          <p14:tracePt t="184513" x="3632200" y="5962650"/>
          <p14:tracePt t="184529" x="3619500" y="5930900"/>
          <p14:tracePt t="184546" x="3594100" y="5918200"/>
          <p14:tracePt t="184563" x="3543300" y="5880100"/>
          <p14:tracePt t="184580" x="3479800" y="5854700"/>
          <p14:tracePt t="184596" x="3467100" y="5848350"/>
          <p14:tracePt t="184613" x="3435350" y="5835650"/>
          <p14:tracePt t="184630" x="3416300" y="5829300"/>
          <p14:tracePt t="184632" x="3390900" y="5829300"/>
          <p14:tracePt t="184645" x="3378200" y="5829300"/>
          <p14:tracePt t="184662" x="3359150" y="5829300"/>
          <p14:tracePt t="184679" x="3321050" y="5829300"/>
          <p14:tracePt t="184696" x="3276600" y="5861050"/>
          <p14:tracePt t="184712" x="3257550" y="5880100"/>
          <p14:tracePt t="184730" x="3213100" y="5924550"/>
          <p14:tracePt t="184746" x="3187700" y="5956300"/>
          <p14:tracePt t="184762" x="3149600" y="6000750"/>
          <p14:tracePt t="184779" x="3143250" y="6032500"/>
          <p14:tracePt t="184795" x="3117850" y="6115050"/>
          <p14:tracePt t="184812" x="3105150" y="6184900"/>
          <p14:tracePt t="184829" x="3105150" y="6216650"/>
          <p14:tracePt t="184846" x="3117850" y="6267450"/>
          <p14:tracePt t="184863" x="3124200" y="6280150"/>
          <p14:tracePt t="184879" x="3168650" y="6311900"/>
          <p14:tracePt t="184896" x="3200400" y="6330950"/>
          <p14:tracePt t="184913" x="3257550" y="6343650"/>
          <p14:tracePt t="184929" x="3327400" y="6356350"/>
          <p14:tracePt t="184946" x="3371850" y="6356350"/>
          <p14:tracePt t="184962" x="3467100" y="6356350"/>
          <p14:tracePt t="184979" x="3486150" y="6356350"/>
          <p14:tracePt t="184996" x="3530600" y="6324600"/>
          <p14:tracePt t="185013" x="3556000" y="6292850"/>
          <p14:tracePt t="185029" x="3594100" y="6159500"/>
          <p14:tracePt t="185046" x="3594100" y="6032500"/>
          <p14:tracePt t="185062" x="3581400" y="5988050"/>
          <p14:tracePt t="185079" x="3473450" y="5892800"/>
          <p14:tracePt t="185096" x="3409950" y="5861050"/>
          <p14:tracePt t="185112" x="3276600" y="5842000"/>
          <p14:tracePt t="185130" x="3232150" y="5854700"/>
          <p14:tracePt t="185132" x="3187700" y="5892800"/>
          <p14:tracePt t="185146" x="3162300" y="5937250"/>
          <p14:tracePt t="185163" x="3130550" y="6038850"/>
          <p14:tracePt t="189974" x="3130550" y="6019800"/>
          <p14:tracePt t="189985" x="3155950" y="5981700"/>
          <p14:tracePt t="189995" x="3194050" y="5911850"/>
          <p14:tracePt t="190008" x="3244850" y="5829300"/>
          <p14:tracePt t="190024" x="3295650" y="5746750"/>
          <p14:tracePt t="190042" x="3390900" y="5575300"/>
          <p14:tracePt t="190060" x="3556000" y="5353050"/>
          <p14:tracePt t="190075" x="3625850" y="5264150"/>
          <p14:tracePt t="190092" x="3797300" y="5111750"/>
          <p14:tracePt t="190107" x="3867150" y="5067300"/>
          <p14:tracePt t="190124" x="4013200" y="5022850"/>
          <p14:tracePt t="190141" x="4102100" y="4997450"/>
          <p14:tracePt t="190158" x="4254500" y="4991100"/>
          <p14:tracePt t="190174" x="4311650" y="4991100"/>
          <p14:tracePt t="190191" x="4413250" y="4991100"/>
          <p14:tracePt t="190207" x="4502150" y="4991100"/>
          <p14:tracePt t="190224" x="4565650" y="4991100"/>
          <p14:tracePt t="190240" x="4673600" y="5010150"/>
          <p14:tracePt t="190257" x="4711700" y="5010150"/>
          <p14:tracePt t="190274" x="4768850" y="5010150"/>
          <p14:tracePt t="190290" x="4794250" y="5003800"/>
          <p14:tracePt t="190308" x="4826000" y="4978400"/>
          <p14:tracePt t="190325" x="4870450" y="4895850"/>
          <p14:tracePt t="190341" x="4889500" y="4775200"/>
          <p14:tracePt t="190358" x="4908550" y="4584700"/>
          <p14:tracePt t="190374" x="4908550" y="4521200"/>
          <p14:tracePt t="190392" x="4908550" y="4432300"/>
          <p14:tracePt t="190409" x="4895850" y="4362450"/>
          <p14:tracePt t="190426" x="4876800" y="4343400"/>
          <p14:tracePt t="190440" x="4851400" y="4318000"/>
          <p14:tracePt t="190458" x="4832350" y="4311650"/>
          <p14:tracePt t="190474" x="4787900" y="4305300"/>
          <p14:tracePt t="190491" x="4768850" y="4305300"/>
          <p14:tracePt t="190508" x="4743450" y="4318000"/>
          <p14:tracePt t="190525" x="4737100" y="4330700"/>
          <p14:tracePt t="190542" x="4730750" y="4337050"/>
          <p14:tracePt t="190557" x="4724400" y="4337050"/>
          <p14:tracePt t="190590" x="4724400" y="4343400"/>
          <p14:tracePt t="190696" x="4718050" y="4343400"/>
          <p14:tracePt t="190907" x="4711700" y="4343400"/>
          <p14:tracePt t="190928" x="4711700" y="4349750"/>
          <p14:tracePt t="190939" x="4705350" y="4362450"/>
          <p14:tracePt t="190949" x="4699000" y="4394200"/>
          <p14:tracePt t="190962" x="4699000" y="4432300"/>
          <p14:tracePt t="190975" x="4686300" y="4483100"/>
          <p14:tracePt t="190992" x="4679950" y="4540250"/>
          <p14:tracePt t="191008" x="4679950" y="4565650"/>
          <p14:tracePt t="191024" x="4679950" y="4597400"/>
          <p14:tracePt t="191041" x="4679950" y="4610100"/>
          <p14:tracePt t="191058" x="4679950" y="4648200"/>
          <p14:tracePt t="191076" x="4686300" y="4673600"/>
          <p14:tracePt t="191090" x="4692650" y="4686300"/>
          <p14:tracePt t="191107" x="4705350" y="4692650"/>
          <p14:tracePt t="191124" x="4711700" y="4699000"/>
          <p14:tracePt t="191141" x="4737100" y="4699000"/>
          <p14:tracePt t="191156" x="4756150" y="4679950"/>
          <p14:tracePt t="191173" x="4787900" y="4597400"/>
          <p14:tracePt t="191190" x="4800600" y="4578350"/>
          <p14:tracePt t="191206" x="4800600" y="4540250"/>
          <p14:tracePt t="191224" x="4794250" y="4540250"/>
          <p14:tracePt t="191240" x="4762500" y="4540250"/>
          <p14:tracePt t="191256" x="4718050" y="4559300"/>
          <p14:tracePt t="191273" x="4699000" y="4591050"/>
          <p14:tracePt t="191290" x="4648200" y="4711700"/>
          <p14:tracePt t="191306" x="4629150" y="4768850"/>
          <p14:tracePt t="191323" x="4616450" y="4819650"/>
          <p14:tracePt t="191340" x="4616450" y="4845050"/>
          <p14:tracePt t="191356" x="4616450" y="4851400"/>
          <p14:tracePt t="191373" x="4616450" y="4857750"/>
          <p14:tracePt t="191445" x="4616450" y="4864100"/>
          <p14:tracePt t="192367" x="4629150" y="4857750"/>
          <p14:tracePt t="192378" x="4641850" y="4851400"/>
          <p14:tracePt t="192388" x="4654550" y="4845050"/>
          <p14:tracePt t="192399" x="4667250" y="4845050"/>
          <p14:tracePt t="192409" x="4679950" y="4845050"/>
          <p14:tracePt t="192422" x="4692650" y="4845050"/>
          <p14:tracePt t="192439" x="4699000" y="4845050"/>
          <p14:tracePt t="192456" x="4711700" y="4870450"/>
          <p14:tracePt t="192472" x="4711700" y="4933950"/>
          <p14:tracePt t="192489" x="4711700" y="4984750"/>
          <p14:tracePt t="192505" x="4635500" y="5124450"/>
          <p14:tracePt t="192522" x="4610100" y="5156200"/>
          <p14:tracePt t="192539" x="4521200" y="5219700"/>
          <p14:tracePt t="192555" x="4495800" y="5219700"/>
          <p14:tracePt t="192572" x="4445000" y="5213350"/>
          <p14:tracePt t="192590" x="4394200" y="5156200"/>
          <p14:tracePt t="192607" x="4387850" y="5143500"/>
          <p14:tracePt t="192624" x="4381500" y="5130800"/>
          <p14:tracePt t="192639" x="4381500" y="5124450"/>
          <p14:tracePt t="192657" x="4381500" y="5118100"/>
          <p14:tracePt t="192674" x="4406900" y="5111750"/>
          <p14:tracePt t="192690" x="4432300" y="5111750"/>
          <p14:tracePt t="192707" x="4476750" y="5149850"/>
          <p14:tracePt t="192723" x="4508500" y="5219700"/>
          <p14:tracePt t="192738" x="4514850" y="5334000"/>
          <p14:tracePt t="192755" x="4514850" y="5365750"/>
          <p14:tracePt t="192772" x="4502150" y="5397500"/>
          <p14:tracePt t="192789" x="4457700" y="5422900"/>
          <p14:tracePt t="192805" x="4451350" y="5422900"/>
          <p14:tracePt t="192822" x="4432300" y="5422900"/>
          <p14:tracePt t="192838" x="4425950" y="5422900"/>
          <p14:tracePt t="193775" x="4425950" y="5416550"/>
          <p14:tracePt t="193816" x="4425950" y="5410200"/>
          <p14:tracePt t="193837" x="4425950" y="5403850"/>
          <p14:tracePt t="193858" x="4425950" y="5397500"/>
          <p14:tracePt t="193869" x="4425950" y="5391150"/>
          <p14:tracePt t="193882" x="4432300" y="5391150"/>
          <p14:tracePt t="193891" x="4438650" y="5378450"/>
          <p14:tracePt t="193904" x="4438650" y="5372100"/>
          <p14:tracePt t="193923" x="4451350" y="5353050"/>
          <p14:tracePt t="193938" x="4457700" y="5346700"/>
          <p14:tracePt t="193955" x="4464050" y="5334000"/>
          <p14:tracePt t="193971" x="4470400" y="5334000"/>
          <p14:tracePt t="193988" x="4476750" y="5321300"/>
          <p14:tracePt t="194004" x="4476750" y="5314950"/>
          <p14:tracePt t="194021" x="4483100" y="5308600"/>
          <p14:tracePt t="194038" x="4483100" y="5302250"/>
          <p14:tracePt t="194054" x="4489450" y="5302250"/>
          <p14:tracePt t="194113" x="4489450" y="5295900"/>
          <p14:tracePt t="194124" x="4495800" y="5295900"/>
          <p14:tracePt t="194134" x="4495800" y="5289550"/>
          <p14:tracePt t="194155" x="4502150" y="5283200"/>
          <p14:tracePt t="194177" x="4502150" y="5276850"/>
          <p14:tracePt t="194186" x="4508500" y="5270500"/>
          <p14:tracePt t="194197" x="4508500" y="5264150"/>
          <p14:tracePt t="194218" x="4508500" y="5251450"/>
          <p14:tracePt t="194229" x="4508500" y="5245100"/>
          <p14:tracePt t="194242" x="4508500" y="5226050"/>
          <p14:tracePt t="194255" x="4508500" y="5207000"/>
          <p14:tracePt t="194271" x="4495800" y="5111750"/>
          <p14:tracePt t="194287" x="4451350" y="5029200"/>
          <p14:tracePt t="194304" x="4330700" y="4876800"/>
          <p14:tracePt t="194321" x="4273550" y="4806950"/>
          <p14:tracePt t="194337" x="4013200" y="4629150"/>
          <p14:tracePt t="194353" x="3810000" y="4514850"/>
          <p14:tracePt t="194370" x="3581400" y="4394200"/>
          <p14:tracePt t="194387" x="3352800" y="4267200"/>
          <p14:tracePt t="194403" x="3238500" y="4210050"/>
          <p14:tracePt t="194420" x="3048000" y="4127500"/>
          <p14:tracePt t="194437" x="2971800" y="4108450"/>
          <p14:tracePt t="194454" x="2800350" y="4057650"/>
          <p14:tracePt t="194471" x="2724150" y="4051300"/>
          <p14:tracePt t="194487" x="2603500" y="4032250"/>
          <p14:tracePt t="194504" x="2533650" y="4032250"/>
          <p14:tracePt t="194520" x="2508250" y="4025900"/>
          <p14:tracePt t="194537" x="2457450" y="4025900"/>
          <p14:tracePt t="194553" x="2438400" y="4025900"/>
          <p14:tracePt t="194570" x="2406650" y="4025900"/>
          <p14:tracePt t="194587" x="2393950" y="4032250"/>
          <p14:tracePt t="194603" x="2368550" y="4044950"/>
          <p14:tracePt t="194620" x="2336800" y="4064000"/>
          <p14:tracePt t="194636" x="2317750" y="4070350"/>
          <p14:tracePt t="194653" x="2292350" y="4089400"/>
          <p14:tracePt t="194670" x="2273300" y="4108450"/>
          <p14:tracePt t="194687" x="2235200" y="4133850"/>
          <p14:tracePt t="194703" x="2222500" y="4146550"/>
          <p14:tracePt t="194720" x="2184400" y="4165600"/>
          <p14:tracePt t="194737" x="2159000" y="4184650"/>
          <p14:tracePt t="194753" x="2152650" y="4191000"/>
          <p14:tracePt t="194770" x="2146300" y="4197350"/>
          <p14:tracePt t="194787" x="2146300" y="4203700"/>
          <p14:tracePt t="194803" x="2139950" y="4203700"/>
          <p14:tracePt t="194836" x="2139950" y="4210050"/>
          <p14:tracePt t="194853" x="2133600" y="4210050"/>
          <p14:tracePt t="195731" x="2127250" y="4210050"/>
          <p14:tracePt t="195743" x="2120900" y="4210050"/>
          <p14:tracePt t="195754" x="2114550" y="4210050"/>
          <p14:tracePt t="195774" x="2101850" y="4210050"/>
          <p14:tracePt t="195785" x="2095500" y="4210050"/>
          <p14:tracePt t="195796" x="2082800" y="4210050"/>
          <p14:tracePt t="195806" x="2063750" y="4210050"/>
          <p14:tracePt t="195819" x="2051050" y="4222750"/>
          <p14:tracePt t="195836" x="2038350" y="4235450"/>
          <p14:tracePt t="195852" x="1993900" y="4279900"/>
          <p14:tracePt t="195869" x="1930400" y="4432300"/>
          <p14:tracePt t="195886" x="1905000" y="4495800"/>
          <p14:tracePt t="195903" x="1885950" y="4603750"/>
          <p14:tracePt t="195919" x="1885950" y="4641850"/>
          <p14:tracePt t="195936" x="1885950" y="4711700"/>
          <p14:tracePt t="195953" x="1885950" y="4749800"/>
          <p14:tracePt t="195969" x="1885950" y="4813300"/>
          <p14:tracePt t="195986" x="1905000" y="4864100"/>
          <p14:tracePt t="196003" x="1911350" y="4876800"/>
          <p14:tracePt t="196019" x="1936750" y="4908550"/>
          <p14:tracePt t="196036" x="1943100" y="4914900"/>
          <p14:tracePt t="196054" x="1949450" y="4927600"/>
          <p14:tracePt t="196086" x="1955800" y="4927600"/>
          <p14:tracePt t="196387" x="1955800" y="4940300"/>
          <p14:tracePt t="196398" x="1955800" y="4953000"/>
          <p14:tracePt t="196410" x="1955800" y="4972050"/>
          <p14:tracePt t="196420" x="1930400" y="5035550"/>
          <p14:tracePt t="196436" x="1898650" y="5137150"/>
          <p14:tracePt t="196452" x="1835150" y="5391150"/>
          <p14:tracePt t="196469" x="1822450" y="5480050"/>
          <p14:tracePt t="196485" x="1816100" y="5683250"/>
          <p14:tracePt t="196501" x="1816100" y="5784850"/>
          <p14:tracePt t="196518" x="1816100" y="5918200"/>
          <p14:tracePt t="196535" x="1847850" y="5962650"/>
          <p14:tracePt t="196553" x="1860550" y="5981700"/>
          <p14:tracePt t="196570" x="1930400" y="6007100"/>
          <p14:tracePt t="196586" x="1962150" y="6007100"/>
          <p14:tracePt t="196604" x="2044700" y="5949950"/>
          <p14:tracePt t="196620" x="2089150" y="5867400"/>
          <p14:tracePt t="196636" x="2171700" y="5695950"/>
          <p14:tracePt t="196653" x="2190750" y="5492750"/>
          <p14:tracePt t="196669" x="2190750" y="5429250"/>
          <p14:tracePt t="196685" x="2190750" y="5391150"/>
          <p14:tracePt t="196702" x="2178050" y="5384800"/>
          <p14:tracePt t="196719" x="2139950" y="5384800"/>
          <p14:tracePt t="196736" x="2114550" y="5397500"/>
          <p14:tracePt t="196752" x="2076450" y="5454650"/>
          <p14:tracePt t="196769" x="2057400" y="5575300"/>
          <p14:tracePt t="196785" x="2057400" y="5613400"/>
          <p14:tracePt t="196802" x="2063750" y="5664200"/>
          <p14:tracePt t="196819" x="2082800" y="5676900"/>
          <p14:tracePt t="196835" x="2114550" y="5683250"/>
          <p14:tracePt t="196852" x="2139950" y="5683250"/>
          <p14:tracePt t="196869" x="2190750" y="5613400"/>
          <p14:tracePt t="196885" x="2216150" y="5562600"/>
          <p14:tracePt t="196901" x="2222500" y="5549900"/>
          <p14:tracePt t="196919" x="2228850" y="5543550"/>
          <p14:tracePt t="198877" x="2286000" y="5410200"/>
          <p14:tracePt t="198886" x="2476500" y="4908550"/>
          <p14:tracePt t="199353" x="2482850" y="4908550"/>
          <p14:tracePt t="199365" x="2489200" y="4902200"/>
          <p14:tracePt t="199374" x="2495550" y="4902200"/>
          <p14:tracePt t="199385" x="2514600" y="4889500"/>
          <p14:tracePt t="199400" x="2552700" y="4876800"/>
          <p14:tracePt t="199417" x="2635250" y="4851400"/>
          <p14:tracePt t="199433" x="2679700" y="4845050"/>
          <p14:tracePt t="199449" x="2768600" y="4832350"/>
          <p14:tracePt t="199467" x="2832100" y="4832350"/>
          <p14:tracePt t="199484" x="2952750" y="4832350"/>
          <p14:tracePt t="199500" x="3003550" y="4832350"/>
          <p14:tracePt t="199516" x="3073400" y="4845050"/>
          <p14:tracePt t="199533" x="3130550" y="4857750"/>
          <p14:tracePt t="199549" x="3175000" y="4864100"/>
          <p14:tracePt t="199566" x="3232150" y="4883150"/>
          <p14:tracePt t="199584" x="3251200" y="4889500"/>
          <p14:tracePt t="199601" x="3295650" y="4895850"/>
          <p14:tracePt t="199617" x="3352800" y="4908550"/>
          <p14:tracePt t="199633" x="3384550" y="4914900"/>
          <p14:tracePt t="199649" x="3422650" y="4933950"/>
          <p14:tracePt t="199665" x="3441700" y="4940300"/>
          <p14:tracePt t="199682" x="3486150" y="4953000"/>
          <p14:tracePt t="199699" x="3505200" y="4965700"/>
          <p14:tracePt t="199715" x="3543300" y="4972050"/>
          <p14:tracePt t="199733" x="3568700" y="4991100"/>
          <p14:tracePt t="199749" x="3581400" y="4997450"/>
          <p14:tracePt t="199765" x="3625850" y="5029200"/>
          <p14:tracePt t="199782" x="3651250" y="5041900"/>
          <p14:tracePt t="199798" x="3721100" y="5111750"/>
          <p14:tracePt t="199816" x="3810000" y="5207000"/>
          <p14:tracePt t="199832" x="3968750" y="5378450"/>
          <p14:tracePt t="199849" x="4083050" y="5492750"/>
          <p14:tracePt t="200263" x="4089400" y="5492750"/>
          <p14:tracePt t="200273" x="4095750" y="5492750"/>
          <p14:tracePt t="200285" x="4102100" y="5492750"/>
          <p14:tracePt t="200300" x="4114800" y="5486400"/>
          <p14:tracePt t="200316" x="4133850" y="5448300"/>
          <p14:tracePt t="200333" x="4146550" y="5435600"/>
          <p14:tracePt t="200350" x="4184650" y="5397500"/>
          <p14:tracePt t="200367" x="4197350" y="5384800"/>
          <p14:tracePt t="200383" x="4222750" y="5359400"/>
          <p14:tracePt t="200399" x="4235450" y="5346700"/>
          <p14:tracePt t="200415" x="4254500" y="5321300"/>
          <p14:tracePt t="200432" x="4286250" y="5302250"/>
          <p14:tracePt t="200449" x="4298950" y="5295900"/>
          <p14:tracePt t="200465" x="4337050" y="5270500"/>
          <p14:tracePt t="200482" x="4356100" y="5270500"/>
          <p14:tracePt t="200498" x="4406900" y="5251450"/>
          <p14:tracePt t="200516" x="4432300" y="5251450"/>
          <p14:tracePt t="200532" x="4464050" y="5238750"/>
          <p14:tracePt t="200549" x="4489450" y="5226050"/>
          <p14:tracePt t="200565" x="4495800" y="5219700"/>
          <p14:tracePt t="200582" x="4521200" y="5213350"/>
          <p14:tracePt t="200599" x="4533900" y="5207000"/>
          <p14:tracePt t="200615" x="4565650" y="5194300"/>
          <p14:tracePt t="200633" x="4603750" y="5168900"/>
          <p14:tracePt t="200648" x="4616450" y="5162550"/>
          <p14:tracePt t="200665" x="4622800" y="5156200"/>
          <p14:tracePt t="200682" x="4629150" y="5143500"/>
          <p14:tracePt t="200699" x="4660900" y="5067300"/>
          <p14:tracePt t="200716" x="4673600" y="4991100"/>
          <p14:tracePt t="200731" x="4699000" y="4813300"/>
          <p14:tracePt t="200748" x="4711700" y="4679950"/>
          <p14:tracePt t="200764" x="4711700" y="4641850"/>
          <p14:tracePt t="200781" x="4711700" y="4578350"/>
          <p14:tracePt t="200798" x="4711700" y="4546600"/>
          <p14:tracePt t="200814" x="4705350" y="4514850"/>
          <p14:tracePt t="200831" x="4699000" y="4514850"/>
          <p14:tracePt t="200848" x="4679950" y="4508500"/>
          <p14:tracePt t="200865" x="4641850" y="4546600"/>
          <p14:tracePt t="200881" x="4603750" y="4629150"/>
          <p14:tracePt t="200898" x="4533900" y="5099050"/>
          <p14:tracePt t="200914" x="4533900" y="5238750"/>
          <p14:tracePt t="200931" x="4552950" y="5530850"/>
          <p14:tracePt t="200948" x="4578350" y="5594350"/>
          <p14:tracePt t="200964" x="4641850" y="5664200"/>
          <p14:tracePt t="200981" x="4711700" y="5695950"/>
          <p14:tracePt t="200997" x="4756150" y="5695950"/>
          <p14:tracePt t="201014" x="4832350" y="5645150"/>
          <p14:tracePt t="201031" x="4870450" y="5588000"/>
          <p14:tracePt t="201048" x="4997450" y="5308600"/>
          <p14:tracePt t="201064" x="5022850" y="5137150"/>
          <p14:tracePt t="201081" x="5010150" y="4972050"/>
          <p14:tracePt t="201098" x="4959350" y="4921250"/>
          <p14:tracePt t="201114" x="4883150" y="4921250"/>
          <p14:tracePt t="201131" x="4730750" y="5060950"/>
          <p14:tracePt t="201147" x="4679950" y="5156200"/>
          <p14:tracePt t="201164" x="4603750" y="5340350"/>
          <p14:tracePt t="201181" x="4597400" y="5384800"/>
          <p14:tracePt t="201197" x="4597400" y="5416550"/>
          <p14:tracePt t="201597" x="4597400" y="5410200"/>
          <p14:tracePt t="201606" x="4597400" y="5378450"/>
          <p14:tracePt t="201617" x="4603750" y="5346700"/>
          <p14:tracePt t="201631" x="4603750" y="5321300"/>
          <p14:tracePt t="201648" x="4610100" y="5308600"/>
          <p14:tracePt t="201665" x="4610100" y="5289550"/>
          <p14:tracePt t="201682" x="4610100" y="5283200"/>
          <p14:tracePt t="201714" x="4610100" y="5276850"/>
          <p14:tracePt t="207692" x="4610100" y="5270500"/>
          <p14:tracePt t="207702" x="4610100" y="5264150"/>
          <p14:tracePt t="207712" x="4616450" y="5257800"/>
          <p14:tracePt t="207725" x="4622800" y="5251450"/>
          <p14:tracePt t="207742" x="4629150" y="5238750"/>
          <p14:tracePt t="207758" x="4641850" y="5219700"/>
          <p14:tracePt t="207777" x="4667250" y="5194300"/>
          <p14:tracePt t="207793" x="4679950" y="5181600"/>
          <p14:tracePt t="207810" x="4699000" y="5162550"/>
          <p14:tracePt t="207826" x="4724400" y="5149850"/>
          <p14:tracePt t="207842" x="4768850" y="5105400"/>
          <p14:tracePt t="207859" x="4787900" y="5092700"/>
          <p14:tracePt t="207875" x="4851400" y="5048250"/>
          <p14:tracePt t="207892" x="4927600" y="5010150"/>
          <p14:tracePt t="207909" x="4959350" y="4984750"/>
          <p14:tracePt t="207926" x="5010150" y="4946650"/>
          <p14:tracePt t="207942" x="5054600" y="4927600"/>
          <p14:tracePt t="207959" x="5118100" y="4889500"/>
          <p14:tracePt t="207975" x="5162550" y="4870450"/>
          <p14:tracePt t="207992" x="5257800" y="4845050"/>
          <p14:tracePt t="208009" x="5334000" y="4813300"/>
          <p14:tracePt t="208025" x="5378450" y="4806950"/>
          <p14:tracePt t="208041" x="5448300" y="4787900"/>
          <p14:tracePt t="208058" x="5499100" y="4781550"/>
          <p14:tracePt t="208074" x="5594350" y="4762500"/>
          <p14:tracePt t="208091" x="5638800" y="4756150"/>
          <p14:tracePt t="208109" x="5708650" y="4743450"/>
          <p14:tracePt t="208125" x="5746750" y="4737100"/>
          <p14:tracePt t="208141" x="5765800" y="4730750"/>
          <p14:tracePt t="208158" x="5791200" y="4730750"/>
          <p14:tracePt t="208175" x="5803900" y="4724400"/>
          <p14:tracePt t="208192" x="5848350" y="4718050"/>
          <p14:tracePt t="208208" x="5867400" y="4718050"/>
          <p14:tracePt t="208225" x="5905500" y="4711700"/>
          <p14:tracePt t="208242" x="5949950" y="4711700"/>
          <p14:tracePt t="208259" x="5969000" y="4711700"/>
          <p14:tracePt t="208275" x="6007100" y="4711700"/>
          <p14:tracePt t="208291" x="6019800" y="4711700"/>
          <p14:tracePt t="208309" x="6045200" y="4705350"/>
          <p14:tracePt t="208325" x="6057900" y="4705350"/>
          <p14:tracePt t="208341" x="6076950" y="4705350"/>
          <p14:tracePt t="208358" x="6108700" y="4705350"/>
          <p14:tracePt t="208375" x="6121400" y="4705350"/>
          <p14:tracePt t="208392" x="6146800" y="4705350"/>
          <p14:tracePt t="208409" x="6159500" y="4705350"/>
          <p14:tracePt t="208425" x="6191250" y="4705350"/>
          <p14:tracePt t="208442" x="6216650" y="4705350"/>
          <p14:tracePt t="208458" x="6229350" y="4711700"/>
          <p14:tracePt t="208474" x="6254750" y="4718050"/>
          <p14:tracePt t="208491" x="6267450" y="4724400"/>
          <p14:tracePt t="208508" x="6280150" y="4724400"/>
          <p14:tracePt t="208524" x="6299200" y="4730750"/>
          <p14:tracePt t="208541" x="6324600" y="4737100"/>
          <p14:tracePt t="208557" x="6337300" y="4743450"/>
          <p14:tracePt t="208574" x="6381750" y="4749800"/>
          <p14:tracePt t="208591" x="6426200" y="4762500"/>
          <p14:tracePt t="208607" x="6432550" y="4762500"/>
          <p14:tracePt t="208624" x="6470650" y="4762500"/>
          <p14:tracePt t="208641" x="6489700" y="4768850"/>
          <p14:tracePt t="208643" x="6502400" y="4775200"/>
          <p14:tracePt t="208658" x="6521450" y="4787900"/>
          <p14:tracePt t="208674" x="6534150" y="4794250"/>
          <p14:tracePt t="208691" x="6572250" y="4806950"/>
          <p14:tracePt t="208707" x="6604000" y="4819650"/>
          <p14:tracePt t="208724" x="6616700" y="4826000"/>
          <p14:tracePt t="208741" x="6623050" y="4826000"/>
          <p14:tracePt t="209151" x="6629400" y="4826000"/>
          <p14:tracePt t="209162" x="6642100" y="4826000"/>
          <p14:tracePt t="209172" x="6648450" y="4826000"/>
          <p14:tracePt t="209183" x="6673850" y="4826000"/>
          <p14:tracePt t="209193" x="6699250" y="4826000"/>
          <p14:tracePt t="209207" x="6718300" y="4826000"/>
          <p14:tracePt t="209223" x="6743700" y="4826000"/>
          <p14:tracePt t="209240" x="6781800" y="4826000"/>
          <p14:tracePt t="209257" x="6838950" y="4826000"/>
          <p14:tracePt t="209274" x="6864350" y="4826000"/>
          <p14:tracePt t="209290" x="6915150" y="4832350"/>
          <p14:tracePt t="209308" x="6927850" y="4838700"/>
          <p14:tracePt t="209324" x="6959600" y="4845050"/>
          <p14:tracePt t="209342" x="6991350" y="4857750"/>
          <p14:tracePt t="209358" x="6997700" y="4857750"/>
          <p14:tracePt t="209374" x="7029450" y="4870450"/>
          <p14:tracePt t="209390" x="7042150" y="4883150"/>
          <p14:tracePt t="209407" x="7067550" y="4902200"/>
          <p14:tracePt t="209424" x="7073900" y="4914900"/>
          <p14:tracePt t="209441" x="7092950" y="4940300"/>
          <p14:tracePt t="209458" x="7105650" y="4953000"/>
          <p14:tracePt t="209473" x="7124700" y="4984750"/>
          <p14:tracePt t="209491" x="7137400" y="5010150"/>
          <p14:tracePt t="209507" x="7137400" y="5016500"/>
          <p14:tracePt t="209525" x="7143750" y="5029200"/>
          <p14:tracePt t="209541" x="7150100" y="5035550"/>
          <p14:tracePt t="209586" x="7156450" y="5035550"/>
          <p14:tracePt t="209597" x="7156450" y="5041900"/>
          <p14:tracePt t="209638" x="7156450" y="5048250"/>
          <p14:tracePt t="210591" x="7143750" y="5060950"/>
          <p14:tracePt t="210603" x="7092950" y="5086350"/>
          <p14:tracePt t="210614" x="7010400" y="5137150"/>
          <p14:tracePt t="210624" x="6889750" y="5207000"/>
          <p14:tracePt t="210640" x="6781800" y="5257800"/>
          <p14:tracePt t="210658" x="6572250" y="5378450"/>
          <p14:tracePt t="210674" x="6445250" y="5441950"/>
          <p14:tracePt t="210689" x="6191250" y="5588000"/>
          <p14:tracePt t="210706" x="6064250" y="5708650"/>
          <p14:tracePt t="210723" x="6013450" y="5791200"/>
          <p14:tracePt t="210739" x="5930900" y="5918200"/>
          <p14:tracePt t="210756" x="5905500" y="5988050"/>
          <p14:tracePt t="210773" x="5886450" y="6096000"/>
          <p14:tracePt t="210789" x="5886450" y="6134100"/>
          <p14:tracePt t="210806" x="5899150" y="6242050"/>
          <p14:tracePt t="210823" x="5930900" y="6337300"/>
          <p14:tracePt t="210839" x="5956300" y="6369050"/>
          <p14:tracePt t="210856" x="5994400" y="6407150"/>
          <p14:tracePt t="210873" x="6013450" y="6419850"/>
          <p14:tracePt t="210889" x="6051550" y="6445250"/>
          <p14:tracePt t="210906" x="6070600" y="6457950"/>
          <p14:tracePt t="210922" x="6121400" y="6470650"/>
          <p14:tracePt t="210940" x="6140450" y="6470650"/>
          <p14:tracePt t="210956" x="6184900" y="6464300"/>
          <p14:tracePt t="210973" x="6210300" y="6419850"/>
          <p14:tracePt t="210990" x="6223000" y="6394450"/>
          <p14:tracePt t="211006" x="6242050" y="6324600"/>
          <p14:tracePt t="211023" x="6242050" y="6299200"/>
          <p14:tracePt t="211039" x="6235700" y="6254750"/>
          <p14:tracePt t="211056" x="6159500" y="6216650"/>
          <p14:tracePt t="211072" x="6108700" y="6210300"/>
          <p14:tracePt t="211089" x="6038850" y="6210300"/>
          <p14:tracePt t="211105" x="6019800" y="6210300"/>
          <p14:tracePt t="211122" x="5988050" y="6223000"/>
          <p14:tracePt t="211138" x="5981700" y="6242050"/>
          <p14:tracePt t="211140" x="5975350" y="6280150"/>
          <p14:tracePt t="211155" x="5975350" y="6330950"/>
          <p14:tracePt t="211172" x="5975350" y="6381750"/>
          <p14:tracePt t="211188" x="5975350" y="6394450"/>
          <p14:tracePt t="211205" x="6019800" y="6413500"/>
          <p14:tracePt t="211222" x="6057900" y="6413500"/>
          <p14:tracePt t="211238" x="6127750" y="6407150"/>
          <p14:tracePt t="211255" x="6146800" y="6394450"/>
          <p14:tracePt t="211272" x="6184900" y="6337300"/>
          <p14:tracePt t="211289" x="6210300" y="6286500"/>
          <p14:tracePt t="211305" x="6210300" y="6267450"/>
          <p14:tracePt t="211322" x="6210300" y="6242050"/>
          <p14:tracePt t="211338" x="6210300" y="6235700"/>
          <p14:tracePt t="211355" x="6210300" y="6229350"/>
          <p14:tracePt t="211607" x="6203950" y="6223000"/>
          <p14:tracePt t="211618" x="6197600" y="6216650"/>
          <p14:tracePt t="211630" x="6197600" y="6197600"/>
          <p14:tracePt t="211641" x="6191250" y="6165850"/>
          <p14:tracePt t="211656" x="6191250" y="6102350"/>
          <p14:tracePt t="211671" x="6191250" y="5962650"/>
          <p14:tracePt t="211688" x="6197600" y="5911850"/>
          <p14:tracePt t="211705" x="6242050" y="5810250"/>
          <p14:tracePt t="211722" x="6305550" y="5715000"/>
          <p14:tracePt t="211738" x="6438900" y="5524500"/>
          <p14:tracePt t="211755" x="6559550" y="5384800"/>
          <p14:tracePt t="211772" x="6610350" y="5340350"/>
          <p14:tracePt t="211788" x="6699250" y="5264150"/>
          <p14:tracePt t="211805" x="6756400" y="5226050"/>
          <p14:tracePt t="211821" x="6845300" y="5175250"/>
          <p14:tracePt t="211839" x="6908800" y="5137150"/>
          <p14:tracePt t="211855" x="6940550" y="5124450"/>
          <p14:tracePt t="211871" x="6991350" y="5111750"/>
          <p14:tracePt t="211888" x="7010400" y="5099050"/>
          <p14:tracePt t="211904" x="7061200" y="5080000"/>
          <p14:tracePt t="211923" x="7092950" y="5080000"/>
          <p14:tracePt t="211939" x="7131050" y="5067300"/>
          <p14:tracePt t="211956" x="7175500" y="5060950"/>
          <p14:tracePt t="211973" x="7194550" y="5054600"/>
          <p14:tracePt t="211989" x="7232650" y="5041900"/>
          <p14:tracePt t="212005" x="7245350" y="5035550"/>
          <p14:tracePt t="212022" x="7251700" y="5029200"/>
          <p14:tracePt t="212038" x="7258050" y="5022850"/>
          <p14:tracePt t="212054" x="7264400" y="5022850"/>
          <p14:tracePt t="212082" x="7270750" y="5022850"/>
          <p14:tracePt t="216227" x="7270750" y="5029200"/>
          <p14:tracePt t="216237" x="7270750" y="5048250"/>
          <p14:tracePt t="216247" x="7270750" y="5080000"/>
          <p14:tracePt t="216258" x="7277100" y="5118100"/>
          <p14:tracePt t="216268" x="7277100" y="5143500"/>
          <p14:tracePt t="216284" x="7283450" y="5181600"/>
          <p14:tracePt t="216301" x="7321550" y="5283200"/>
          <p14:tracePt t="216318" x="7327900" y="5308600"/>
          <p14:tracePt t="216334" x="7340600" y="5340350"/>
          <p14:tracePt t="216351" x="7346950" y="5340350"/>
          <p14:tracePt t="216367" x="7353300" y="5353050"/>
          <p14:tracePt t="216402" x="7359650" y="5340350"/>
          <p14:tracePt t="216419" x="7359650" y="5295900"/>
          <p14:tracePt t="216435" x="7359650" y="5257800"/>
          <p14:tracePt t="216452" x="7353300" y="5213350"/>
          <p14:tracePt t="216469" x="7289800" y="5175250"/>
          <p14:tracePt t="216484" x="7239000" y="5175250"/>
          <p14:tracePt t="216501" x="7124700" y="5213350"/>
          <p14:tracePt t="216517" x="7073900" y="5270500"/>
          <p14:tracePt t="216534" x="6902450" y="5670550"/>
          <p14:tracePt t="216551" x="6883400" y="5772150"/>
          <p14:tracePt t="216568" x="6870700" y="5905500"/>
          <p14:tracePt t="216585" x="6870700" y="5930900"/>
          <p14:tracePt t="216601" x="6902450" y="6007100"/>
          <p14:tracePt t="216617" x="6972300" y="6051550"/>
          <p14:tracePt t="216634" x="7029450" y="6070600"/>
          <p14:tracePt t="216650" x="7131050" y="6083300"/>
          <p14:tracePt t="216667" x="7169150" y="6083300"/>
          <p14:tracePt t="216683" x="7219950" y="6083300"/>
          <p14:tracePt t="216701" x="7239000" y="6057900"/>
          <p14:tracePt t="216717" x="7251700" y="6051550"/>
          <p14:tracePt t="216734" x="7251700" y="6007100"/>
          <p14:tracePt t="216750" x="7251700" y="5988050"/>
          <p14:tracePt t="216767" x="7251700" y="5969000"/>
          <p14:tracePt t="216784" x="7245350" y="5956300"/>
          <p14:tracePt t="216801" x="7226300" y="5943600"/>
          <p14:tracePt t="216818" x="7219950" y="5943600"/>
          <p14:tracePt t="216834" x="7213600" y="5937250"/>
          <p14:tracePt t="216867" x="7213600" y="5930900"/>
          <p14:tracePt t="218120" x="7213600" y="5924550"/>
          <p14:tracePt t="218130" x="7213600" y="5918200"/>
          <p14:tracePt t="218140" x="7213600" y="5911850"/>
          <p14:tracePt t="218161" x="7213600" y="5905500"/>
          <p14:tracePt t="218194" x="7213600" y="5899150"/>
          <p14:tracePt t="218226" x="7213600" y="5892800"/>
          <p14:tracePt t="218238" x="7213600" y="5886450"/>
          <p14:tracePt t="218247" x="7219950" y="5880100"/>
          <p14:tracePt t="218258" x="7219950" y="5873750"/>
          <p14:tracePt t="218268" x="7219950" y="5867400"/>
          <p14:tracePt t="218282" x="7226300" y="5861050"/>
          <p14:tracePt t="218299" x="7226300" y="5848350"/>
          <p14:tracePt t="218316" x="7226300" y="5842000"/>
          <p14:tracePt t="218332" x="7226300" y="5835650"/>
          <p14:tracePt t="218349" x="7232650" y="5835650"/>
          <p14:tracePt t="218384" x="7232650" y="5829300"/>
          <p14:tracePt t="218988" x="7239000" y="5829300"/>
          <p14:tracePt t="218999" x="7245350" y="5822950"/>
          <p14:tracePt t="219010" x="7251700" y="5822950"/>
          <p14:tracePt t="219020" x="7258050" y="5822950"/>
          <p14:tracePt t="219041" x="7264400" y="5816600"/>
          <p14:tracePt t="219062" x="7270750" y="5816600"/>
          <p14:tracePt t="220215" x="7270750" y="5810250"/>
          <p14:tracePt t="220246" x="7270750" y="5803900"/>
          <p14:tracePt t="220257" x="7277100" y="5791200"/>
          <p14:tracePt t="220267" x="7277100" y="5778500"/>
          <p14:tracePt t="220281" x="7296150" y="5759450"/>
          <p14:tracePt t="220297" x="7296150" y="5746750"/>
          <p14:tracePt t="220314" x="7308850" y="5715000"/>
          <p14:tracePt t="220331" x="7321550" y="5695950"/>
          <p14:tracePt t="220347" x="7321550" y="5689600"/>
          <p14:tracePt t="220364" x="7321550" y="5683250"/>
          <p14:tracePt t="220381" x="7321550" y="5676900"/>
          <p14:tracePt t="220397" x="7321550" y="5670550"/>
          <p14:tracePt t="220414" x="7321550" y="5664200"/>
          <p14:tracePt t="220447" x="7321550" y="5657850"/>
          <p14:tracePt t="220532" x="7321550" y="5670550"/>
          <p14:tracePt t="220543" x="7321550" y="5676900"/>
          <p14:tracePt t="220554" x="7321550" y="5683250"/>
          <p14:tracePt t="220564" x="7321550" y="5689600"/>
          <p14:tracePt t="220585" x="7321550" y="5695950"/>
          <p14:tracePt t="220618" x="7327900" y="5695950"/>
          <p14:tracePt t="220629" x="7340600" y="5695950"/>
          <p14:tracePt t="220638" x="7346950" y="5695950"/>
          <p14:tracePt t="220649" x="7359650" y="5695950"/>
          <p14:tracePt t="220663" x="7366000" y="5695950"/>
          <p14:tracePt t="220681" x="7378700" y="5683250"/>
          <p14:tracePt t="220698" x="7378700" y="5676900"/>
          <p14:tracePt t="220714" x="7385050" y="5670550"/>
          <p14:tracePt t="220766" x="7385050" y="5664200"/>
          <p14:tracePt t="220788" x="7378700" y="5664200"/>
          <p14:tracePt t="220798" x="7372350" y="5664200"/>
          <p14:tracePt t="220818" x="7366000" y="5664200"/>
          <p14:tracePt t="236111" x="7366000" y="5657850"/>
          <p14:tracePt t="236122" x="7372350" y="5651500"/>
          <p14:tracePt t="236143" x="7378700" y="5645150"/>
          <p14:tracePt t="236152" x="7378700" y="5638800"/>
          <p14:tracePt t="236164" x="7385050" y="5632450"/>
          <p14:tracePt t="236186" x="7391400" y="5626100"/>
          <p14:tracePt t="236195" x="7404100" y="5619750"/>
          <p14:tracePt t="236207" x="7410450" y="5613400"/>
          <p14:tracePt t="236216" x="7416800" y="5607050"/>
          <p14:tracePt t="236233" x="7423150" y="5594350"/>
          <p14:tracePt t="236251" x="7442200" y="5562600"/>
          <p14:tracePt t="236268" x="7454900" y="5530850"/>
          <p14:tracePt t="236282" x="7461250" y="5461000"/>
          <p14:tracePt t="236299" x="7473950" y="5435600"/>
          <p14:tracePt t="236316" x="7473950" y="5378450"/>
          <p14:tracePt t="236333" x="7473950" y="5308600"/>
          <p14:tracePt t="236349" x="7473950" y="5270500"/>
          <p14:tracePt t="236366" x="7473950" y="5194300"/>
          <p14:tracePt t="236383" x="7473950" y="5156200"/>
          <p14:tracePt t="236400" x="7473950" y="5073650"/>
          <p14:tracePt t="236416" x="7473950" y="5048250"/>
          <p14:tracePt t="236434" x="7473950" y="5003800"/>
          <p14:tracePt t="236450" x="7473950" y="4965700"/>
          <p14:tracePt t="236467" x="7473950" y="4946650"/>
          <p14:tracePt t="236483" x="7473950" y="4889500"/>
          <p14:tracePt t="236499" x="7467600" y="4851400"/>
          <p14:tracePt t="236516" x="7461250" y="4794250"/>
          <p14:tracePt t="236533" x="7454900" y="4743450"/>
          <p14:tracePt t="236549" x="7448550" y="4730750"/>
          <p14:tracePt t="236567" x="7442200" y="4718050"/>
          <p14:tracePt t="236583" x="7442200" y="4705350"/>
          <p14:tracePt t="236600" x="7435850" y="4686300"/>
          <p14:tracePt t="236616" x="7435850" y="4673600"/>
          <p14:tracePt t="236633" x="7435850" y="4648200"/>
          <p14:tracePt t="236651" x="7435850" y="4635500"/>
          <p14:tracePt t="236666" x="7435850" y="4622800"/>
          <p14:tracePt t="236683" x="7429500" y="4578350"/>
          <p14:tracePt t="236699" x="7423150" y="4565650"/>
          <p14:tracePt t="236716" x="7423150" y="4533900"/>
          <p14:tracePt t="236732" x="7423150" y="4527550"/>
          <p14:tracePt t="236749" x="7416800" y="4508500"/>
          <p14:tracePt t="236767" x="7416800" y="4495800"/>
          <p14:tracePt t="236783" x="7416800" y="4489450"/>
          <p14:tracePt t="236815" x="7416800" y="4483100"/>
          <p14:tracePt t="236852" x="7416800" y="4476750"/>
          <p14:tracePt t="237476" x="7416800" y="4470400"/>
          <p14:tracePt t="237486" x="7416800" y="4464050"/>
          <p14:tracePt t="237497" x="7416800" y="4451350"/>
          <p14:tracePt t="237509" x="7416800" y="4425950"/>
          <p14:tracePt t="237520" x="7416800" y="4413250"/>
          <p14:tracePt t="237533" x="7423150" y="4394200"/>
          <p14:tracePt t="237550" x="7423150" y="4356100"/>
          <p14:tracePt t="237567" x="7423150" y="4305300"/>
          <p14:tracePt t="237584" x="7423150" y="4273550"/>
          <p14:tracePt t="237615" x="7410450" y="4260850"/>
          <p14:tracePt t="237632" x="7397750" y="4260850"/>
          <p14:tracePt t="237634" x="7385050" y="4260850"/>
          <p14:tracePt t="237648" x="7372350" y="4273550"/>
          <p14:tracePt t="237666" x="7353300" y="4305300"/>
          <p14:tracePt t="237682" x="7321550" y="4413250"/>
          <p14:tracePt t="237698" x="7321550" y="4502150"/>
          <p14:tracePt t="237715" x="7321550" y="4527550"/>
          <p14:tracePt t="237732" x="7327900" y="4540250"/>
          <p14:tracePt t="237748" x="7346950" y="4540250"/>
          <p14:tracePt t="237765" x="7378700" y="4540250"/>
          <p14:tracePt t="237783" x="7416800" y="4521200"/>
          <p14:tracePt t="237798" x="7423150" y="4502150"/>
          <p14:tracePt t="237815" x="7448550" y="4419600"/>
          <p14:tracePt t="237832" x="7454900" y="4362450"/>
          <p14:tracePt t="237848" x="7448550" y="4292600"/>
          <p14:tracePt t="237865" x="7429500" y="4273550"/>
          <p14:tracePt t="237882" x="7404100" y="4248150"/>
          <p14:tracePt t="237899" x="7391400" y="4248150"/>
          <p14:tracePt t="239279" x="7391400" y="4241800"/>
          <p14:tracePt t="239302" x="7391400" y="4235450"/>
          <p14:tracePt t="239342" x="7385050" y="4235450"/>
          <p14:tracePt t="239364" x="7378700" y="4235450"/>
          <p14:tracePt t="239374" x="7372350" y="4241800"/>
          <p14:tracePt t="239384" x="7366000" y="4248150"/>
          <p14:tracePt t="239396" x="7366000" y="4273550"/>
          <p14:tracePt t="239413" x="7366000" y="4286250"/>
          <p14:tracePt t="239430" x="7366000" y="4318000"/>
          <p14:tracePt t="239446" x="7366000" y="4324350"/>
          <p14:tracePt t="239463" x="7366000" y="4337050"/>
          <p14:tracePt t="239480" x="7397750" y="4343400"/>
          <p14:tracePt t="239496" x="7410450" y="4343400"/>
          <p14:tracePt t="239513" x="7435850" y="4343400"/>
          <p14:tracePt t="239530" x="7442200" y="4343400"/>
          <p14:tracePt t="239546" x="7448550" y="4337050"/>
          <p14:tracePt t="239563" x="7448550" y="4324350"/>
          <p14:tracePt t="239580" x="7448550" y="4292600"/>
          <p14:tracePt t="239598" x="7442200" y="4260850"/>
          <p14:tracePt t="239614" x="7435850" y="4260850"/>
          <p14:tracePt t="239631" x="7429500" y="4260850"/>
          <p14:tracePt t="240814" x="7429500" y="4254500"/>
          <p14:tracePt t="240825" x="7429500" y="4248150"/>
          <p14:tracePt t="240836" x="7429500" y="4229100"/>
          <p14:tracePt t="240847" x="7435850" y="4216400"/>
          <p14:tracePt t="240862" x="7448550" y="4197350"/>
          <p14:tracePt t="240878" x="7461250" y="4152900"/>
          <p14:tracePt t="240895" x="7467600" y="4133850"/>
          <p14:tracePt t="240912" x="7486650" y="4095750"/>
          <p14:tracePt t="240930" x="7486650" y="4083050"/>
          <p14:tracePt t="240946" x="7486650" y="4070350"/>
          <p14:tracePt t="240964" x="7486650" y="4044950"/>
          <p14:tracePt t="240979" x="7486650" y="4032250"/>
          <p14:tracePt t="240995" x="7486650" y="4006850"/>
          <p14:tracePt t="241012" x="7486650" y="3994150"/>
          <p14:tracePt t="241028" x="7473950" y="3968750"/>
          <p14:tracePt t="241046" x="7461250" y="3956050"/>
          <p14:tracePt t="241062" x="7454900" y="3943350"/>
          <p14:tracePt t="241079" x="7435850" y="3930650"/>
          <p14:tracePt t="241095" x="7429500" y="3930650"/>
          <p14:tracePt t="241112" x="7410450" y="3911600"/>
          <p14:tracePt t="241129" x="7391400" y="3898900"/>
          <p14:tracePt t="241131" x="7378700" y="3886200"/>
          <p14:tracePt t="241145" x="7359650" y="3873500"/>
          <p14:tracePt t="241162" x="7327900" y="3860800"/>
          <p14:tracePt t="241178" x="7264400" y="3829050"/>
          <p14:tracePt t="241195" x="7200900" y="3797300"/>
          <p14:tracePt t="241212" x="7169150" y="3778250"/>
          <p14:tracePt t="241228" x="7112000" y="3759200"/>
          <p14:tracePt t="241244" x="7080250" y="3752850"/>
          <p14:tracePt t="241263" x="7023100" y="3733800"/>
          <p14:tracePt t="241280" x="6959600" y="3714750"/>
          <p14:tracePt t="241296" x="6927850" y="3708400"/>
          <p14:tracePt t="241312" x="6889750" y="3695700"/>
          <p14:tracePt t="241328" x="6877050" y="3689350"/>
          <p14:tracePt t="241345" x="6832600" y="3683000"/>
          <p14:tracePt t="241362" x="6813550" y="3676650"/>
          <p14:tracePt t="241378" x="6756400" y="3657600"/>
          <p14:tracePt t="241396" x="6692900" y="3644900"/>
          <p14:tracePt t="241412" x="6654800" y="3638550"/>
          <p14:tracePt t="241429" x="6604000" y="3625850"/>
          <p14:tracePt t="241446" x="6578600" y="3625850"/>
          <p14:tracePt t="241462" x="6515100" y="3613150"/>
          <p14:tracePt t="241478" x="6477000" y="3613150"/>
          <p14:tracePt t="241495" x="6394450" y="3600450"/>
          <p14:tracePt t="241512" x="6305550" y="3600450"/>
          <p14:tracePt t="241528" x="6261100" y="3594100"/>
          <p14:tracePt t="241545" x="6159500" y="3594100"/>
          <p14:tracePt t="241561" x="6108700" y="3594100"/>
          <p14:tracePt t="241578" x="5981700" y="3594100"/>
          <p14:tracePt t="241595" x="5924550" y="3606800"/>
          <p14:tracePt t="241612" x="5778500" y="3644900"/>
          <p14:tracePt t="241628" x="5632450" y="3702050"/>
          <p14:tracePt t="241645" x="5575300" y="3733800"/>
          <p14:tracePt t="241662" x="5486400" y="3778250"/>
          <p14:tracePt t="241678" x="5461000" y="3784600"/>
          <p14:tracePt t="241695" x="5416550" y="3803650"/>
          <p14:tracePt t="241711" x="5397500" y="3803650"/>
          <p14:tracePt t="241728" x="5378450" y="3816350"/>
          <p14:tracePt t="241745" x="5359400" y="3822700"/>
          <p14:tracePt t="241761" x="5346700" y="3829050"/>
          <p14:tracePt t="243417" x="5346700" y="3822700"/>
          <p14:tracePt t="243428" x="5346700" y="3810000"/>
          <p14:tracePt t="243438" x="5340350" y="3803650"/>
          <p14:tracePt t="243448" x="5340350" y="3790950"/>
          <p14:tracePt t="243461" x="5340350" y="3778250"/>
          <p14:tracePt t="243478" x="5334000" y="3765550"/>
          <p14:tracePt t="243494" x="5314950" y="3727450"/>
          <p14:tracePt t="243509" x="5302250" y="3702050"/>
          <p14:tracePt t="243526" x="5232400" y="3644900"/>
          <p14:tracePt t="243543" x="5105400" y="3556000"/>
          <p14:tracePt t="243559" x="5041900" y="3530600"/>
          <p14:tracePt t="243576" x="4921250" y="3492500"/>
          <p14:tracePt t="243593" x="4851400" y="3473450"/>
          <p14:tracePt t="243609" x="4768850" y="3448050"/>
          <p14:tracePt t="243628" x="4699000" y="3448050"/>
          <p14:tracePt t="243643" x="4679950" y="3448050"/>
          <p14:tracePt t="243661" x="4629150" y="3460750"/>
          <p14:tracePt t="243677" x="4603750" y="3492500"/>
          <p14:tracePt t="243694" x="4546600" y="3606800"/>
          <p14:tracePt t="243710" x="4540250" y="3657600"/>
          <p14:tracePt t="243727" x="4527550" y="3752850"/>
          <p14:tracePt t="243745" x="4527550" y="3803650"/>
          <p14:tracePt t="243760" x="4565650" y="3892550"/>
          <p14:tracePt t="243777" x="4648200" y="3949700"/>
          <p14:tracePt t="243794" x="4686300" y="3962400"/>
          <p14:tracePt t="243810" x="4781550" y="3962400"/>
          <p14:tracePt t="243828" x="4800600" y="3962400"/>
          <p14:tracePt t="243843" x="4845050" y="3937000"/>
          <p14:tracePt t="243860" x="4870450" y="3898900"/>
          <p14:tracePt t="243876" x="4908550" y="3740150"/>
          <p14:tracePt t="243894" x="4908550" y="3587750"/>
          <p14:tracePt t="243911" x="4883150" y="3530600"/>
          <p14:tracePt t="243927" x="4819650" y="3479800"/>
          <p14:tracePt t="243942" x="4762500" y="3467100"/>
          <p14:tracePt t="243960" x="4660900" y="3473450"/>
          <p14:tracePt t="243977" x="4584700" y="3517900"/>
          <p14:tracePt t="243993" x="4552950" y="3562350"/>
          <p14:tracePt t="244009" x="4508500" y="3663950"/>
          <p14:tracePt t="244026" x="4502150" y="3702050"/>
          <p14:tracePt t="244042" x="4502150" y="3790950"/>
          <p14:tracePt t="244059" x="4514850" y="3835400"/>
          <p14:tracePt t="244076" x="4565650" y="3905250"/>
          <p14:tracePt t="244094" x="4635500" y="3937000"/>
          <p14:tracePt t="244110" x="4660900" y="3943350"/>
          <p14:tracePt t="244127" x="4692650" y="3943350"/>
          <p14:tracePt t="244142" x="4705350" y="3943350"/>
          <p14:tracePt t="244159" x="4724400" y="3898900"/>
          <p14:tracePt t="244176" x="4724400" y="3854450"/>
          <p14:tracePt t="244193" x="4711700" y="3759200"/>
          <p14:tracePt t="244210" x="4641850" y="3695700"/>
          <p14:tracePt t="244226" x="4597400" y="3670300"/>
          <p14:tracePt t="244243" x="4527550" y="3651250"/>
          <p14:tracePt t="244259" x="4508500" y="3651250"/>
          <p14:tracePt t="244276" x="4489450" y="3651250"/>
          <p14:tracePt t="244309" x="4483100" y="3651250"/>
          <p14:tracePt t="258264" x="4483100" y="3644900"/>
          <p14:tracePt t="258274" x="4483100" y="3638550"/>
          <p14:tracePt t="258285" x="4483100" y="3632200"/>
          <p14:tracePt t="258296" x="4483100" y="3619500"/>
          <p14:tracePt t="258313" x="4483100" y="3613150"/>
          <p14:tracePt t="258369" x="4483100" y="3625850"/>
          <p14:tracePt t="258382" x="4470400" y="3644900"/>
          <p14:tracePt t="258391" x="4470400" y="3676650"/>
          <p14:tracePt t="258401" x="4470400" y="3714750"/>
          <p14:tracePt t="258413" x="4470400" y="3765550"/>
          <p14:tracePt t="258430" x="4476750" y="3797300"/>
          <p14:tracePt t="258446" x="4489450" y="3829050"/>
          <p14:tracePt t="258463" x="4502150" y="3841750"/>
          <p14:tracePt t="258480" x="4533900" y="3854450"/>
          <p14:tracePt t="258496" x="4578350" y="3854450"/>
          <p14:tracePt t="258513" x="4597400" y="3848100"/>
          <p14:tracePt t="258529" x="4660900" y="3759200"/>
          <p14:tracePt t="258546" x="4686300" y="3702050"/>
          <p14:tracePt t="258563" x="4711700" y="3632200"/>
          <p14:tracePt t="258579" x="4711700" y="3600450"/>
          <p14:tracePt t="258596" x="4711700" y="3575050"/>
          <p14:tracePt t="258613" x="4705350" y="3568700"/>
          <p14:tracePt t="258629" x="4692650" y="3568700"/>
          <p14:tracePt t="258647" x="4648200" y="3644900"/>
          <p14:tracePt t="258663" x="4622800" y="3740150"/>
          <p14:tracePt t="258680" x="4622800" y="3867150"/>
          <p14:tracePt t="258696" x="4622800" y="3892550"/>
          <p14:tracePt t="258713" x="4641850" y="3937000"/>
          <p14:tracePt t="258730" x="4673600" y="3956050"/>
          <p14:tracePt t="258746" x="4705350" y="3956050"/>
          <p14:tracePt t="258762" x="4762500" y="3956050"/>
          <p14:tracePt t="258779" x="4781550" y="3956050"/>
          <p14:tracePt t="258796" x="4806950" y="3956050"/>
          <p14:tracePt t="258829" x="4813300" y="3956050"/>
          <p14:tracePt t="264123" x="4813300" y="3943350"/>
          <p14:tracePt t="264134" x="4806950" y="3930650"/>
          <p14:tracePt t="264145" x="4800600" y="3905250"/>
          <p14:tracePt t="264158" x="4794250" y="3892550"/>
          <p14:tracePt t="264175" x="4787900" y="3879850"/>
          <p14:tracePt t="264191" x="4775200" y="3867150"/>
          <p14:tracePt t="264208" x="4768850" y="3848100"/>
          <p14:tracePt t="264224" x="4768850" y="3835400"/>
          <p14:tracePt t="264241" x="4762500" y="3816350"/>
          <p14:tracePt t="264258" x="4756150" y="3803650"/>
          <p14:tracePt t="264274" x="4749800" y="3790950"/>
          <p14:tracePt t="264291" x="4749800" y="3771900"/>
          <p14:tracePt t="264308" x="4743450" y="3746500"/>
          <p14:tracePt t="264324" x="4743450" y="3721100"/>
          <p14:tracePt t="264341" x="4737100" y="3708400"/>
          <p14:tracePt t="264358" x="4737100" y="3702050"/>
          <p14:tracePt t="264391" x="4737100" y="3695700"/>
          <p14:tracePt t="264408" x="4737100" y="3689350"/>
          <p14:tracePt t="264451" x="4737100" y="3683000"/>
          <p14:tracePt t="264875" x="4730750" y="3683000"/>
          <p14:tracePt t="264887" x="4724400" y="3683000"/>
          <p14:tracePt t="264928" x="4718050" y="3683000"/>
          <p14:tracePt t="264950" x="4711700" y="3683000"/>
          <p14:tracePt t="264994" x="4705350" y="3683000"/>
          <p14:tracePt t="265447" x="4699000" y="3683000"/>
          <p14:tracePt t="265457" x="4692650" y="3670300"/>
          <p14:tracePt t="265468" x="4686300" y="3657600"/>
          <p14:tracePt t="265478" x="4679950" y="3644900"/>
          <p14:tracePt t="265491" x="4673600" y="3638550"/>
          <p14:tracePt t="265508" x="4660900" y="3632200"/>
          <p14:tracePt t="265523" x="4629150" y="3613150"/>
          <p14:tracePt t="265540" x="4616450" y="3613150"/>
          <p14:tracePt t="265556" x="4584700" y="3613150"/>
          <p14:tracePt t="265573" x="4572000" y="3613150"/>
          <p14:tracePt t="265589" x="4559300" y="3619500"/>
          <p14:tracePt t="265606" x="4559300" y="3663950"/>
          <p14:tracePt t="265623" x="4559300" y="3702050"/>
          <p14:tracePt t="265639" x="4591050" y="3740150"/>
          <p14:tracePt t="265659" x="4660900" y="3771900"/>
          <p14:tracePt t="265674" x="4699000" y="3771900"/>
          <p14:tracePt t="265691" x="4794250" y="3752850"/>
          <p14:tracePt t="265706" x="4845050" y="3695700"/>
          <p14:tracePt t="265722" x="4965700" y="3397250"/>
          <p14:tracePt t="265740" x="4965700" y="3295650"/>
          <p14:tracePt t="265756" x="4953000" y="3213100"/>
          <p14:tracePt t="265773" x="4921250" y="3187700"/>
          <p14:tracePt t="265790" x="4781550" y="3130550"/>
          <p14:tracePt t="265806" x="4616450" y="3130550"/>
          <p14:tracePt t="265823" x="4546600" y="3155950"/>
          <p14:tracePt t="265840" x="4470400" y="3219450"/>
          <p14:tracePt t="265856" x="4445000" y="3263900"/>
          <p14:tracePt t="265873" x="4425950" y="3333750"/>
          <p14:tracePt t="265890" x="4425950" y="3371850"/>
          <p14:tracePt t="265906" x="4445000" y="3403600"/>
          <p14:tracePt t="265924" x="4540250" y="3422650"/>
          <p14:tracePt t="267483" x="4540250" y="3409950"/>
          <p14:tracePt t="267494" x="4540250" y="3403600"/>
          <p14:tracePt t="267506" x="4540250" y="3397250"/>
          <p14:tracePt t="267522" x="4540250" y="3371850"/>
          <p14:tracePt t="267539" x="4514850" y="3327400"/>
          <p14:tracePt t="267556" x="4483100" y="3308350"/>
          <p14:tracePt t="267571" x="4330700" y="3206750"/>
          <p14:tracePt t="267588" x="4133850" y="3111500"/>
          <p14:tracePt t="267605" x="4038600" y="3092450"/>
          <p14:tracePt t="267621" x="3841750" y="3041650"/>
          <p14:tracePt t="267638" x="3727450" y="3016250"/>
          <p14:tracePt t="267641" x="3638550" y="3009900"/>
          <p14:tracePt t="267654" x="3562350" y="2997200"/>
          <p14:tracePt t="267671" x="3498850" y="2997200"/>
          <p14:tracePt t="267687" x="3397250" y="2997200"/>
          <p14:tracePt t="267704" x="3289300" y="2990850"/>
          <p14:tracePt t="267721" x="3225800" y="2990850"/>
          <p14:tracePt t="267737" x="3111500" y="2990850"/>
          <p14:tracePt t="267754" x="3060700" y="2990850"/>
          <p14:tracePt t="267771" x="2927350" y="3009900"/>
          <p14:tracePt t="267789" x="2857500" y="3028950"/>
          <p14:tracePt t="267805" x="2686050" y="3073400"/>
          <p14:tracePt t="267822" x="2533650" y="3098800"/>
          <p14:tracePt t="267838" x="2451100" y="3111500"/>
          <p14:tracePt t="267855" x="2286000" y="3136900"/>
          <p14:tracePt t="267872" x="2197100" y="3149600"/>
          <p14:tracePt t="267888" x="2057400" y="3200400"/>
          <p14:tracePt t="267906" x="1962150" y="3244850"/>
          <p14:tracePt t="267921" x="1917700" y="3270250"/>
          <p14:tracePt t="267938" x="1841500" y="3321050"/>
          <p14:tracePt t="267955" x="1803400" y="3346450"/>
          <p14:tracePt t="267972" x="1746250" y="3403600"/>
          <p14:tracePt t="267987" x="1720850" y="3435350"/>
          <p14:tracePt t="268004" x="1689100" y="3479800"/>
          <p14:tracePt t="268020" x="1663700" y="3505200"/>
          <p14:tracePt t="268037" x="1651000" y="3530600"/>
          <p14:tracePt t="268055" x="1638300" y="3536950"/>
          <p14:tracePt t="268089" x="1638300" y="3543300"/>
          <p14:tracePt t="268106" x="1638300" y="3549650"/>
          <p14:tracePt t="268120" x="1631950" y="3549650"/>
          <p14:tracePt t="268159" x="1631950" y="3556000"/>
          <p14:tracePt t="268531" x="1631950" y="3562350"/>
          <p14:tracePt t="268563" x="1631950" y="3568700"/>
          <p14:tracePt t="268574" x="1631950" y="3575050"/>
          <p14:tracePt t="268594" x="1631950" y="3581400"/>
          <p14:tracePt t="268605" x="1631950" y="3594100"/>
          <p14:tracePt t="268616" x="1631950" y="3600450"/>
          <p14:tracePt t="268626" x="1631950" y="3606800"/>
          <p14:tracePt t="268639" x="1644650" y="3619500"/>
          <p14:tracePt t="268653" x="1663700" y="3625850"/>
          <p14:tracePt t="268670" x="1739900" y="3632200"/>
          <p14:tracePt t="268689" x="1854200" y="3594100"/>
          <p14:tracePt t="268705" x="1885950" y="3568700"/>
          <p14:tracePt t="268722" x="1968500" y="3460750"/>
          <p14:tracePt t="268737" x="2012950" y="3327400"/>
          <p14:tracePt t="268754" x="2025650" y="3213100"/>
          <p14:tracePt t="268770" x="2012950" y="3168650"/>
          <p14:tracePt t="268786" x="1949450" y="3136900"/>
          <p14:tracePt t="268803" x="1885950" y="3136900"/>
          <p14:tracePt t="268820" x="1739900" y="3213100"/>
          <p14:tracePt t="268837" x="1631950" y="3308350"/>
          <p14:tracePt t="268853" x="1606550" y="3340100"/>
          <p14:tracePt t="268870" x="1574800" y="3378200"/>
          <p14:tracePt t="268886" x="1568450" y="3390900"/>
          <p14:tracePt t="268903" x="1568450" y="3403600"/>
          <p14:tracePt t="273097" x="1568450" y="3422650"/>
          <p14:tracePt t="273108" x="1568450" y="3441700"/>
          <p14:tracePt t="273118" x="1568450" y="3467100"/>
          <p14:tracePt t="273134" x="1568450" y="3498850"/>
          <p14:tracePt t="273150" x="1568450" y="3543300"/>
          <p14:tracePt t="273166" x="1568450" y="3568700"/>
          <p14:tracePt t="273183" x="1568450" y="3594100"/>
          <p14:tracePt t="273217" x="1574800" y="3619500"/>
          <p14:tracePt t="273233" x="1581150" y="3670300"/>
          <p14:tracePt t="273249" x="1587500" y="3727450"/>
          <p14:tracePt t="273266" x="1600200" y="3829050"/>
          <p14:tracePt t="273283" x="1606550" y="3873500"/>
          <p14:tracePt t="273300" x="1625600" y="3956050"/>
          <p14:tracePt t="273317" x="1625600" y="4032250"/>
          <p14:tracePt t="273334" x="1631950" y="4184650"/>
          <p14:tracePt t="273351" x="1631950" y="4298950"/>
          <p14:tracePt t="273366" x="1631950" y="4343400"/>
          <p14:tracePt t="273383" x="1631950" y="4419600"/>
          <p14:tracePt t="273401" x="1631950" y="4457700"/>
          <p14:tracePt t="273417" x="1631950" y="4610100"/>
          <p14:tracePt t="273435" x="1644650" y="4743450"/>
          <p14:tracePt t="273450" x="1644650" y="4781550"/>
          <p14:tracePt t="273466" x="1644650" y="4845050"/>
          <p14:tracePt t="273482" x="1644650" y="4876800"/>
          <p14:tracePt t="273500" x="1644650" y="4965700"/>
          <p14:tracePt t="273516" x="1644650" y="5016500"/>
          <p14:tracePt t="273532" x="1644650" y="5130800"/>
          <p14:tracePt t="273550" x="1644650" y="5168900"/>
          <p14:tracePt t="273566" x="1644650" y="5251450"/>
          <p14:tracePt t="273583" x="1651000" y="5321300"/>
          <p14:tracePt t="273599" x="1651000" y="5346700"/>
          <p14:tracePt t="273616" x="1651000" y="5416550"/>
          <p14:tracePt t="273632" x="1651000" y="5467350"/>
          <p14:tracePt t="273650" x="1651000" y="5556250"/>
          <p14:tracePt t="273666" x="1651000" y="5588000"/>
          <p14:tracePt t="273683" x="1651000" y="5626100"/>
          <p14:tracePt t="273700" x="1651000" y="5638800"/>
          <p14:tracePt t="274050" x="1657350" y="5645150"/>
          <p14:tracePt t="274061" x="1663700" y="5645150"/>
          <p14:tracePt t="274071" x="1663700" y="5651500"/>
          <p14:tracePt t="274082" x="1676400" y="5657850"/>
          <p14:tracePt t="274099" x="1682750" y="5664200"/>
          <p14:tracePt t="274115" x="1695450" y="5676900"/>
          <p14:tracePt t="274132" x="1701800" y="5683250"/>
          <p14:tracePt t="274133" x="1714500" y="5689600"/>
          <p14:tracePt t="274155" x="1714500" y="5695950"/>
          <p14:tracePt t="274166" x="1720850" y="5702300"/>
          <p14:tracePt t="274182" x="1727200" y="5708650"/>
          <p14:tracePt t="274198" x="1739900" y="5721350"/>
          <p14:tracePt t="274216" x="1746250" y="5727700"/>
          <p14:tracePt t="274232" x="1752600" y="5734050"/>
          <p14:tracePt t="274248" x="1758950" y="5740400"/>
          <p14:tracePt t="274265" x="1771650" y="5746750"/>
          <p14:tracePt t="274282" x="1784350" y="5759450"/>
          <p14:tracePt t="274298" x="1790700" y="5765800"/>
          <p14:tracePt t="274315" x="1803400" y="5772150"/>
          <p14:tracePt t="274332" x="1809750" y="5772150"/>
          <p14:tracePt t="274348" x="1828800" y="5784850"/>
          <p14:tracePt t="274365" x="1835150" y="5784850"/>
          <p14:tracePt t="274382" x="1860550" y="5797550"/>
          <p14:tracePt t="274399" x="1885950" y="5803900"/>
          <p14:tracePt t="274415" x="1898650" y="5803900"/>
          <p14:tracePt t="274432" x="1930400" y="5810250"/>
          <p14:tracePt t="274448" x="1949450" y="5810250"/>
          <p14:tracePt t="274465" x="1981200" y="5816600"/>
          <p14:tracePt t="274482" x="2000250" y="5816600"/>
          <p14:tracePt t="274499" x="2044700" y="5816600"/>
          <p14:tracePt t="274516" x="2101850" y="5816600"/>
          <p14:tracePt t="274532" x="2127250" y="5816600"/>
          <p14:tracePt t="274549" x="2184400" y="5816600"/>
          <p14:tracePt t="274566" x="2209800" y="5816600"/>
          <p14:tracePt t="274582" x="2260600" y="5816600"/>
          <p14:tracePt t="274600" x="2324100" y="5816600"/>
          <p14:tracePt t="274616" x="2349500" y="5816600"/>
          <p14:tracePt t="274633" x="2419350" y="5816600"/>
          <p14:tracePt t="274650" x="2451100" y="5810250"/>
          <p14:tracePt t="274666" x="2508250" y="5803900"/>
          <p14:tracePt t="274681" x="2546350" y="5791200"/>
          <p14:tracePt t="274698" x="2616200" y="5784850"/>
          <p14:tracePt t="274716" x="2686050" y="5778500"/>
          <p14:tracePt t="274733" x="2705100" y="5772150"/>
          <p14:tracePt t="274749" x="2762250" y="5765800"/>
          <p14:tracePt t="274766" x="2781300" y="5759450"/>
          <p14:tracePt t="274782" x="2832100" y="5759450"/>
          <p14:tracePt t="274800" x="2857500" y="5753100"/>
          <p14:tracePt t="274816" x="2908300" y="5746750"/>
          <p14:tracePt t="274833" x="2978150" y="5734050"/>
          <p14:tracePt t="274849" x="3009900" y="5727700"/>
          <p14:tracePt t="274866" x="3067050" y="5721350"/>
          <p14:tracePt t="274883" x="3086100" y="5715000"/>
          <p14:tracePt t="274898" x="3168650" y="5708650"/>
          <p14:tracePt t="274915" x="3206750" y="5695950"/>
          <p14:tracePt t="274931" x="3314700" y="5689600"/>
          <p14:tracePt t="274948" x="3384550" y="5683250"/>
          <p14:tracePt t="274965" x="3422650" y="5670550"/>
          <p14:tracePt t="274981" x="3492500" y="5664200"/>
          <p14:tracePt t="274998" x="3530600" y="5657850"/>
          <p14:tracePt t="275014" x="3613150" y="5651500"/>
          <p14:tracePt t="275031" x="3638550" y="5645150"/>
          <p14:tracePt t="275048" x="3702050" y="5626100"/>
          <p14:tracePt t="275065" x="3752850" y="5613400"/>
          <p14:tracePt t="275083" x="3778250" y="5607050"/>
          <p14:tracePt t="275099" x="3829050" y="5600700"/>
          <p14:tracePt t="275116" x="3860800" y="5588000"/>
          <p14:tracePt t="275131" x="3917950" y="5575300"/>
          <p14:tracePt t="275148" x="3943350" y="5575300"/>
          <p14:tracePt t="275151" x="3968750" y="5568950"/>
          <p14:tracePt t="275164" x="3994150" y="5568950"/>
          <p14:tracePt t="275181" x="4038600" y="5562600"/>
          <p14:tracePt t="275198" x="4057650" y="5562600"/>
          <p14:tracePt t="275214" x="4095750" y="5556250"/>
          <p14:tracePt t="275231" x="4127500" y="5556250"/>
          <p14:tracePt t="275248" x="4178300" y="5549900"/>
          <p14:tracePt t="275266" x="4241800" y="5543550"/>
          <p14:tracePt t="275281" x="4273550" y="5543550"/>
          <p14:tracePt t="275298" x="4330700" y="5543550"/>
          <p14:tracePt t="275314" x="4356100" y="5543550"/>
          <p14:tracePt t="275331" x="4425950" y="5537200"/>
          <p14:tracePt t="275347" x="4464050" y="5537200"/>
          <p14:tracePt t="275364" x="4533900" y="5537200"/>
          <p14:tracePt t="275381" x="4572000" y="5537200"/>
          <p14:tracePt t="275398" x="4641850" y="5537200"/>
          <p14:tracePt t="275415" x="4699000" y="5537200"/>
          <p14:tracePt t="275431" x="4724400" y="5537200"/>
          <p14:tracePt t="275448" x="4800600" y="5537200"/>
          <p14:tracePt t="275464" x="4832350" y="5537200"/>
          <p14:tracePt t="275481" x="4895850" y="5537200"/>
          <p14:tracePt t="275497" x="4921250" y="5543550"/>
          <p14:tracePt t="275514" x="4959350" y="5543550"/>
          <p14:tracePt t="275531" x="4997450" y="5556250"/>
          <p14:tracePt t="275547" x="5003800" y="5556250"/>
          <p14:tracePt t="275564" x="5029200" y="5562600"/>
          <p14:tracePt t="275581" x="5035550" y="5562600"/>
          <p14:tracePt t="276228" x="5041900" y="5568950"/>
          <p14:tracePt t="276239" x="5054600" y="5568950"/>
          <p14:tracePt t="276250" x="5073650" y="5575300"/>
          <p14:tracePt t="276263" x="5092700" y="5575300"/>
          <p14:tracePt t="276280" x="5118100" y="5581650"/>
          <p14:tracePt t="276297" x="5181600" y="5588000"/>
          <p14:tracePt t="276314" x="5238750" y="5588000"/>
          <p14:tracePt t="276330" x="5270500" y="5588000"/>
          <p14:tracePt t="276347" x="5334000" y="5588000"/>
          <p14:tracePt t="276364" x="5378450" y="5588000"/>
          <p14:tracePt t="276381" x="5467350" y="5588000"/>
          <p14:tracePt t="276399" x="5568950" y="5588000"/>
          <p14:tracePt t="276414" x="5607050" y="5588000"/>
          <p14:tracePt t="276432" x="5645150" y="5588000"/>
          <p14:tracePt t="276446" x="5727700" y="5588000"/>
          <p14:tracePt t="276463" x="5791200" y="5588000"/>
          <p14:tracePt t="276479" x="5822950" y="5588000"/>
          <p14:tracePt t="276496" x="5880100" y="5588000"/>
          <p14:tracePt t="276513" x="5905500" y="5588000"/>
          <p14:tracePt t="276529" x="5962650" y="5588000"/>
          <p14:tracePt t="276546" x="6032500" y="5588000"/>
          <p14:tracePt t="276563" x="6057900" y="5588000"/>
          <p14:tracePt t="276579" x="6127750" y="5588000"/>
          <p14:tracePt t="276596" x="6165850" y="5588000"/>
          <p14:tracePt t="276613" x="6242050" y="5588000"/>
          <p14:tracePt t="276629" x="6292850" y="5588000"/>
          <p14:tracePt t="276646" x="6432550" y="5588000"/>
          <p14:tracePt t="276663" x="6591300" y="5581650"/>
          <p14:tracePt t="276680" x="6667500" y="5568950"/>
          <p14:tracePt t="276696" x="6877050" y="5518150"/>
          <p14:tracePt t="276713" x="6991350" y="5499100"/>
          <p14:tracePt t="276730" x="7188200" y="5435600"/>
          <p14:tracePt t="276746" x="7277100" y="5416550"/>
          <p14:tracePt t="276762" x="7448550" y="5365750"/>
          <p14:tracePt t="276779" x="7556500" y="5314950"/>
          <p14:tracePt t="276796" x="7588250" y="5302250"/>
          <p14:tracePt t="276812" x="7632700" y="5270500"/>
          <p14:tracePt t="276829" x="7645400" y="5264150"/>
          <p14:tracePt t="276846" x="7658100" y="5257800"/>
          <p14:tracePt t="276862" x="7664450" y="5257800"/>
          <p14:tracePt t="276897" x="7670800" y="5251450"/>
          <p14:tracePt t="276928" x="7677150" y="5251450"/>
          <p14:tracePt t="277045" x="7677150" y="5245100"/>
          <p14:tracePt t="277076" x="7683500" y="5245100"/>
          <p14:tracePt t="277129" x="7683500" y="5238750"/>
          <p14:tracePt t="277140" x="7683500" y="5232400"/>
          <p14:tracePt t="277152" x="7683500" y="5226050"/>
          <p14:tracePt t="277163" x="7689850" y="5219700"/>
          <p14:tracePt t="277180" x="7696200" y="5219700"/>
          <p14:tracePt t="277196" x="7708900" y="5194300"/>
          <p14:tracePt t="277214" x="7727950" y="5168900"/>
          <p14:tracePt t="277230" x="7740650" y="5149850"/>
          <p14:tracePt t="277246" x="7772400" y="5099050"/>
          <p14:tracePt t="277263" x="7797800" y="5067300"/>
          <p14:tracePt t="277280" x="7842250" y="4965700"/>
          <p14:tracePt t="277295" x="7874000" y="4902200"/>
          <p14:tracePt t="277312" x="7899400" y="4806950"/>
          <p14:tracePt t="277329" x="7912100" y="4743450"/>
          <p14:tracePt t="277345" x="7918450" y="4718050"/>
          <p14:tracePt t="277362" x="7937500" y="4559300"/>
          <p14:tracePt t="277379" x="7937500" y="4495800"/>
          <p14:tracePt t="277395" x="7937500" y="4343400"/>
          <p14:tracePt t="277412" x="7937500" y="4279900"/>
          <p14:tracePt t="277429" x="7918450" y="4146550"/>
          <p14:tracePt t="277447" x="7867650" y="4013200"/>
          <p14:tracePt t="277464" x="7829550" y="3930650"/>
          <p14:tracePt t="277480" x="7759700" y="3784600"/>
          <p14:tracePt t="277497" x="7734300" y="3740150"/>
          <p14:tracePt t="277513" x="7670800" y="3644900"/>
          <p14:tracePt t="277529" x="7620000" y="3600450"/>
          <p14:tracePt t="277546" x="7493000" y="3524250"/>
          <p14:tracePt t="277563" x="7334250" y="3454400"/>
          <p14:tracePt t="277579" x="7251700" y="3422650"/>
          <p14:tracePt t="277596" x="7086600" y="3384550"/>
          <p14:tracePt t="277612" x="7004050" y="3365500"/>
          <p14:tracePt t="277628" x="6813550" y="3333750"/>
          <p14:tracePt t="277646" x="6737350" y="3321050"/>
          <p14:tracePt t="277649" x="6654800" y="3314700"/>
          <p14:tracePt t="277662" x="6578600" y="3302000"/>
          <p14:tracePt t="277679" x="6388100" y="3302000"/>
          <p14:tracePt t="277696" x="6286500" y="3302000"/>
          <p14:tracePt t="277713" x="6108700" y="3302000"/>
          <p14:tracePt t="277729" x="6032500" y="3308350"/>
          <p14:tracePt t="277746" x="5854700" y="3327400"/>
          <p14:tracePt t="277763" x="5645150" y="3359150"/>
          <p14:tracePt t="277779" x="5530850" y="3378200"/>
          <p14:tracePt t="277796" x="5314950" y="3409950"/>
          <p14:tracePt t="277813" x="5213350" y="3422650"/>
          <p14:tracePt t="277829" x="5022850" y="3429000"/>
          <p14:tracePt t="277845" x="4933950" y="3429000"/>
          <p14:tracePt t="277862" x="4756150" y="3429000"/>
          <p14:tracePt t="277880" x="4578350" y="3429000"/>
          <p14:tracePt t="277895" x="4489450" y="3429000"/>
          <p14:tracePt t="277912" x="4311650" y="3429000"/>
          <p14:tracePt t="277928" x="4235450" y="3429000"/>
          <p14:tracePt t="277945" x="4089400" y="3441700"/>
          <p14:tracePt t="277962" x="4025900" y="3448050"/>
          <p14:tracePt t="277978" x="3892550" y="3467100"/>
          <p14:tracePt t="277995" x="3829050" y="3467100"/>
          <p14:tracePt t="278012" x="3714750" y="3467100"/>
          <p14:tracePt t="278028" x="3600450" y="3479800"/>
          <p14:tracePt t="278045" x="3530600" y="3479800"/>
          <p14:tracePt t="278061" x="3429000" y="3479800"/>
          <p14:tracePt t="278078" x="3378200" y="3479800"/>
          <p14:tracePt t="278095" x="3302000" y="3479800"/>
          <p14:tracePt t="278111" x="3257550" y="3479800"/>
          <p14:tracePt t="278128" x="3194050" y="3479800"/>
          <p14:tracePt t="278145" x="3124200" y="3473450"/>
          <p14:tracePt t="278161" x="3086100" y="3467100"/>
          <p14:tracePt t="278178" x="2997200" y="3467100"/>
          <p14:tracePt t="278197" x="2952750" y="3467100"/>
          <p14:tracePt t="278213" x="2863850" y="3467100"/>
          <p14:tracePt t="278230" x="2781300" y="3467100"/>
          <p14:tracePt t="278246" x="2730500" y="3467100"/>
          <p14:tracePt t="278263" x="2641600" y="3467100"/>
          <p14:tracePt t="278278" x="2590800" y="3467100"/>
          <p14:tracePt t="278295" x="2482850" y="3479800"/>
          <p14:tracePt t="278313" x="2432050" y="3486150"/>
          <p14:tracePt t="278330" x="2305050" y="3486150"/>
          <p14:tracePt t="278346" x="2146300" y="3498850"/>
          <p14:tracePt t="278362" x="2070100" y="3505200"/>
          <p14:tracePt t="278379" x="1917700" y="3524250"/>
          <p14:tracePt t="278394" x="1854200" y="3524250"/>
          <p14:tracePt t="278411" x="1733550" y="3543300"/>
          <p14:tracePt t="278428" x="1701800" y="3549650"/>
          <p14:tracePt t="278445" x="1644650" y="3568700"/>
          <p14:tracePt t="278462" x="1625600" y="3581400"/>
          <p14:tracePt t="278478" x="1587500" y="3594100"/>
          <p14:tracePt t="278495" x="1581150" y="3600450"/>
          <p14:tracePt t="278511" x="1574800" y="3606800"/>
          <p14:tracePt t="278529" x="1568450" y="360680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Desenvolvendo o plano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6200000">
            <a:off x="-1678397" y="3486711"/>
            <a:ext cx="4824536" cy="964700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/>
              <a:t>Inferência: resultado da amostra serve pra população de interesse?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63" y="1556792"/>
            <a:ext cx="7224001" cy="49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550"/>
    </mc:Choice>
    <mc:Fallback xmlns="">
      <p:transition spd="slow" advTm="264550"/>
    </mc:Fallback>
  </mc:AlternateContent>
  <p:extLst>
    <p:ext uri="{3A86A75C-4F4B-4683-9AE1-C65F6400EC91}">
      <p14:laserTraceLst xmlns:p14="http://schemas.microsoft.com/office/powerpoint/2010/main">
        <p14:tracePtLst>
          <p14:tracePt t="25412" x="914400" y="4978400"/>
          <p14:tracePt t="25899" x="920750" y="4978400"/>
          <p14:tracePt t="25910" x="946150" y="4978400"/>
          <p14:tracePt t="25921" x="977900" y="4978400"/>
          <p14:tracePt t="25931" x="1054100" y="4978400"/>
          <p14:tracePt t="25945" x="1193800" y="4978400"/>
          <p14:tracePt t="25961" x="1320800" y="4978400"/>
          <p14:tracePt t="25978" x="1866900" y="4921250"/>
          <p14:tracePt t="25995" x="2444750" y="4806950"/>
          <p14:tracePt t="26012" x="2768600" y="4756150"/>
          <p14:tracePt t="26028" x="3200400" y="4718050"/>
          <p14:tracePt t="26046" x="3390900" y="4705350"/>
          <p14:tracePt t="26048" x="3556000" y="4692650"/>
          <p14:tracePt t="26062" x="3683000" y="4692650"/>
          <p14:tracePt t="26079" x="3797300" y="4692650"/>
          <p14:tracePt t="26095" x="4013200" y="4730750"/>
          <p14:tracePt t="26112" x="4184650" y="4781550"/>
          <p14:tracePt t="26129" x="4229100" y="4794250"/>
          <p14:tracePt t="26145" x="4298950" y="4813300"/>
          <p14:tracePt t="26162" x="4330700" y="4819650"/>
          <p14:tracePt t="26178" x="4400550" y="4826000"/>
          <p14:tracePt t="26195" x="4438650" y="4832350"/>
          <p14:tracePt t="26211" x="4483100" y="4845050"/>
          <p14:tracePt t="42227" x="4489450" y="4845050"/>
          <p14:tracePt t="42237" x="4502150" y="4845050"/>
          <p14:tracePt t="42248" x="4508500" y="4845050"/>
          <p14:tracePt t="42263" x="4527550" y="4845050"/>
          <p14:tracePt t="42280" x="4546600" y="4838700"/>
          <p14:tracePt t="42297" x="4616450" y="4819650"/>
          <p14:tracePt t="42313" x="4711700" y="4800600"/>
          <p14:tracePt t="42330" x="4749800" y="4800600"/>
          <p14:tracePt t="42346" x="4845050" y="4800600"/>
          <p14:tracePt t="42363" x="4908550" y="4800600"/>
          <p14:tracePt t="42380" x="5035550" y="4794250"/>
          <p14:tracePt t="42397" x="5073650" y="4794250"/>
          <p14:tracePt t="42413" x="5130800" y="4787900"/>
          <p14:tracePt t="42429" x="5175250" y="4781550"/>
          <p14:tracePt t="42446" x="5187950" y="4781550"/>
          <p14:tracePt t="42463" x="5219700" y="4775200"/>
          <p14:tracePt t="42480" x="5232400" y="4768850"/>
          <p14:tracePt t="42496" x="5257800" y="4768850"/>
          <p14:tracePt t="42513" x="5283200" y="4762500"/>
          <p14:tracePt t="42529" x="5295900" y="4756150"/>
          <p14:tracePt t="42546" x="5321300" y="4749800"/>
          <p14:tracePt t="42563" x="5334000" y="4749800"/>
          <p14:tracePt t="42579" x="5365750" y="4737100"/>
          <p14:tracePt t="42596" x="5378450" y="4730750"/>
          <p14:tracePt t="42613" x="5410200" y="4724400"/>
          <p14:tracePt t="42630" x="5454650" y="4711700"/>
          <p14:tracePt t="42646" x="5486400" y="4699000"/>
          <p14:tracePt t="42663" x="5537200" y="4673600"/>
          <p14:tracePt t="42679" x="5562600" y="4667250"/>
          <p14:tracePt t="42696" x="5619750" y="4641850"/>
          <p14:tracePt t="42713" x="5638800" y="4622800"/>
          <p14:tracePt t="42730" x="5683250" y="4597400"/>
          <p14:tracePt t="42746" x="5721350" y="4572000"/>
          <p14:tracePt t="42762" x="5746750" y="4559300"/>
          <p14:tracePt t="42779" x="5822950" y="4521200"/>
          <p14:tracePt t="42796" x="5861050" y="4502150"/>
          <p14:tracePt t="42812" x="5962650" y="4438650"/>
          <p14:tracePt t="42829" x="6013450" y="4400550"/>
          <p14:tracePt t="42846" x="6089650" y="4337050"/>
          <p14:tracePt t="42863" x="6216650" y="4229100"/>
          <p14:tracePt t="42879" x="6280150" y="4178300"/>
          <p14:tracePt t="42896" x="6419850" y="4057650"/>
          <p14:tracePt t="42912" x="6477000" y="4013200"/>
          <p14:tracePt t="42929" x="6559550" y="3937000"/>
          <p14:tracePt t="42946" x="6604000" y="3905250"/>
          <p14:tracePt t="42963" x="6673850" y="3841750"/>
          <p14:tracePt t="42979" x="6775450" y="3771900"/>
          <p14:tracePt t="42996" x="6819900" y="3733800"/>
          <p14:tracePt t="43012" x="6889750" y="3683000"/>
          <p14:tracePt t="43029" x="6908800" y="3676650"/>
          <p14:tracePt t="43046" x="6921500" y="3657600"/>
          <p14:tracePt t="73891" x="6921500" y="3644900"/>
          <p14:tracePt t="73902" x="6921500" y="3625850"/>
          <p14:tracePt t="73913" x="6921500" y="3613150"/>
          <p14:tracePt t="73923" x="6921500" y="3575050"/>
          <p14:tracePt t="73935" x="6921500" y="3562350"/>
          <p14:tracePt t="73952" x="6921500" y="3536950"/>
          <p14:tracePt t="73969" x="6927850" y="3479800"/>
          <p14:tracePt t="73987" x="6934200" y="3454400"/>
          <p14:tracePt t="74003" x="6978650" y="3359150"/>
          <p14:tracePt t="74020" x="7004050" y="3308350"/>
          <p14:tracePt t="74036" x="7016750" y="3276600"/>
          <p14:tracePt t="74039" x="7029450" y="3263900"/>
          <p14:tracePt t="74052" x="7042150" y="3251200"/>
          <p14:tracePt t="74069" x="7054850" y="3238500"/>
          <p14:tracePt t="74085" x="7099300" y="3200400"/>
          <p14:tracePt t="74102" x="7124700" y="3187700"/>
          <p14:tracePt t="74118" x="7207250" y="3155950"/>
          <p14:tracePt t="74135" x="7346950" y="3124200"/>
          <p14:tracePt t="74152" x="7429500" y="3117850"/>
          <p14:tracePt t="74168" x="7543800" y="3117850"/>
          <p14:tracePt t="74184" x="7620000" y="3130550"/>
          <p14:tracePt t="74201" x="7804150" y="3168650"/>
          <p14:tracePt t="74218" x="7893050" y="3187700"/>
          <p14:tracePt t="74234" x="8026400" y="3219450"/>
          <p14:tracePt t="74251" x="8083550" y="3219450"/>
          <p14:tracePt t="74268" x="8121650" y="3219450"/>
          <p14:tracePt t="74285" x="8166100" y="3219450"/>
          <p14:tracePt t="74301" x="8191500" y="3206750"/>
          <p14:tracePt t="74319" x="8242300" y="3143250"/>
          <p14:tracePt t="74337" x="8280400" y="3086100"/>
          <p14:tracePt t="74352" x="8337550" y="2940050"/>
          <p14:tracePt t="74369" x="8369300" y="2806700"/>
          <p14:tracePt t="74385" x="8375650" y="2762250"/>
          <p14:tracePt t="74402" x="8375650" y="2686050"/>
          <p14:tracePt t="74418" x="8375650" y="2654300"/>
          <p14:tracePt t="74435" x="8362950" y="2616200"/>
          <p14:tracePt t="74452" x="8337550" y="2590800"/>
          <p14:tracePt t="74468" x="8286750" y="2559050"/>
          <p14:tracePt t="74484" x="8235950" y="2546350"/>
          <p14:tracePt t="74501" x="8197850" y="2546350"/>
          <p14:tracePt t="74518" x="8153400" y="2546350"/>
          <p14:tracePt t="74534" x="8121650" y="2546350"/>
          <p14:tracePt t="74536" x="8096250" y="2546350"/>
          <p14:tracePt t="74551" x="8083550" y="2546350"/>
          <p14:tracePt t="74567" x="8070850" y="2546350"/>
          <p14:tracePt t="74584" x="8051800" y="2559050"/>
          <p14:tracePt t="74600" x="8039100" y="2597150"/>
          <p14:tracePt t="74617" x="8039100" y="2628900"/>
          <p14:tracePt t="74634" x="8039100" y="2679700"/>
          <p14:tracePt t="74650" x="8039100" y="2692400"/>
          <p14:tracePt t="74667" x="8051800" y="2711450"/>
          <p14:tracePt t="74701" x="8064500" y="2711450"/>
          <p14:tracePt t="74718" x="8083550" y="2705100"/>
          <p14:tracePt t="74734" x="8089900" y="2673350"/>
          <p14:tracePt t="74751" x="8115300" y="2603500"/>
          <p14:tracePt t="74767" x="8121650" y="2559050"/>
          <p14:tracePt t="74784" x="8121650" y="2489200"/>
          <p14:tracePt t="74802" x="8121650" y="2451100"/>
          <p14:tracePt t="74817" x="8102600" y="2444750"/>
          <p14:tracePt t="74834" x="8039100" y="2432050"/>
          <p14:tracePt t="74851" x="8020050" y="2432050"/>
          <p14:tracePt t="74868" x="7981950" y="2432050"/>
          <p14:tracePt t="74884" x="7975600" y="2432050"/>
          <p14:tracePt t="74901" x="7956550" y="2432050"/>
          <p14:tracePt t="75396" x="7962900" y="2425700"/>
          <p14:tracePt t="75406" x="7969250" y="2419350"/>
          <p14:tracePt t="75418" x="7975600" y="2413000"/>
          <p14:tracePt t="75427" x="7981950" y="2406650"/>
          <p14:tracePt t="75437" x="7988300" y="2393950"/>
          <p14:tracePt t="75450" x="7994650" y="2368550"/>
          <p14:tracePt t="75467" x="7994650" y="2355850"/>
          <p14:tracePt t="75483" x="7994650" y="2343150"/>
          <p14:tracePt t="75500" x="7994650" y="2330450"/>
          <p14:tracePt t="75517" x="7988300" y="2324100"/>
          <p14:tracePt t="75533" x="7956550" y="2324100"/>
          <p14:tracePt t="75550" x="7937500" y="2324100"/>
          <p14:tracePt t="75567" x="7905750" y="2324100"/>
          <p14:tracePt t="75584" x="7893050" y="2336800"/>
          <p14:tracePt t="75600" x="7874000" y="2393950"/>
          <p14:tracePt t="75617" x="7874000" y="2438400"/>
          <p14:tracePt t="75633" x="7874000" y="2457450"/>
          <p14:tracePt t="75650" x="7874000" y="2489200"/>
          <p14:tracePt t="75666" x="7880350" y="2495550"/>
          <p14:tracePt t="75683" x="7899400" y="2501900"/>
          <p14:tracePt t="75700" x="7905750" y="2501900"/>
          <p14:tracePt t="75716" x="7937500" y="2495550"/>
          <p14:tracePt t="75734" x="7975600" y="2432050"/>
          <p14:tracePt t="75750" x="8001000" y="2387600"/>
          <p14:tracePt t="75766" x="8013700" y="2336800"/>
          <p14:tracePt t="75783" x="8013700" y="2317750"/>
          <p14:tracePt t="75800" x="8013700" y="2298700"/>
          <p14:tracePt t="75817" x="8007350" y="2292350"/>
          <p14:tracePt t="75833" x="7956550" y="2286000"/>
          <p14:tracePt t="75850" x="7905750" y="2292350"/>
          <p14:tracePt t="75866" x="7893050" y="2298700"/>
          <p14:tracePt t="75883" x="7880350" y="2336800"/>
          <p14:tracePt t="75900" x="7874000" y="2362200"/>
          <p14:tracePt t="75917" x="7880350" y="2432050"/>
          <p14:tracePt t="75933" x="7893050" y="2457450"/>
          <p14:tracePt t="75949" x="7924800" y="2482850"/>
          <p14:tracePt t="75966" x="7956550" y="2501900"/>
          <p14:tracePt t="75984" x="7975600" y="2501900"/>
          <p14:tracePt t="76000" x="8007350" y="2501900"/>
          <p14:tracePt t="76017" x="8013700" y="2501900"/>
          <p14:tracePt t="76034" x="8026400" y="2463800"/>
          <p14:tracePt t="76052" x="8026400" y="2444750"/>
          <p14:tracePt t="76066" x="8026400" y="2419350"/>
          <p14:tracePt t="76083" x="8026400" y="2406650"/>
          <p14:tracePt t="76099" x="8020050" y="2406650"/>
          <p14:tracePt t="76116" x="7994650" y="2406650"/>
          <p14:tracePt t="76133" x="7988300" y="2406650"/>
          <p14:tracePt t="76150" x="7981950" y="2406650"/>
          <p14:tracePt t="76166" x="7975600" y="2413000"/>
          <p14:tracePt t="76183" x="7975600" y="2419350"/>
          <p14:tracePt t="76216" x="7975600" y="2425700"/>
          <p14:tracePt t="80520" x="7975600" y="2432050"/>
          <p14:tracePt t="80530" x="7969250" y="2438400"/>
          <p14:tracePt t="80552" x="7962900" y="2444750"/>
          <p14:tracePt t="80562" x="7962900" y="2451100"/>
          <p14:tracePt t="80572" x="7956550" y="2457450"/>
          <p14:tracePt t="80593" x="7956550" y="2463800"/>
          <p14:tracePt t="80604" x="7950200" y="2470150"/>
          <p14:tracePt t="80625" x="7943850" y="2476500"/>
          <p14:tracePt t="80655" x="7937500" y="2476500"/>
          <p14:tracePt t="80666" x="7937500" y="2482850"/>
          <p14:tracePt t="80677" x="7931150" y="2489200"/>
          <p14:tracePt t="80698" x="7931150" y="2495550"/>
          <p14:tracePt t="80709" x="7931150" y="2501900"/>
          <p14:tracePt t="80720" x="7931150" y="2514600"/>
          <p14:tracePt t="80730" x="7931150" y="2520950"/>
          <p14:tracePt t="80745" x="7924800" y="2533650"/>
          <p14:tracePt t="80762" x="7924800" y="2552700"/>
          <p14:tracePt t="80778" x="7924800" y="2559050"/>
          <p14:tracePt t="80795" x="7924800" y="2565400"/>
          <p14:tracePt t="80828" x="7924800" y="2578100"/>
          <p14:tracePt t="80868" x="7924800" y="2584450"/>
          <p14:tracePt t="80879" x="7924800" y="2590800"/>
          <p14:tracePt t="80895" x="7924800" y="2597150"/>
          <p14:tracePt t="80912" x="7924800" y="2603500"/>
          <p14:tracePt t="80929" x="7924800" y="2609850"/>
          <p14:tracePt t="80945" x="7931150" y="2616200"/>
          <p14:tracePt t="80962" x="7931150" y="2622550"/>
          <p14:tracePt t="80978" x="7937500" y="2635250"/>
          <p14:tracePt t="80995" x="7937500" y="2647950"/>
          <p14:tracePt t="81012" x="7943850" y="2647950"/>
          <p14:tracePt t="81028" x="7943850" y="2660650"/>
          <p14:tracePt t="81045" x="7943850" y="2667000"/>
          <p14:tracePt t="81062" x="7943850" y="2686050"/>
          <p14:tracePt t="81079" x="7943850" y="2724150"/>
          <p14:tracePt t="81095" x="7943850" y="2755900"/>
          <p14:tracePt t="81112" x="7943850" y="2794000"/>
          <p14:tracePt t="81128" x="7943850" y="2806700"/>
          <p14:tracePt t="81145" x="7943850" y="2825750"/>
          <p14:tracePt t="81162" x="7943850" y="2832100"/>
          <p14:tracePt t="81178" x="7943850" y="2844800"/>
          <p14:tracePt t="81195" x="7950200" y="2857500"/>
          <p14:tracePt t="81211" x="7956550" y="2876550"/>
          <p14:tracePt t="81228" x="7956550" y="2889250"/>
          <p14:tracePt t="81245" x="7962900" y="2895600"/>
          <p14:tracePt t="81261" x="7969250" y="2901950"/>
          <p14:tracePt t="81278" x="7969250" y="2908300"/>
          <p14:tracePt t="81295" x="7969250" y="2921000"/>
          <p14:tracePt t="81312" x="7969250" y="2952750"/>
          <p14:tracePt t="81328" x="7969250" y="2984500"/>
          <p14:tracePt t="81345" x="7969250" y="3022600"/>
          <p14:tracePt t="81362" x="7969250" y="3035300"/>
          <p14:tracePt t="81378" x="7969250" y="3073400"/>
          <p14:tracePt t="81395" x="7969250" y="3086100"/>
          <p14:tracePt t="81412" x="7962900" y="3130550"/>
          <p14:tracePt t="81429" x="7950200" y="3251200"/>
          <p14:tracePt t="81445" x="7937500" y="3321050"/>
          <p14:tracePt t="81461" x="7937500" y="3397250"/>
          <p14:tracePt t="81478" x="7937500" y="3429000"/>
          <p14:tracePt t="81495" x="7937500" y="3467100"/>
          <p14:tracePt t="81511" x="7937500" y="3486150"/>
          <p14:tracePt t="81528" x="7943850" y="3505200"/>
          <p14:tracePt t="81545" x="7975600" y="3524250"/>
          <p14:tracePt t="81561" x="8007350" y="3543300"/>
          <p14:tracePt t="81578" x="8089900" y="3549650"/>
          <p14:tracePt t="81594" x="8115300" y="3549650"/>
          <p14:tracePt t="81611" x="8159750" y="3549650"/>
          <p14:tracePt t="81628" x="8172450" y="3549650"/>
          <p14:tracePt t="81645" x="8185150" y="3530600"/>
          <p14:tracePt t="81662" x="8185150" y="3517900"/>
          <p14:tracePt t="81678" x="8178800" y="3492500"/>
          <p14:tracePt t="81694" x="8134350" y="3479800"/>
          <p14:tracePt t="81711" x="8102600" y="3479800"/>
          <p14:tracePt t="81727" x="8051800" y="3505200"/>
          <p14:tracePt t="81744" x="8039100" y="3517900"/>
          <p14:tracePt t="81761" x="8020050" y="3562350"/>
          <p14:tracePt t="81778" x="8001000" y="3600450"/>
          <p14:tracePt t="81794" x="8001000" y="3683000"/>
          <p14:tracePt t="81811" x="8001000" y="3721100"/>
          <p14:tracePt t="81828" x="8001000" y="3733800"/>
          <p14:tracePt t="81844" x="8007350" y="3746500"/>
          <p14:tracePt t="81861" x="8013700" y="3752850"/>
          <p14:tracePt t="81878" x="8020050" y="3759200"/>
          <p14:tracePt t="83456" x="8013700" y="3759200"/>
          <p14:tracePt t="83466" x="8007350" y="3759200"/>
          <p14:tracePt t="83478" x="7994650" y="3759200"/>
          <p14:tracePt t="83494" x="7988300" y="3759200"/>
          <p14:tracePt t="83510" x="7981950" y="3759200"/>
          <p14:tracePt t="83529" x="7975600" y="3759200"/>
          <p14:tracePt t="83551" x="7969250" y="3759200"/>
          <p14:tracePt t="83603" x="7962900" y="3759200"/>
          <p14:tracePt t="83635" x="7956550" y="3759200"/>
          <p14:tracePt t="83656" x="7950200" y="3759200"/>
          <p14:tracePt t="83667" x="7950200" y="3752850"/>
          <p14:tracePt t="83678" x="7950200" y="3746500"/>
          <p14:tracePt t="83688" x="7950200" y="3740150"/>
          <p14:tracePt t="83699" x="7950200" y="3733800"/>
          <p14:tracePt t="83720" x="7950200" y="3727450"/>
          <p14:tracePt t="83730" x="7943850" y="3714750"/>
          <p14:tracePt t="83742" x="7943850" y="3708400"/>
          <p14:tracePt t="83759" x="7937500" y="3702050"/>
          <p14:tracePt t="83776" x="7931150" y="3683000"/>
          <p14:tracePt t="83793" x="7931150" y="3676650"/>
          <p14:tracePt t="83809" x="7924800" y="3670300"/>
          <p14:tracePt t="83826" x="7924800" y="3663950"/>
          <p14:tracePt t="83843" x="7918450" y="3657600"/>
          <p14:tracePt t="83876" x="7918450" y="3651250"/>
          <p14:tracePt t="83892" x="7912100" y="3644900"/>
          <p14:tracePt t="83910" x="7912100" y="3638550"/>
          <p14:tracePt t="83926" x="7912100" y="3625850"/>
          <p14:tracePt t="83943" x="7905750" y="3613150"/>
          <p14:tracePt t="83959" x="7905750" y="3606800"/>
          <p14:tracePt t="83976" x="7905750" y="3600450"/>
          <p14:tracePt t="84058" x="7905750" y="3594100"/>
          <p14:tracePt t="84122" x="7905750" y="3587750"/>
          <p14:tracePt t="84165" x="7905750" y="3581400"/>
          <p14:tracePt t="84228" x="7905750" y="3575050"/>
          <p14:tracePt t="84259" x="7912100" y="3575050"/>
          <p14:tracePt t="84271" x="7918450" y="3575050"/>
          <p14:tracePt t="84281" x="7931150" y="3575050"/>
          <p14:tracePt t="84292" x="7937500" y="3575050"/>
          <p14:tracePt t="84309" x="7943850" y="3575050"/>
          <p14:tracePt t="84325" x="7962900" y="3575050"/>
          <p14:tracePt t="84342" x="7969250" y="3575050"/>
          <p14:tracePt t="84359" x="7975600" y="3575050"/>
          <p14:tracePt t="84375" x="7981950" y="3575050"/>
          <p14:tracePt t="84451" x="7981950" y="3568700"/>
          <p14:tracePt t="84461" x="7988300" y="3562350"/>
          <p14:tracePt t="84483" x="7988300" y="3556000"/>
          <p14:tracePt t="84493" x="7988300" y="3549650"/>
          <p14:tracePt t="84504" x="7988300" y="3543300"/>
          <p14:tracePt t="84514" x="7988300" y="3536950"/>
          <p14:tracePt t="84525" x="7988300" y="3530600"/>
          <p14:tracePt t="84545" x="7988300" y="3517900"/>
          <p14:tracePt t="84559" x="7988300" y="3511550"/>
          <p14:tracePt t="84575" x="7988300" y="3505200"/>
          <p14:tracePt t="84592" x="7981950" y="3479800"/>
          <p14:tracePt t="84609" x="7969250" y="3460750"/>
          <p14:tracePt t="84625" x="7962900" y="3448050"/>
          <p14:tracePt t="84642" x="7950200" y="3429000"/>
          <p14:tracePt t="84659" x="7943850" y="3422650"/>
          <p14:tracePt t="84675" x="7924800" y="3397250"/>
          <p14:tracePt t="84692" x="7918450" y="3397250"/>
          <p14:tracePt t="84709" x="7905750" y="3378200"/>
          <p14:tracePt t="84726" x="7886700" y="3359150"/>
          <p14:tracePt t="84742" x="7880350" y="3352800"/>
          <p14:tracePt t="84759" x="7867650" y="3327400"/>
          <p14:tracePt t="84775" x="7861300" y="3321050"/>
          <p14:tracePt t="84792" x="7842250" y="3289300"/>
          <p14:tracePt t="84808" x="7829550" y="3276600"/>
          <p14:tracePt t="84825" x="7797800" y="3238500"/>
          <p14:tracePt t="84842" x="7778750" y="3206750"/>
          <p14:tracePt t="84858" x="7772400" y="3200400"/>
          <p14:tracePt t="84875" x="7753350" y="3175000"/>
          <p14:tracePt t="84892" x="7747000" y="3175000"/>
          <p14:tracePt t="84908" x="7740650" y="3175000"/>
          <p14:tracePt t="85012" x="7740650" y="3168650"/>
          <p14:tracePt t="85032" x="7740650" y="3162300"/>
          <p14:tracePt t="85043" x="7740650" y="3155950"/>
          <p14:tracePt t="85064" x="7734300" y="3149600"/>
          <p14:tracePt t="85074" x="7734300" y="3143250"/>
          <p14:tracePt t="85085" x="7734300" y="3136900"/>
          <p14:tracePt t="85096" x="7734300" y="3124200"/>
          <p14:tracePt t="85108" x="7734300" y="3111500"/>
          <p14:tracePt t="85125" x="7734300" y="3098800"/>
          <p14:tracePt t="85142" x="7734300" y="3079750"/>
          <p14:tracePt t="85159" x="7734300" y="3067050"/>
          <p14:tracePt t="85175" x="7734300" y="3054350"/>
          <p14:tracePt t="85191" x="7740650" y="3041650"/>
          <p14:tracePt t="85208" x="7740650" y="3035300"/>
          <p14:tracePt t="85244" x="7747000" y="3028950"/>
          <p14:tracePt t="85258" x="7753350" y="3028950"/>
          <p14:tracePt t="85593" x="7753350" y="3022600"/>
          <p14:tracePt t="85605" x="7753350" y="3016250"/>
          <p14:tracePt t="85617" x="7740650" y="3009900"/>
          <p14:tracePt t="85626" x="7727950" y="3009900"/>
          <p14:tracePt t="85642" x="7715250" y="3009900"/>
          <p14:tracePt t="85658" x="7683500" y="3016250"/>
          <p14:tracePt t="85676" x="7677150" y="3028950"/>
          <p14:tracePt t="85693" x="7651750" y="3060700"/>
          <p14:tracePt t="85709" x="7645400" y="3073400"/>
          <p14:tracePt t="85726" x="7639050" y="3092450"/>
          <p14:tracePt t="85742" x="7639050" y="3111500"/>
          <p14:tracePt t="85759" x="7639050" y="3117850"/>
          <p14:tracePt t="85795" x="7639050" y="3124200"/>
          <p14:tracePt t="85827" x="7645400" y="3124200"/>
          <p14:tracePt t="85880" x="7651750" y="3124200"/>
          <p14:tracePt t="86335" x="7658100" y="3124200"/>
          <p14:tracePt t="86345" x="7664450" y="3124200"/>
          <p14:tracePt t="86355" x="7670800" y="3124200"/>
          <p14:tracePt t="86366" x="7677150" y="3117850"/>
          <p14:tracePt t="86377" x="7683500" y="3111500"/>
          <p14:tracePt t="86390" x="7689850" y="3098800"/>
          <p14:tracePt t="86407" x="7702550" y="3092450"/>
          <p14:tracePt t="86425" x="7721600" y="3067050"/>
          <p14:tracePt t="86441" x="7734300" y="3054350"/>
          <p14:tracePt t="86457" x="7740650" y="3048000"/>
          <p14:tracePt t="86474" x="7747000" y="3041650"/>
          <p14:tracePt t="86491" x="7753350" y="3035300"/>
          <p14:tracePt t="86525" x="7753350" y="3028950"/>
          <p14:tracePt t="86540" x="7753350" y="3022600"/>
          <p14:tracePt t="86557" x="7753350" y="3016250"/>
          <p14:tracePt t="86573" x="7753350" y="3009900"/>
          <p14:tracePt t="86590" x="7734300" y="3003550"/>
          <p14:tracePt t="86607" x="7721600" y="3003550"/>
          <p14:tracePt t="86623" x="7715250" y="3003550"/>
          <p14:tracePt t="86641" x="7708900" y="3003550"/>
          <p14:tracePt t="86657" x="7702550" y="3003550"/>
          <p14:tracePt t="86673" x="7689850" y="3003550"/>
          <p14:tracePt t="86707" x="7683500" y="3016250"/>
          <p14:tracePt t="86724" x="7683500" y="3022600"/>
          <p14:tracePt t="86740" x="7683500" y="3028950"/>
          <p14:tracePt t="86774" x="7683500" y="3035300"/>
          <p14:tracePt t="86790" x="7696200" y="3035300"/>
          <p14:tracePt t="86806" x="7708900" y="3035300"/>
          <p14:tracePt t="86824" x="7715250" y="3022600"/>
          <p14:tracePt t="86840" x="7721600" y="3009900"/>
          <p14:tracePt t="86857" x="7727950" y="2997200"/>
          <p14:tracePt t="86874" x="7727950" y="2978150"/>
          <p14:tracePt t="86890" x="7727950" y="2971800"/>
          <p14:tracePt t="86906" x="7727950" y="2965450"/>
          <p14:tracePt t="86923" x="7727950" y="2959100"/>
          <p14:tracePt t="86980" x="7727950" y="2952750"/>
          <p14:tracePt t="87371" x="7721600" y="2952750"/>
          <p14:tracePt t="87383" x="7715250" y="2965450"/>
          <p14:tracePt t="87393" x="7702550" y="2978150"/>
          <p14:tracePt t="87406" x="7696200" y="2990850"/>
          <p14:tracePt t="87422" x="7689850" y="3003550"/>
          <p14:tracePt t="87439" x="7664450" y="3041650"/>
          <p14:tracePt t="87456" x="7664450" y="3060700"/>
          <p14:tracePt t="87473" x="7664450" y="3067050"/>
          <p14:tracePt t="87489" x="7658100" y="3073400"/>
          <p14:tracePt t="87506" x="7658100" y="3079750"/>
          <p14:tracePt t="87539" x="7658100" y="3086100"/>
          <p14:tracePt t="87562" x="7658100" y="3092450"/>
          <p14:tracePt t="87617" x="7658100" y="3098800"/>
          <p14:tracePt t="98181" x="7664450" y="3098800"/>
          <p14:tracePt t="98202" x="7670800" y="3098800"/>
          <p14:tracePt t="98213" x="7677150" y="3098800"/>
          <p14:tracePt t="98224" x="7683500" y="3098800"/>
          <p14:tracePt t="98234" x="7689850" y="3098800"/>
          <p14:tracePt t="98246" x="7696200" y="3098800"/>
          <p14:tracePt t="98266" x="7708900" y="3098800"/>
          <p14:tracePt t="98279" x="7715250" y="3098800"/>
          <p14:tracePt t="98296" x="7727950" y="3092450"/>
          <p14:tracePt t="98313" x="7753350" y="3079750"/>
          <p14:tracePt t="98330" x="7772400" y="3067050"/>
          <p14:tracePt t="98346" x="7778750" y="3060700"/>
          <p14:tracePt t="98363" x="7785100" y="3054350"/>
          <p14:tracePt t="98396" x="7791450" y="3048000"/>
          <p14:tracePt t="98424" x="7797800" y="3048000"/>
          <p14:tracePt t="98467" x="7804150" y="3048000"/>
          <p14:tracePt t="98499" x="7804150" y="3041650"/>
          <p14:tracePt t="98734" x="7810500" y="3035300"/>
          <p14:tracePt t="98754" x="7816850" y="3028950"/>
          <p14:tracePt t="98764" x="7816850" y="3022600"/>
          <p14:tracePt t="98775" x="7823200" y="3016250"/>
          <p14:tracePt t="98796" x="7823200" y="3009900"/>
          <p14:tracePt t="98817" x="7829550" y="3003550"/>
          <p14:tracePt t="98839" x="7835900" y="2997200"/>
          <p14:tracePt t="98850" x="7842250" y="2990850"/>
          <p14:tracePt t="98860" x="7842250" y="2984500"/>
          <p14:tracePt t="98871" x="7848600" y="2971800"/>
          <p14:tracePt t="98882" x="7854950" y="2965450"/>
          <p14:tracePt t="98897" x="7854950" y="2959100"/>
          <p14:tracePt t="98914" x="7861300" y="2946400"/>
          <p14:tracePt t="98929" x="7861300" y="2933700"/>
          <p14:tracePt t="98946" x="7861300" y="2914650"/>
          <p14:tracePt t="98962" x="7861300" y="2901950"/>
          <p14:tracePt t="98979" x="7861300" y="2882900"/>
          <p14:tracePt t="98996" x="7854950" y="2870200"/>
          <p14:tracePt t="99013" x="7848600" y="2863850"/>
          <p14:tracePt t="99029" x="7829550" y="2863850"/>
          <p14:tracePt t="99046" x="7823200" y="2863850"/>
          <p14:tracePt t="99064" x="7804150" y="2870200"/>
          <p14:tracePt t="99081" x="7797800" y="2901950"/>
          <p14:tracePt t="99096" x="7778750" y="3003550"/>
          <p14:tracePt t="99113" x="7778750" y="3098800"/>
          <p14:tracePt t="99129" x="7778750" y="3124200"/>
          <p14:tracePt t="99145" x="7785100" y="3168650"/>
          <p14:tracePt t="99162" x="7791450" y="3175000"/>
          <p14:tracePt t="99178" x="7804150" y="3181350"/>
          <p14:tracePt t="99195" x="7804150" y="3187700"/>
          <p14:tracePt t="99212" x="7816850" y="3194050"/>
          <p14:tracePt t="99229" x="7823200" y="3200400"/>
          <p14:tracePt t="99245" x="7829550" y="3200400"/>
          <p14:tracePt t="99272" x="7835900" y="3200400"/>
          <p14:tracePt t="99421" x="7842250" y="3200400"/>
          <p14:tracePt t="100791" x="7842250" y="3206750"/>
          <p14:tracePt t="100800" x="7835900" y="3219450"/>
          <p14:tracePt t="100812" x="7829550" y="3225800"/>
          <p14:tracePt t="100829" x="7829550" y="3238500"/>
          <p14:tracePt t="100845" x="7823200" y="3276600"/>
          <p14:tracePt t="100862" x="7823200" y="3289300"/>
          <p14:tracePt t="100878" x="7823200" y="3308350"/>
          <p14:tracePt t="100895" x="7823200" y="3314700"/>
          <p14:tracePt t="100911" x="7823200" y="3321050"/>
          <p14:tracePt t="100927" x="7848600" y="3333750"/>
          <p14:tracePt t="100944" x="7861300" y="3333750"/>
          <p14:tracePt t="100961" x="7880350" y="3333750"/>
          <p14:tracePt t="100978" x="7899400" y="3333750"/>
          <p14:tracePt t="100994" x="7924800" y="3308350"/>
          <p14:tracePt t="101011" x="7937500" y="3282950"/>
          <p14:tracePt t="101027" x="7969250" y="3200400"/>
          <p14:tracePt t="101043" x="7969250" y="3143250"/>
          <p14:tracePt t="101060" x="7969250" y="3117850"/>
          <p14:tracePt t="101077" x="7969250" y="3079750"/>
          <p14:tracePt t="101093" x="7962900" y="3060700"/>
          <p14:tracePt t="101110" x="7937500" y="3035300"/>
          <p14:tracePt t="101127" x="7912100" y="3022600"/>
          <p14:tracePt t="101144" x="7886700" y="2997200"/>
          <p14:tracePt t="101161" x="7867650" y="2990850"/>
          <p14:tracePt t="101177" x="7861300" y="2990850"/>
          <p14:tracePt t="101194" x="7861300" y="2984500"/>
          <p14:tracePt t="101211" x="7854950" y="2984500"/>
          <p14:tracePt t="101227" x="7848600" y="2984500"/>
          <p14:tracePt t="101276" x="7842250" y="2984500"/>
          <p14:tracePt t="102007" x="7842250" y="2990850"/>
          <p14:tracePt t="102018" x="7848600" y="2997200"/>
          <p14:tracePt t="102028" x="7854950" y="3003550"/>
          <p14:tracePt t="102044" x="7867650" y="3009900"/>
          <p14:tracePt t="102061" x="7886700" y="3016250"/>
          <p14:tracePt t="102077" x="7899400" y="3016250"/>
          <p14:tracePt t="102094" x="7924800" y="3016250"/>
          <p14:tracePt t="102110" x="7937500" y="3016250"/>
          <p14:tracePt t="102127" x="7962900" y="3016250"/>
          <p14:tracePt t="102144" x="7981950" y="3016250"/>
          <p14:tracePt t="102160" x="7988300" y="3009900"/>
          <p14:tracePt t="102178" x="7994650" y="2997200"/>
          <p14:tracePt t="102194" x="8001000" y="2990850"/>
          <p14:tracePt t="102211" x="8013700" y="2965450"/>
          <p14:tracePt t="102227" x="8020050" y="2952750"/>
          <p14:tracePt t="102244" x="8026400" y="2933700"/>
          <p14:tracePt t="102261" x="8032750" y="2908300"/>
          <p14:tracePt t="102277" x="8032750" y="2901950"/>
          <p14:tracePt t="102294" x="8039100" y="2876550"/>
          <p14:tracePt t="102310" x="8039100" y="2870200"/>
          <p14:tracePt t="102326" x="8039100" y="2844800"/>
          <p14:tracePt t="102342" x="8039100" y="2832100"/>
          <p14:tracePt t="102359" x="8039100" y="2813050"/>
          <p14:tracePt t="102376" x="8039100" y="2794000"/>
          <p14:tracePt t="102393" x="8039100" y="2787650"/>
          <p14:tracePt t="102409" x="8039100" y="2762250"/>
          <p14:tracePt t="102426" x="8039100" y="2736850"/>
          <p14:tracePt t="102443" x="8039100" y="2717800"/>
          <p14:tracePt t="102459" x="8039100" y="2711450"/>
          <p14:tracePt t="102476" x="8039100" y="2692400"/>
          <p14:tracePt t="102494" x="8039100" y="2679700"/>
          <p14:tracePt t="102526" x="8039100" y="2660650"/>
          <p14:tracePt t="102543" x="8032750" y="2647950"/>
          <p14:tracePt t="102559" x="8032750" y="2628900"/>
          <p14:tracePt t="102576" x="8032750" y="2622550"/>
          <p14:tracePt t="102592" x="8026400" y="2603500"/>
          <p14:tracePt t="102610" x="8026400" y="2597150"/>
          <p14:tracePt t="102627" x="8020050" y="2590800"/>
          <p14:tracePt t="102643" x="8020050" y="2578100"/>
          <p14:tracePt t="102677" x="8020050" y="2571750"/>
          <p14:tracePt t="102693" x="8020050" y="2565400"/>
          <p14:tracePt t="102717" x="8013700" y="2565400"/>
          <p14:tracePt t="102728" x="8013700" y="2559050"/>
          <p14:tracePt t="102758" x="8007350" y="2552700"/>
          <p14:tracePt t="102791" x="8007350" y="2546350"/>
          <p14:tracePt t="102800" x="8001000" y="2546350"/>
          <p14:tracePt t="102822" x="7994650" y="2540000"/>
          <p14:tracePt t="102843" x="7988300" y="2533650"/>
          <p14:tracePt t="102886" x="7981950" y="2533650"/>
          <p14:tracePt t="102917" x="7981950" y="2527300"/>
          <p14:tracePt t="104361" x="7975600" y="2527300"/>
          <p14:tracePt t="104371" x="7969250" y="2527300"/>
          <p14:tracePt t="104382" x="7956550" y="2527300"/>
          <p14:tracePt t="104392" x="7950200" y="2527300"/>
          <p14:tracePt t="104408" x="7937500" y="2527300"/>
          <p14:tracePt t="104424" x="7905750" y="2527300"/>
          <p14:tracePt t="104440" x="7886700" y="2527300"/>
          <p14:tracePt t="104457" x="7823200" y="2508250"/>
          <p14:tracePt t="104474" x="7785100" y="2489200"/>
          <p14:tracePt t="104490" x="7721600" y="2476500"/>
          <p14:tracePt t="104507" x="7683500" y="2463800"/>
          <p14:tracePt t="104524" x="7575550" y="2438400"/>
          <p14:tracePt t="104542" x="7467600" y="2419350"/>
          <p14:tracePt t="104558" x="7410450" y="2413000"/>
          <p14:tracePt t="104575" x="7334250" y="2406650"/>
          <p14:tracePt t="104591" x="7283450" y="2406650"/>
          <p14:tracePt t="104607" x="7162800" y="2406650"/>
          <p14:tracePt t="104624" x="7073900" y="2406650"/>
          <p14:tracePt t="104640" x="7035800" y="2406650"/>
          <p14:tracePt t="104657" x="6985000" y="2413000"/>
          <p14:tracePt t="104674" x="6953250" y="2419350"/>
          <p14:tracePt t="104691" x="6896100" y="2432050"/>
          <p14:tracePt t="104707" x="6864350" y="2438400"/>
          <p14:tracePt t="104724" x="6826250" y="2463800"/>
          <p14:tracePt t="104741" x="6775450" y="2482850"/>
          <p14:tracePt t="104757" x="6743700" y="2508250"/>
          <p14:tracePt t="104774" x="6699250" y="2546350"/>
          <p14:tracePt t="104791" x="6667500" y="2571750"/>
          <p14:tracePt t="104807" x="6623050" y="2603500"/>
          <p14:tracePt t="104824" x="6591300" y="2622550"/>
          <p14:tracePt t="104840" x="6515100" y="2660650"/>
          <p14:tracePt t="104858" x="6445250" y="2724150"/>
          <p14:tracePt t="104873" x="6426200" y="2743200"/>
          <p14:tracePt t="104890" x="6375400" y="2781300"/>
          <p14:tracePt t="104907" x="6356350" y="2806700"/>
          <p14:tracePt t="104924" x="6324600" y="2851150"/>
          <p14:tracePt t="104940" x="6292850" y="2895600"/>
          <p14:tracePt t="104957" x="6254750" y="2971800"/>
          <p14:tracePt t="104974" x="6216650" y="3041650"/>
          <p14:tracePt t="104990" x="6203950" y="3073400"/>
          <p14:tracePt t="105007" x="6165850" y="3206750"/>
          <p14:tracePt t="105024" x="6146800" y="3289300"/>
          <p14:tracePt t="105041" x="6115050" y="3454400"/>
          <p14:tracePt t="105057" x="6108700" y="3524250"/>
          <p14:tracePt t="105073" x="6108700" y="3613150"/>
          <p14:tracePt t="105090" x="6108700" y="3689350"/>
          <p14:tracePt t="105107" x="6115050" y="3733800"/>
          <p14:tracePt t="105124" x="6140450" y="3778250"/>
          <p14:tracePt t="105140" x="6146800" y="3790950"/>
          <p14:tracePt t="105157" x="6184900" y="3810000"/>
          <p14:tracePt t="105173" x="6210300" y="3816350"/>
          <p14:tracePt t="105191" x="6261100" y="3835400"/>
          <p14:tracePt t="105207" x="6299200" y="3822700"/>
          <p14:tracePt t="105223" x="6311900" y="3816350"/>
          <p14:tracePt t="105240" x="6337300" y="3797300"/>
          <p14:tracePt t="105257" x="6337300" y="3784600"/>
          <p14:tracePt t="105273" x="6337300" y="3752850"/>
          <p14:tracePt t="105290" x="6337300" y="3746500"/>
          <p14:tracePt t="105307" x="6299200" y="3721100"/>
          <p14:tracePt t="105323" x="6229350" y="3714750"/>
          <p14:tracePt t="105340" x="6178550" y="3714750"/>
          <p14:tracePt t="105357" x="6108700" y="3714750"/>
          <p14:tracePt t="105373" x="6089650" y="3714750"/>
          <p14:tracePt t="105390" x="6051550" y="3727450"/>
          <p14:tracePt t="105407" x="6051550" y="3733800"/>
          <p14:tracePt t="105423" x="6045200" y="3740150"/>
          <p14:tracePt t="106224" x="6045200" y="3733800"/>
          <p14:tracePt t="106234" x="6045200" y="3727450"/>
          <p14:tracePt t="106244" x="6045200" y="3714750"/>
          <p14:tracePt t="106256" x="6045200" y="3708400"/>
          <p14:tracePt t="106276" x="6038850" y="3695700"/>
          <p14:tracePt t="106289" x="6038850" y="3683000"/>
          <p14:tracePt t="106306" x="6032500" y="3657600"/>
          <p14:tracePt t="106322" x="6007100" y="3625850"/>
          <p14:tracePt t="106340" x="5994400" y="3600450"/>
          <p14:tracePt t="106355" x="5994400" y="3594100"/>
          <p14:tracePt t="106372" x="5988050" y="3587750"/>
          <p14:tracePt t="106389" x="5981700" y="3581400"/>
          <p14:tracePt t="106405" x="5975350" y="3575050"/>
          <p14:tracePt t="106422" x="5969000" y="3575050"/>
          <p14:tracePt t="106439" x="5962650" y="3575050"/>
          <p14:tracePt t="106456" x="5956300" y="3568700"/>
          <p14:tracePt t="116720" x="5956300" y="3562350"/>
          <p14:tracePt t="116732" x="5969000" y="3549650"/>
          <p14:tracePt t="116741" x="5975350" y="3536950"/>
          <p14:tracePt t="116751" x="6000750" y="3517900"/>
          <p14:tracePt t="116763" x="6007100" y="3498850"/>
          <p14:tracePt t="116779" x="6026150" y="3479800"/>
          <p14:tracePt t="116796" x="6108700" y="3409950"/>
          <p14:tracePt t="116813" x="6153150" y="3359150"/>
          <p14:tracePt t="116830" x="6248400" y="3244850"/>
          <p14:tracePt t="116846" x="6337300" y="3117850"/>
          <p14:tracePt t="116863" x="6375400" y="3060700"/>
          <p14:tracePt t="116879" x="6413500" y="2952750"/>
          <p14:tracePt t="116897" x="6419850" y="2908300"/>
          <p14:tracePt t="116914" x="6413500" y="2800350"/>
          <p14:tracePt t="116931" x="6381750" y="2755900"/>
          <p14:tracePt t="116947" x="6305550" y="2698750"/>
          <p14:tracePt t="116963" x="6197600" y="2679700"/>
          <p14:tracePt t="116980" x="6159500" y="2679700"/>
          <p14:tracePt t="116996" x="6083300" y="2730500"/>
          <p14:tracePt t="117013" x="6032500" y="2794000"/>
          <p14:tracePt t="117029" x="5911850" y="3143250"/>
          <p14:tracePt t="117047" x="5880100" y="3384550"/>
          <p14:tracePt t="117048" x="5880100" y="3511550"/>
          <p14:tracePt t="117063" x="5899150" y="3600450"/>
          <p14:tracePt t="117079" x="5956300" y="3771900"/>
          <p14:tracePt t="117096" x="5994400" y="3822700"/>
          <p14:tracePt t="117113" x="6070600" y="3873500"/>
          <p14:tracePt t="117129" x="6102350" y="3879850"/>
          <p14:tracePt t="117146" x="6191250" y="3879850"/>
          <p14:tracePt t="117163" x="6223000" y="3873500"/>
          <p14:tracePt t="117179" x="6261100" y="3835400"/>
          <p14:tracePt t="117196" x="6280150" y="3784600"/>
          <p14:tracePt t="117213" x="6286500" y="3765550"/>
          <p14:tracePt t="117229" x="6286500" y="3746500"/>
          <p14:tracePt t="117262" x="6280150" y="3740150"/>
          <p14:tracePt t="117279" x="6267450" y="3740150"/>
          <p14:tracePt t="117295" x="6254750" y="3740150"/>
          <p14:tracePt t="117313" x="6229350" y="3822700"/>
          <p14:tracePt t="118159" x="6223000" y="3816350"/>
          <p14:tracePt t="118170" x="6216650" y="3797300"/>
          <p14:tracePt t="118181" x="6210300" y="3771900"/>
          <p14:tracePt t="118195" x="6210300" y="3759200"/>
          <p14:tracePt t="118213" x="6197600" y="3733800"/>
          <p14:tracePt t="118229" x="6191250" y="3727450"/>
          <p14:tracePt t="118246" x="6184900" y="3721100"/>
          <p14:tracePt t="118263" x="6178550" y="3714750"/>
          <p14:tracePt t="118278" x="6165850" y="3702050"/>
          <p14:tracePt t="118295" x="6159500" y="3695700"/>
          <p14:tracePt t="118311" x="6134100" y="3689350"/>
          <p14:tracePt t="118328" x="6127750" y="3683000"/>
          <p14:tracePt t="118344" x="6108700" y="3683000"/>
          <p14:tracePt t="118361" x="6102350" y="3676650"/>
          <p14:tracePt t="118378" x="6096000" y="3676650"/>
          <p14:tracePt t="118395" x="6089650" y="3676650"/>
          <p14:tracePt t="118436" x="6083300" y="3676650"/>
          <p14:tracePt t="118509" x="6076950" y="3676650"/>
          <p14:tracePt t="118552" x="6070600" y="3676650"/>
          <p14:tracePt t="118573" x="6070600" y="3670300"/>
          <p14:tracePt t="118584" x="6070600" y="3663950"/>
          <p14:tracePt t="118595" x="6064250" y="3663950"/>
          <p14:tracePt t="118605" x="6057900" y="3657600"/>
          <p14:tracePt t="118615" x="6057900" y="3651250"/>
          <p14:tracePt t="118627" x="6051550" y="3644900"/>
          <p14:tracePt t="120421" x="6045200" y="3644900"/>
          <p14:tracePt t="120431" x="6038850" y="3644900"/>
          <p14:tracePt t="120441" x="6032500" y="3644900"/>
          <p14:tracePt t="120452" x="6026150" y="3644900"/>
          <p14:tracePt t="120462" x="6019800" y="3644900"/>
          <p14:tracePt t="120476" x="6013450" y="3644900"/>
          <p14:tracePt t="120493" x="6000750" y="3644900"/>
          <p14:tracePt t="120509" x="5988050" y="3644900"/>
          <p14:tracePt t="120526" x="5981700" y="3644900"/>
          <p14:tracePt t="120543" x="5975350" y="3644900"/>
          <p14:tracePt t="120559" x="5962650" y="3644900"/>
          <p14:tracePt t="120576" x="5956300" y="3644900"/>
          <p14:tracePt t="120592" x="5949950" y="3644900"/>
          <p14:tracePt t="120626" x="5937250" y="3644900"/>
          <p14:tracePt t="120642" x="5930900" y="3644900"/>
          <p14:tracePt t="120659" x="5924550" y="3644900"/>
          <p14:tracePt t="120676" x="5918200" y="3644900"/>
          <p14:tracePt t="120709" x="5911850" y="3644900"/>
          <p14:tracePt t="121627" x="5911850" y="3638550"/>
          <p14:tracePt t="121637" x="5911850" y="3632200"/>
          <p14:tracePt t="121649" x="5918200" y="3625850"/>
          <p14:tracePt t="121659" x="5930900" y="3613150"/>
          <p14:tracePt t="121675" x="5943600" y="3606800"/>
          <p14:tracePt t="121691" x="5962650" y="3581400"/>
          <p14:tracePt t="121708" x="5969000" y="3575050"/>
          <p14:tracePt t="121725" x="5988050" y="3568700"/>
          <p14:tracePt t="121742" x="5994400" y="3562350"/>
          <p14:tracePt t="121758" x="6000750" y="3556000"/>
          <p14:tracePt t="121775" x="6019800" y="3556000"/>
          <p14:tracePt t="121792" x="6026150" y="3556000"/>
          <p14:tracePt t="121808" x="6038850" y="3556000"/>
          <p14:tracePt t="121825" x="6051550" y="3556000"/>
          <p14:tracePt t="121841" x="6057900" y="3556000"/>
          <p14:tracePt t="121875" x="6064250" y="3556000"/>
          <p14:tracePt t="121891" x="6070600" y="3556000"/>
          <p14:tracePt t="121923" x="6076950" y="3556000"/>
          <p14:tracePt t="126132" x="6076950" y="3549650"/>
          <p14:tracePt t="126143" x="6083300" y="3549650"/>
          <p14:tracePt t="126164" x="6083300" y="3543300"/>
          <p14:tracePt t="126174" x="6089650" y="3543300"/>
          <p14:tracePt t="126185" x="6089650" y="3536950"/>
          <p14:tracePt t="126196" x="6089650" y="3530600"/>
          <p14:tracePt t="126217" x="6096000" y="3524250"/>
          <p14:tracePt t="126227" x="6096000" y="3517900"/>
          <p14:tracePt t="126249" x="6102350" y="3511550"/>
          <p14:tracePt t="126270" x="6108700" y="3511550"/>
          <p14:tracePt t="126281" x="6108700" y="3505200"/>
          <p14:tracePt t="126291" x="6108700" y="3498850"/>
          <p14:tracePt t="126304" x="6115050" y="3492500"/>
          <p14:tracePt t="126321" x="6115050" y="3486150"/>
          <p14:tracePt t="126337" x="6121400" y="3467100"/>
          <p14:tracePt t="126354" x="6121400" y="3454400"/>
          <p14:tracePt t="126371" x="6127750" y="3441700"/>
          <p14:tracePt t="126387" x="6127750" y="3422650"/>
          <p14:tracePt t="126404" x="6127750" y="3409950"/>
          <p14:tracePt t="126421" x="6127750" y="3384550"/>
          <p14:tracePt t="126439" x="6127750" y="3365500"/>
          <p14:tracePt t="126455" x="6127750" y="3333750"/>
          <p14:tracePt t="126472" x="6127750" y="3308350"/>
          <p14:tracePt t="126488" x="6127750" y="3295650"/>
          <p14:tracePt t="126505" x="6115050" y="3257550"/>
          <p14:tracePt t="126521" x="6108700" y="3225800"/>
          <p14:tracePt t="126538" x="6089650" y="3168650"/>
          <p14:tracePt t="126556" x="6076950" y="3136900"/>
          <p14:tracePt t="126572" x="6064250" y="3092450"/>
          <p14:tracePt t="126587" x="6038850" y="3054350"/>
          <p14:tracePt t="126604" x="6026150" y="3041650"/>
          <p14:tracePt t="126621" x="5994400" y="3003550"/>
          <p14:tracePt t="126637" x="5975350" y="2990850"/>
          <p14:tracePt t="126655" x="5930900" y="2959100"/>
          <p14:tracePt t="126673" x="5899150" y="2946400"/>
          <p14:tracePt t="126689" x="5861050" y="2914650"/>
          <p14:tracePt t="126704" x="5797550" y="2876550"/>
          <p14:tracePt t="126720" x="5753100" y="2863850"/>
          <p14:tracePt t="126737" x="5689600" y="2832100"/>
          <p14:tracePt t="126753" x="5657850" y="2813050"/>
          <p14:tracePt t="126770" x="5588000" y="2787650"/>
          <p14:tracePt t="126788" x="5556250" y="2774950"/>
          <p14:tracePt t="126804" x="5511800" y="2755900"/>
          <p14:tracePt t="126820" x="5454650" y="2743200"/>
          <p14:tracePt t="126837" x="5422900" y="2736850"/>
          <p14:tracePt t="126853" x="5359400" y="2730500"/>
          <p14:tracePt t="126870" x="5327650" y="2730500"/>
          <p14:tracePt t="126887" x="5270500" y="2730500"/>
          <p14:tracePt t="126903" x="5251450" y="2730500"/>
          <p14:tracePt t="126920" x="5207000" y="2730500"/>
          <p14:tracePt t="126937" x="5162550" y="2730500"/>
          <p14:tracePt t="126953" x="5130800" y="2730500"/>
          <p14:tracePt t="126970" x="5073650" y="2730500"/>
          <p14:tracePt t="126987" x="5048250" y="2736850"/>
          <p14:tracePt t="127004" x="4984750" y="2749550"/>
          <p14:tracePt t="127020" x="4965700" y="2755900"/>
          <p14:tracePt t="127038" x="4927600" y="2768600"/>
          <p14:tracePt t="127055" x="4883150" y="2787650"/>
          <p14:tracePt t="127071" x="4864100" y="2800350"/>
          <p14:tracePt t="127088" x="4826000" y="2825750"/>
          <p14:tracePt t="127105" x="4813300" y="2832100"/>
          <p14:tracePt t="127122" x="4781550" y="2851150"/>
          <p14:tracePt t="127139" x="4768850" y="2857500"/>
          <p14:tracePt t="127154" x="4762500" y="2857500"/>
          <p14:tracePt t="127171" x="4756150" y="2863850"/>
          <p14:tracePt t="127188" x="4749800" y="2863850"/>
          <p14:tracePt t="127921" x="4749800" y="2870200"/>
          <p14:tracePt t="127932" x="4749800" y="2901950"/>
          <p14:tracePt t="127943" x="4749800" y="2940050"/>
          <p14:tracePt t="127953" x="4749800" y="2978150"/>
          <p14:tracePt t="127970" x="4756150" y="3035300"/>
          <p14:tracePt t="127987" x="4787900" y="3098800"/>
          <p14:tracePt t="128004" x="4813300" y="3130550"/>
          <p14:tracePt t="128020" x="4927600" y="3282950"/>
          <p14:tracePt t="128038" x="4997450" y="3365500"/>
          <p14:tracePt t="128054" x="5257800" y="3575050"/>
          <p14:tracePt t="128071" x="5581650" y="3746500"/>
          <p14:tracePt t="128087" x="5695950" y="3778250"/>
          <p14:tracePt t="128104" x="5949950" y="3797300"/>
          <p14:tracePt t="128121" x="6064250" y="3797300"/>
          <p14:tracePt t="128137" x="6216650" y="3784600"/>
          <p14:tracePt t="128154" x="6324600" y="3663950"/>
          <p14:tracePt t="128187" x="6451600" y="3270250"/>
          <p14:tracePt t="128203" x="6477000" y="3016250"/>
          <p14:tracePt t="128221" x="6477000" y="2679700"/>
          <p14:tracePt t="128236" x="6470650" y="2603500"/>
          <p14:tracePt t="128253" x="6451600" y="2552700"/>
          <p14:tracePt t="128270" x="6445250" y="2546350"/>
          <p14:tracePt t="128286" x="6400800" y="2540000"/>
          <p14:tracePt t="128303" x="6324600" y="2673350"/>
          <p14:tracePt t="128319" x="6299200" y="2813050"/>
          <p14:tracePt t="128336" x="6299200" y="2965450"/>
          <p14:tracePt t="128353" x="6324600" y="3048000"/>
          <p14:tracePt t="128370" x="6356350" y="3117850"/>
          <p14:tracePt t="128387" x="6388100" y="3143250"/>
          <p14:tracePt t="128403" x="6407150" y="3149600"/>
          <p14:tracePt t="128420" x="6432550" y="3149600"/>
          <p14:tracePt t="128436" x="6438900" y="3143250"/>
          <p14:tracePt t="128452" x="6457950" y="3105150"/>
          <p14:tracePt t="128469" x="6464300" y="3086100"/>
          <p14:tracePt t="128485" x="6470650" y="3073400"/>
          <p14:tracePt t="128502" x="6470650" y="3067050"/>
          <p14:tracePt t="128519" x="6470650" y="3060700"/>
          <p14:tracePt t="131091" x="6470650" y="3054350"/>
          <p14:tracePt t="131102" x="6464300" y="3054350"/>
          <p14:tracePt t="131112" x="6451600" y="3048000"/>
          <p14:tracePt t="131123" x="6445250" y="3041650"/>
          <p14:tracePt t="131134" x="6438900" y="3028950"/>
          <p14:tracePt t="131150" x="6419850" y="3022600"/>
          <p14:tracePt t="131167" x="6394450" y="3003550"/>
          <p14:tracePt t="131183" x="6375400" y="2997200"/>
          <p14:tracePt t="131200" x="6343650" y="2997200"/>
          <p14:tracePt t="131216" x="6324600" y="2997200"/>
          <p14:tracePt t="131233" x="6305550" y="2997200"/>
          <p14:tracePt t="131250" x="6286500" y="2997200"/>
          <p14:tracePt t="131267" x="6273800" y="2997200"/>
          <p14:tracePt t="131283" x="6267450" y="3003550"/>
          <p14:tracePt t="131300" x="6261100" y="3009900"/>
          <p14:tracePt t="131316" x="6248400" y="3028950"/>
          <p14:tracePt t="131333" x="6248400" y="3041650"/>
          <p14:tracePt t="131350" x="6242050" y="3060700"/>
          <p14:tracePt t="131367" x="6242050" y="3073400"/>
          <p14:tracePt t="131383" x="6242050" y="3079750"/>
          <p14:tracePt t="131400" x="6242050" y="3086100"/>
          <p14:tracePt t="133570" x="6235700" y="3086100"/>
          <p14:tracePt t="133579" x="6229350" y="3086100"/>
          <p14:tracePt t="133591" x="6216650" y="3079750"/>
          <p14:tracePt t="133601" x="6203950" y="3054350"/>
          <p14:tracePt t="133615" x="6178550" y="3035300"/>
          <p14:tracePt t="133632" x="6159500" y="3009900"/>
          <p14:tracePt t="133649" x="6115050" y="2971800"/>
          <p14:tracePt t="133666" x="6070600" y="2946400"/>
          <p14:tracePt t="133682" x="6057900" y="2933700"/>
          <p14:tracePt t="133698" x="6007100" y="2908300"/>
          <p14:tracePt t="133715" x="5981700" y="2895600"/>
          <p14:tracePt t="133731" x="5918200" y="2857500"/>
          <p14:tracePt t="133748" x="5816600" y="2787650"/>
          <p14:tracePt t="133764" x="5753100" y="2762250"/>
          <p14:tracePt t="133781" x="5549900" y="2667000"/>
          <p14:tracePt t="133798" x="5448300" y="2635250"/>
          <p14:tracePt t="133814" x="5226050" y="2571750"/>
          <p14:tracePt t="133831" x="5124450" y="2540000"/>
          <p14:tracePt t="133847" x="4927600" y="2508250"/>
          <p14:tracePt t="133865" x="4775200" y="2501900"/>
          <p14:tracePt t="133882" x="4711700" y="2489200"/>
          <p14:tracePt t="133899" x="4597400" y="2489200"/>
          <p14:tracePt t="133914" x="4540250" y="2489200"/>
          <p14:tracePt t="133931" x="4483100" y="2489200"/>
          <p14:tracePt t="133948" x="4457700" y="2489200"/>
          <p14:tracePt t="133965" x="4406900" y="2489200"/>
          <p14:tracePt t="133982" x="4381500" y="2508250"/>
          <p14:tracePt t="133998" x="4368800" y="2514600"/>
          <p14:tracePt t="134014" x="4349750" y="2527300"/>
          <p14:tracePt t="134031" x="4343400" y="2527300"/>
          <p14:tracePt t="134047" x="4337050" y="2533650"/>
          <p14:tracePt t="134064" x="4337050" y="2540000"/>
          <p14:tracePt t="134081" x="4330700" y="2552700"/>
          <p14:tracePt t="134098" x="4324350" y="2571750"/>
          <p14:tracePt t="134114" x="4318000" y="2578100"/>
          <p14:tracePt t="134131" x="4311650" y="2603500"/>
          <p14:tracePt t="134148" x="4305300" y="2628900"/>
          <p14:tracePt t="134164" x="4305300" y="2692400"/>
          <p14:tracePt t="134181" x="4305300" y="2711450"/>
          <p14:tracePt t="134198" x="4305300" y="2774950"/>
          <p14:tracePt t="134214" x="4305300" y="2813050"/>
          <p14:tracePt t="134231" x="4305300" y="2825750"/>
          <p14:tracePt t="134247" x="4305300" y="2844800"/>
          <p14:tracePt t="134281" x="4305300" y="2857500"/>
          <p14:tracePt t="134297" x="4305300" y="2863850"/>
          <p14:tracePt t="134314" x="4305300" y="2876550"/>
          <p14:tracePt t="134330" x="4305300" y="2882900"/>
          <p14:tracePt t="134363" x="4311650" y="2921000"/>
          <p14:tracePt t="134380" x="4324350" y="2940050"/>
          <p14:tracePt t="134398" x="4324350" y="2997200"/>
          <p14:tracePt t="134414" x="4330700" y="3028950"/>
          <p14:tracePt t="134431" x="4330700" y="3086100"/>
          <p14:tracePt t="134448" x="4337050" y="3143250"/>
          <p14:tracePt t="134464" x="4343400" y="3181350"/>
          <p14:tracePt t="134481" x="4349750" y="3251200"/>
          <p14:tracePt t="134498" x="4362450" y="3289300"/>
          <p14:tracePt t="134514" x="4368800" y="3327400"/>
          <p14:tracePt t="134530" x="4375150" y="3340100"/>
          <p14:tracePt t="134547" x="4375150" y="3352800"/>
          <p14:tracePt t="134564" x="4381500" y="3365500"/>
          <p14:tracePt t="134580" x="4381500" y="3371850"/>
          <p14:tracePt t="134597" x="4381500" y="3384550"/>
          <p14:tracePt t="134614" x="4381500" y="3397250"/>
          <p14:tracePt t="134631" x="4381500" y="3416300"/>
          <p14:tracePt t="134647" x="4387850" y="3422650"/>
          <p14:tracePt t="134665" x="4387850" y="3441700"/>
          <p14:tracePt t="134682" x="4387850" y="3460750"/>
          <p14:tracePt t="134697" x="4394200" y="3460750"/>
          <p14:tracePt t="134714" x="4394200" y="3479800"/>
          <p14:tracePt t="134731" x="4394200" y="3486150"/>
          <p14:tracePt t="134747" x="4394200" y="3492500"/>
          <p14:tracePt t="134764" x="4394200" y="3498850"/>
          <p14:tracePt t="134809" x="4394200" y="3505200"/>
          <p14:tracePt t="140455" x="4394200" y="3517900"/>
          <p14:tracePt t="140466" x="4394200" y="3524250"/>
          <p14:tracePt t="140476" x="4400550" y="3536950"/>
          <p14:tracePt t="140491" x="4400550" y="3543300"/>
          <p14:tracePt t="140508" x="4419600" y="3568700"/>
          <p14:tracePt t="140525" x="4432300" y="3575050"/>
          <p14:tracePt t="140542" x="4483100" y="3600450"/>
          <p14:tracePt t="140560" x="4527550" y="3632200"/>
          <p14:tracePt t="140576" x="4610100" y="3657600"/>
          <p14:tracePt t="140592" x="4781550" y="3683000"/>
          <p14:tracePt t="140608" x="4895850" y="3708400"/>
          <p14:tracePt t="140624" x="5073650" y="3708400"/>
          <p14:tracePt t="140641" x="5175250" y="3708400"/>
          <p14:tracePt t="140658" x="5448300" y="3670300"/>
          <p14:tracePt t="140675" x="5537200" y="3651250"/>
          <p14:tracePt t="140691" x="5651500" y="3594100"/>
          <p14:tracePt t="140708" x="5708650" y="3524250"/>
          <p14:tracePt t="140724" x="5740400" y="3467100"/>
          <p14:tracePt t="140741" x="5778500" y="3346450"/>
          <p14:tracePt t="140758" x="5778500" y="3308350"/>
          <p14:tracePt t="140775" x="5778500" y="3257550"/>
          <p14:tracePt t="140792" x="5778500" y="3251200"/>
          <p14:tracePt t="140808" x="5721350" y="3225800"/>
          <p14:tracePt t="140825" x="5638800" y="3225800"/>
          <p14:tracePt t="140841" x="5619750" y="3225800"/>
          <p14:tracePt t="140858" x="5575300" y="3276600"/>
          <p14:tracePt t="140875" x="5556250" y="3314700"/>
          <p14:tracePt t="140892" x="5549900" y="3435350"/>
          <p14:tracePt t="140908" x="5568950" y="3479800"/>
          <p14:tracePt t="140925" x="5651500" y="3536950"/>
          <p14:tracePt t="140941" x="5746750" y="3568700"/>
          <p14:tracePt t="140958" x="5784850" y="3575050"/>
          <p14:tracePt t="140975" x="5861050" y="3575050"/>
          <p14:tracePt t="140991" x="5880100" y="3575050"/>
          <p14:tracePt t="141008" x="5892800" y="3575050"/>
          <p14:tracePt t="141025" x="5899150" y="3575050"/>
          <p14:tracePt t="141041" x="5899150" y="3568700"/>
          <p14:tracePt t="141058" x="5899150" y="3556000"/>
          <p14:tracePt t="141075" x="5892800" y="3530600"/>
          <p14:tracePt t="141091" x="5854700" y="3479800"/>
          <p14:tracePt t="141108" x="5835650" y="3454400"/>
          <p14:tracePt t="141124" x="5816600" y="3435350"/>
          <p14:tracePt t="141141" x="5810250" y="3435350"/>
          <p14:tracePt t="141158" x="5797550" y="3429000"/>
          <p14:tracePt t="141610" x="5791200" y="3429000"/>
          <p14:tracePt t="141620" x="5784850" y="3422650"/>
          <p14:tracePt t="141631" x="5778500" y="3416300"/>
          <p14:tracePt t="141641" x="5772150" y="3409950"/>
          <p14:tracePt t="141658" x="5765800" y="3403600"/>
          <p14:tracePt t="141675" x="5746750" y="3390900"/>
          <p14:tracePt t="141708" x="5734050" y="3378200"/>
          <p14:tracePt t="141725" x="5708650" y="3359150"/>
          <p14:tracePt t="141740" x="5689600" y="3346450"/>
          <p14:tracePt t="141757" x="5588000" y="3302000"/>
          <p14:tracePt t="141773" x="5524500" y="3282950"/>
          <p14:tracePt t="141790" x="5384800" y="3219450"/>
          <p14:tracePt t="141807" x="5308600" y="3194050"/>
          <p14:tracePt t="141825" x="5149850" y="3149600"/>
          <p14:tracePt t="141842" x="5041900" y="3136900"/>
          <p14:tracePt t="141858" x="4991100" y="3136900"/>
          <p14:tracePt t="141875" x="4902200" y="3136900"/>
          <p14:tracePt t="141891" x="4857750" y="3136900"/>
          <p14:tracePt t="141908" x="4794250" y="3136900"/>
          <p14:tracePt t="141924" x="4768850" y="3136900"/>
          <p14:tracePt t="141940" x="4730750" y="3149600"/>
          <p14:tracePt t="141957" x="4686300" y="3175000"/>
          <p14:tracePt t="141973" x="4654550" y="3187700"/>
          <p14:tracePt t="141990" x="4616450" y="3219450"/>
          <p14:tracePt t="142007" x="4591050" y="3225800"/>
          <p14:tracePt t="142023" x="4559300" y="3251200"/>
          <p14:tracePt t="142040" x="4546600" y="3257550"/>
          <p14:tracePt t="142043" x="4533900" y="3263900"/>
          <p14:tracePt t="142057" x="4527550" y="3270250"/>
          <p14:tracePt t="142074" x="4521200" y="3270250"/>
          <p14:tracePt t="142090" x="4514850" y="3270250"/>
          <p14:tracePt t="142107" x="4508500" y="3276600"/>
          <p14:tracePt t="142140" x="4508500" y="3282950"/>
          <p14:tracePt t="142157" x="4502150" y="3289300"/>
          <p14:tracePt t="142173" x="4483100" y="3327400"/>
          <p14:tracePt t="142190" x="4464050" y="3378200"/>
          <p14:tracePt t="142207" x="4457700" y="3409950"/>
          <p14:tracePt t="142223" x="4445000" y="3435350"/>
          <p14:tracePt t="142240" x="4445000" y="3441700"/>
          <p14:tracePt t="142256" x="4438650" y="3448050"/>
          <p14:tracePt t="142290" x="4438650" y="3454400"/>
          <p14:tracePt t="142317" x="4438650" y="3460750"/>
          <p14:tracePt t="149137" x="4438650" y="3467100"/>
          <p14:tracePt t="149148" x="4438650" y="3473450"/>
          <p14:tracePt t="149159" x="4438650" y="3486150"/>
          <p14:tracePt t="149171" x="4438650" y="3498850"/>
          <p14:tracePt t="149185" x="4438650" y="3505200"/>
          <p14:tracePt t="149202" x="4438650" y="3530600"/>
          <p14:tracePt t="149218" x="4438650" y="3549650"/>
          <p14:tracePt t="149234" x="4438650" y="3562350"/>
          <p14:tracePt t="149250" x="4438650" y="3568700"/>
          <p14:tracePt t="149267" x="4451350" y="3575050"/>
          <p14:tracePt t="149284" x="4457700" y="3581400"/>
          <p14:tracePt t="149300" x="4470400" y="3581400"/>
          <p14:tracePt t="149316" x="4483100" y="3581400"/>
          <p14:tracePt t="149334" x="4489450" y="3581400"/>
          <p14:tracePt t="149350" x="4502150" y="3568700"/>
          <p14:tracePt t="149367" x="4502150" y="3556000"/>
          <p14:tracePt t="149384" x="4502150" y="3543300"/>
          <p14:tracePt t="149402" x="4502150" y="3536950"/>
          <p14:tracePt t="149435" x="4489450" y="3530600"/>
          <p14:tracePt t="149450" x="4483100" y="3530600"/>
          <p14:tracePt t="149467" x="4476750" y="3530600"/>
          <p14:tracePt t="149500" x="4470400" y="3530600"/>
          <p14:tracePt t="149528" x="4464050" y="3530600"/>
          <p14:tracePt t="150185" x="4464050" y="3517900"/>
          <p14:tracePt t="150196" x="4464050" y="3505200"/>
          <p14:tracePt t="150208" x="4464050" y="3486150"/>
          <p14:tracePt t="150218" x="4464050" y="3473450"/>
          <p14:tracePt t="150232" x="4464050" y="3460750"/>
          <p14:tracePt t="150249" x="4464050" y="3441700"/>
          <p14:tracePt t="150282" x="4464050" y="3429000"/>
          <p14:tracePt t="150316" x="4464050" y="3422650"/>
          <p14:tracePt t="150333" x="4457700" y="3416300"/>
          <p14:tracePt t="150349" x="4451350" y="3416300"/>
          <p14:tracePt t="150365" x="4432300" y="3409950"/>
          <p14:tracePt t="150399" x="4413250" y="3409950"/>
          <p14:tracePt t="150418" x="4400550" y="3416300"/>
          <p14:tracePt t="150434" x="4394200" y="3441700"/>
          <p14:tracePt t="150451" x="4394200" y="3454400"/>
          <p14:tracePt t="150467" x="4394200" y="3460750"/>
          <p14:tracePt t="150483" x="4394200" y="3473450"/>
          <p14:tracePt t="150500" x="4394200" y="3479800"/>
          <p14:tracePt t="150536" x="4394200" y="3486150"/>
          <p14:tracePt t="150597" x="4394200" y="3492500"/>
          <p14:tracePt t="151149" x="4400550" y="3492500"/>
          <p14:tracePt t="151159" x="4406900" y="3492500"/>
          <p14:tracePt t="151170" x="4413250" y="3486150"/>
          <p14:tracePt t="151183" x="4419600" y="3473450"/>
          <p14:tracePt t="151199" x="4425950" y="3460750"/>
          <p14:tracePt t="151216" x="4438650" y="3441700"/>
          <p14:tracePt t="151232" x="4445000" y="3435350"/>
          <p14:tracePt t="151249" x="4445000" y="3429000"/>
          <p14:tracePt t="151265" x="4445000" y="3422650"/>
          <p14:tracePt t="151300" x="4445000" y="3416300"/>
          <p14:tracePt t="151372" x="4438650" y="3416300"/>
          <p14:tracePt t="154441" x="4438650" y="3409950"/>
          <p14:tracePt t="154599" x="4432300" y="3409950"/>
          <p14:tracePt t="154630" x="4419600" y="3409950"/>
          <p14:tracePt t="154640" x="4413250" y="3409950"/>
          <p14:tracePt t="154652" x="4400550" y="3409950"/>
          <p14:tracePt t="154662" x="4387850" y="3409950"/>
          <p14:tracePt t="154678" x="4381500" y="3409950"/>
          <p14:tracePt t="154697" x="4368800" y="3409950"/>
          <p14:tracePt t="154730" x="4362450" y="3409950"/>
          <p14:tracePt t="154750" x="4356100" y="3409950"/>
          <p14:tracePt t="154812" x="4362450" y="3409950"/>
          <p14:tracePt t="154820" x="4375150" y="3409950"/>
          <p14:tracePt t="154831" x="4387850" y="3409950"/>
          <p14:tracePt t="154853" x="4406900" y="3409950"/>
          <p14:tracePt t="154863" x="4413250" y="3409950"/>
          <p14:tracePt t="154878" x="4425950" y="3409950"/>
          <p14:tracePt t="154895" x="4432300" y="3467100"/>
          <p14:tracePt t="154911" x="4432300" y="3505200"/>
          <p14:tracePt t="154928" x="4425950" y="3556000"/>
          <p14:tracePt t="154945" x="4419600" y="3568700"/>
          <p14:tracePt t="154962" x="4406900" y="3581400"/>
          <p14:tracePt t="154978" x="4400550" y="3587750"/>
          <p14:tracePt t="154995" x="4400550" y="3594100"/>
          <p14:tracePt t="155012" x="4394200" y="3594100"/>
          <p14:tracePt t="155045" x="4387850" y="3594100"/>
          <p14:tracePt t="159478" x="4400550" y="3594100"/>
          <p14:tracePt t="159488" x="4413250" y="3594100"/>
          <p14:tracePt t="159500" x="4432300" y="3594100"/>
          <p14:tracePt t="159510" x="4457700" y="3587750"/>
          <p14:tracePt t="159525" x="4476750" y="3587750"/>
          <p14:tracePt t="159543" x="4546600" y="3575050"/>
          <p14:tracePt t="159559" x="4565650" y="3568700"/>
          <p14:tracePt t="159575" x="4597400" y="3556000"/>
          <p14:tracePt t="159592" x="4603750" y="3556000"/>
          <p14:tracePt t="159609" x="4616450" y="3556000"/>
          <p14:tracePt t="159626" x="4622800" y="3556000"/>
          <p14:tracePt t="159679" x="4622800" y="3549650"/>
          <p14:tracePt t="159689" x="4622800" y="3543300"/>
          <p14:tracePt t="159711" x="4622800" y="3536950"/>
          <p14:tracePt t="159721" x="4622800" y="3530600"/>
          <p14:tracePt t="159733" x="4616450" y="3524250"/>
          <p14:tracePt t="159742" x="4603750" y="3524250"/>
          <p14:tracePt t="159758" x="4597400" y="3524250"/>
          <p14:tracePt t="159775" x="4591050" y="3524250"/>
          <p14:tracePt t="159791" x="4584700" y="3524250"/>
          <p14:tracePt t="159808" x="4578350" y="3524250"/>
          <p14:tracePt t="159837" x="4572000" y="3524250"/>
          <p14:tracePt t="159880" x="4565650" y="3524250"/>
          <p14:tracePt t="160854" x="4565650" y="3517900"/>
          <p14:tracePt t="160864" x="4572000" y="3517900"/>
          <p14:tracePt t="160875" x="4572000" y="3511550"/>
          <p14:tracePt t="160890" x="4578350" y="3498850"/>
          <p14:tracePt t="160908" x="4584700" y="3479800"/>
          <p14:tracePt t="160924" x="4584700" y="3467100"/>
          <p14:tracePt t="160939" x="4584700" y="3454400"/>
          <p14:tracePt t="160956" x="4584700" y="3441700"/>
          <p14:tracePt t="160973" x="4584700" y="3429000"/>
          <p14:tracePt t="160990" x="4584700" y="3409950"/>
          <p14:tracePt t="161006" x="4584700" y="3403600"/>
          <p14:tracePt t="161023" x="4584700" y="3397250"/>
          <p14:tracePt t="161039" x="4578350" y="3390900"/>
          <p14:tracePt t="161056" x="4572000" y="3378200"/>
          <p14:tracePt t="161073" x="4565650" y="3371850"/>
          <p14:tracePt t="161090" x="4552950" y="3365500"/>
          <p14:tracePt t="161107" x="4546600" y="3359150"/>
          <p14:tracePt t="161123" x="4540250" y="3346450"/>
          <p14:tracePt t="161139" x="4533900" y="3333750"/>
          <p14:tracePt t="161156" x="4521200" y="3321050"/>
          <p14:tracePt t="161173" x="4457700" y="3295650"/>
          <p14:tracePt t="161190" x="4413250" y="3263900"/>
          <p14:tracePt t="161207" x="4311650" y="3219450"/>
          <p14:tracePt t="161224" x="4229100" y="3187700"/>
          <p14:tracePt t="161241" x="4197350" y="3168650"/>
          <p14:tracePt t="161257" x="4127500" y="3155950"/>
          <p14:tracePt t="161273" x="4095750" y="3149600"/>
          <p14:tracePt t="161290" x="4044950" y="3130550"/>
          <p14:tracePt t="161306" x="4032250" y="3130550"/>
          <p14:tracePt t="161323" x="4000500" y="3124200"/>
          <p14:tracePt t="161340" x="3968750" y="3124200"/>
          <p14:tracePt t="161357" x="3956050" y="3124200"/>
          <p14:tracePt t="161373" x="3943350" y="3124200"/>
          <p14:tracePt t="161390" x="3937000" y="3124200"/>
          <p14:tracePt t="161406" x="3930650" y="3124200"/>
          <p14:tracePt t="161439" x="3930650" y="3149600"/>
          <p14:tracePt t="161457" x="3943350" y="3175000"/>
          <p14:tracePt t="161473" x="3987800" y="3238500"/>
          <p14:tracePt t="161489" x="4044950" y="3282950"/>
          <p14:tracePt t="161506" x="4089400" y="3308350"/>
          <p14:tracePt t="161523" x="4197350" y="3365500"/>
          <p14:tracePt t="161539" x="4292600" y="3384550"/>
          <p14:tracePt t="161556" x="4445000" y="3403600"/>
          <p14:tracePt t="161573" x="4540250" y="3416300"/>
          <p14:tracePt t="161589" x="4578350" y="3416300"/>
          <p14:tracePt t="161606" x="4622800" y="3403600"/>
          <p14:tracePt t="161623" x="4641850" y="3390900"/>
          <p14:tracePt t="161639" x="4679950" y="3308350"/>
          <p14:tracePt t="161656" x="4692650" y="3257550"/>
          <p14:tracePt t="161673" x="4692650" y="3130550"/>
          <p14:tracePt t="161689" x="4667250" y="3067050"/>
          <p14:tracePt t="161706" x="4635500" y="3048000"/>
          <p14:tracePt t="161723" x="4508500" y="3048000"/>
          <p14:tracePt t="161739" x="4464050" y="3067050"/>
          <p14:tracePt t="161756" x="4362450" y="3206750"/>
          <p14:tracePt t="161774" x="4305300" y="3359150"/>
          <p14:tracePt t="161790" x="4286250" y="3397250"/>
          <p14:tracePt t="161806" x="4286250" y="3441700"/>
          <p14:tracePt t="161822" x="4286250" y="3460750"/>
          <p14:tracePt t="161839" x="4286250" y="3479800"/>
          <p14:tracePt t="161872" x="4286250" y="3486150"/>
          <p14:tracePt t="161889" x="4292600" y="3486150"/>
          <p14:tracePt t="161906" x="4292600" y="3492500"/>
          <p14:tracePt t="161922" x="4298950" y="3492500"/>
          <p14:tracePt t="161976" x="4298950" y="3498850"/>
          <p14:tracePt t="162685" x="4298950" y="3486150"/>
          <p14:tracePt t="162696" x="4298950" y="3467100"/>
          <p14:tracePt t="162708" x="4298950" y="3460750"/>
          <p14:tracePt t="162722" x="4292600" y="3435350"/>
          <p14:tracePt t="162739" x="4273550" y="3365500"/>
          <p14:tracePt t="162756" x="4267200" y="3327400"/>
          <p14:tracePt t="162773" x="4254500" y="3263900"/>
          <p14:tracePt t="162790" x="4235450" y="3238500"/>
          <p14:tracePt t="162805" x="4216400" y="3200400"/>
          <p14:tracePt t="162822" x="4178300" y="3149600"/>
          <p14:tracePt t="162838" x="4146550" y="3124200"/>
          <p14:tracePt t="162855" x="4089400" y="3054350"/>
          <p14:tracePt t="162871" x="4044950" y="3028950"/>
          <p14:tracePt t="162888" x="3962400" y="2978150"/>
          <p14:tracePt t="162905" x="3924300" y="2959100"/>
          <p14:tracePt t="162922" x="3797300" y="2927350"/>
          <p14:tracePt t="162938" x="3702050" y="2895600"/>
          <p14:tracePt t="162954" x="3676650" y="2889250"/>
          <p14:tracePt t="162972" x="3619500" y="2882900"/>
          <p14:tracePt t="162988" x="3594100" y="2882900"/>
          <p14:tracePt t="163004" x="3536950" y="2876550"/>
          <p14:tracePt t="163022" x="3511550" y="2876550"/>
          <p14:tracePt t="163039" x="3467100" y="2876550"/>
          <p14:tracePt t="163056" x="3409950" y="2876550"/>
          <p14:tracePt t="163073" x="3384550" y="2876550"/>
          <p14:tracePt t="163090" x="3333750" y="2876550"/>
          <p14:tracePt t="163105" x="3314700" y="2876550"/>
          <p14:tracePt t="163121" x="3276600" y="2876550"/>
          <p14:tracePt t="163138" x="3244850" y="2882900"/>
          <p14:tracePt t="163154" x="3194050" y="2908300"/>
          <p14:tracePt t="163171" x="3149600" y="2927350"/>
          <p14:tracePt t="163187" x="3130550" y="2940050"/>
          <p14:tracePt t="163204" x="3086100" y="2971800"/>
          <p14:tracePt t="163221" x="3067050" y="2990850"/>
          <p14:tracePt t="163237" x="3028950" y="3035300"/>
          <p14:tracePt t="163254" x="3016250" y="3054350"/>
          <p14:tracePt t="163271" x="2978150" y="3111500"/>
          <p14:tracePt t="163287" x="2946400" y="3168650"/>
          <p14:tracePt t="163304" x="2927350" y="3213100"/>
          <p14:tracePt t="163320" x="2908300" y="3276600"/>
          <p14:tracePt t="163338" x="2895600" y="3308350"/>
          <p14:tracePt t="163354" x="2889250" y="3359150"/>
          <p14:tracePt t="163371" x="2882900" y="3371850"/>
          <p14:tracePt t="163387" x="2882900" y="3390900"/>
          <p14:tracePt t="163404" x="2882900" y="3397250"/>
          <p14:tracePt t="163421" x="2882900" y="3403600"/>
          <p14:tracePt t="163457" x="2882900" y="3409950"/>
          <p14:tracePt t="180024" x="2882900" y="3416300"/>
          <p14:tracePt t="180035" x="2889250" y="3422650"/>
          <p14:tracePt t="180046" x="2901950" y="3435350"/>
          <p14:tracePt t="180056" x="2927350" y="3467100"/>
          <p14:tracePt t="180073" x="2952750" y="3498850"/>
          <p14:tracePt t="180090" x="3041650" y="3581400"/>
          <p14:tracePt t="180106" x="3117850" y="3644900"/>
          <p14:tracePt t="180124" x="3289300" y="3765550"/>
          <p14:tracePt t="180141" x="3429000" y="3854450"/>
          <p14:tracePt t="180157" x="3486150" y="3886200"/>
          <p14:tracePt t="180172" x="3600450" y="3924300"/>
          <p14:tracePt t="180189" x="3651250" y="3930650"/>
          <p14:tracePt t="180205" x="3733800" y="3949700"/>
          <p14:tracePt t="180222" x="3771900" y="3949700"/>
          <p14:tracePt t="180239" x="3822700" y="3949700"/>
          <p14:tracePt t="180256" x="3848100" y="3949700"/>
          <p14:tracePt t="180272" x="3892550" y="3943350"/>
          <p14:tracePt t="180289" x="3924300" y="3924300"/>
          <p14:tracePt t="180305" x="3937000" y="3911600"/>
          <p14:tracePt t="180322" x="3968750" y="3892550"/>
          <p14:tracePt t="180339" x="3981450" y="3879850"/>
          <p14:tracePt t="180355" x="4013200" y="3841750"/>
          <p14:tracePt t="180372" x="4044950" y="3810000"/>
          <p14:tracePt t="180389" x="4064000" y="3784600"/>
          <p14:tracePt t="180405" x="4114800" y="3733800"/>
          <p14:tracePt t="180422" x="4127500" y="3708400"/>
          <p14:tracePt t="180441" x="4152900" y="3663950"/>
          <p14:tracePt t="180456" x="4165600" y="3651250"/>
          <p14:tracePt t="180473" x="4191000" y="3613150"/>
          <p14:tracePt t="180490" x="4203700" y="3562350"/>
          <p14:tracePt t="180505" x="4203700" y="3530600"/>
          <p14:tracePt t="180522" x="4210050" y="3479800"/>
          <p14:tracePt t="180539" x="4210050" y="3460750"/>
          <p14:tracePt t="180555" x="4210050" y="3435350"/>
          <p14:tracePt t="180572" x="4210050" y="3429000"/>
          <p14:tracePt t="180589" x="4203700" y="3429000"/>
          <p14:tracePt t="180606" x="4184650" y="3429000"/>
          <p14:tracePt t="180622" x="4178300" y="3429000"/>
          <p14:tracePt t="180639" x="4171950" y="3460750"/>
          <p14:tracePt t="180655" x="4171950" y="3492500"/>
          <p14:tracePt t="180672" x="4178300" y="3543300"/>
          <p14:tracePt t="180689" x="4197350" y="3575050"/>
          <p14:tracePt t="180706" x="4222750" y="3600450"/>
          <p14:tracePt t="180723" x="4267200" y="3619500"/>
          <p14:tracePt t="180739" x="4286250" y="3619500"/>
          <p14:tracePt t="180755" x="4324350" y="3619500"/>
          <p14:tracePt t="180772" x="4343400" y="3619500"/>
          <p14:tracePt t="180789" x="4381500" y="3600450"/>
          <p14:tracePt t="180805" x="4387850" y="3568700"/>
          <p14:tracePt t="180822" x="4394200" y="3498850"/>
          <p14:tracePt t="180839" x="4394200" y="3460750"/>
          <p14:tracePt t="180855" x="4387850" y="3454400"/>
          <p14:tracePt t="180872" x="4349750" y="3454400"/>
          <p14:tracePt t="180888" x="4318000" y="3454400"/>
          <p14:tracePt t="180906" x="4273550" y="3492500"/>
          <p14:tracePt t="180922" x="4260850" y="3498850"/>
          <p14:tracePt t="180939" x="4248150" y="3517900"/>
          <p14:tracePt t="180955" x="4248150" y="3524250"/>
          <p14:tracePt t="180989" x="4248150" y="3530600"/>
          <p14:tracePt t="181040" x="4254500" y="3530600"/>
          <p14:tracePt t="182987" x="4254500" y="3524250"/>
          <p14:tracePt t="182995" x="4254500" y="3517900"/>
          <p14:tracePt t="183006" x="4254500" y="3511550"/>
          <p14:tracePt t="183021" x="4260850" y="3505200"/>
          <p14:tracePt t="183038" x="4305300" y="3498850"/>
          <p14:tracePt t="183054" x="4356100" y="3498850"/>
          <p14:tracePt t="183071" x="4483100" y="3498850"/>
          <p14:tracePt t="183087" x="4533900" y="3498850"/>
          <p14:tracePt t="183104" x="4597400" y="3498850"/>
          <p14:tracePt t="183122" x="4629150" y="3498850"/>
          <p14:tracePt t="183137" x="4635500" y="3492500"/>
          <p14:tracePt t="183153" x="4641850" y="3473450"/>
          <p14:tracePt t="183170" x="4641850" y="3448050"/>
          <p14:tracePt t="183187" x="4622800" y="3409950"/>
          <p14:tracePt t="183203" x="4559300" y="3390900"/>
          <p14:tracePt t="183220" x="4438650" y="3378200"/>
          <p14:tracePt t="183237" x="4400550" y="3378200"/>
          <p14:tracePt t="183253" x="4356100" y="3429000"/>
          <p14:tracePt t="183270" x="4324350" y="3492500"/>
          <p14:tracePt t="183286" x="4318000" y="3511550"/>
          <p14:tracePt t="183303" x="4318000" y="3536950"/>
          <p14:tracePt t="184370" x="4311650" y="3536950"/>
          <p14:tracePt t="184381" x="4305300" y="3530600"/>
          <p14:tracePt t="184392" x="4298950" y="3517900"/>
          <p14:tracePt t="184402" x="4286250" y="3505200"/>
          <p14:tracePt t="184419" x="4279900" y="3492500"/>
          <p14:tracePt t="184435" x="4273550" y="3479800"/>
          <p14:tracePt t="184468" x="4273550" y="3460750"/>
          <p14:tracePt t="184485" x="4292600" y="3448050"/>
          <p14:tracePt t="184501" x="4356100" y="3416300"/>
          <p14:tracePt t="184518" x="4413250" y="3416300"/>
          <p14:tracePt t="184535" x="4445000" y="3422650"/>
          <p14:tracePt t="184552" x="4476750" y="3460750"/>
          <p14:tracePt t="184569" x="4483100" y="3479800"/>
          <p14:tracePt t="184585" x="4495800" y="3549650"/>
          <p14:tracePt t="184603" x="4495800" y="3587750"/>
          <p14:tracePt t="184619" x="4495800" y="3594100"/>
          <p14:tracePt t="184636" x="4495800" y="3600450"/>
          <p14:tracePt t="186300" x="4489450" y="3600450"/>
          <p14:tracePt t="186312" x="4483100" y="3600450"/>
          <p14:tracePt t="186321" x="4476750" y="3594100"/>
          <p14:tracePt t="186333" x="4464050" y="3587750"/>
          <p14:tracePt t="186350" x="4451350" y="3581400"/>
          <p14:tracePt t="186367" x="4419600" y="3568700"/>
          <p14:tracePt t="186383" x="4400550" y="3556000"/>
          <p14:tracePt t="186400" x="4356100" y="3517900"/>
          <p14:tracePt t="186417" x="4267200" y="3467100"/>
          <p14:tracePt t="186434" x="4210050" y="3435350"/>
          <p14:tracePt t="186450" x="4070350" y="3378200"/>
          <p14:tracePt t="186467" x="4006850" y="3346450"/>
          <p14:tracePt t="186483" x="3917950" y="3321050"/>
          <p14:tracePt t="186501" x="3879850" y="3308350"/>
          <p14:tracePt t="186517" x="3771900" y="3276600"/>
          <p14:tracePt t="186533" x="3676650" y="3263900"/>
          <p14:tracePt t="186550" x="3619500" y="3251200"/>
          <p14:tracePt t="186566" x="3549650" y="3244850"/>
          <p14:tracePt t="186583" x="3511550" y="3238500"/>
          <p14:tracePt t="186600" x="3448050" y="3238500"/>
          <p14:tracePt t="186617" x="3390900" y="3238500"/>
          <p14:tracePt t="186633" x="3276600" y="3238500"/>
          <p14:tracePt t="186650" x="3181350" y="3244850"/>
          <p14:tracePt t="186666" x="3143250" y="3257550"/>
          <p14:tracePt t="186683" x="3073400" y="3263900"/>
          <p14:tracePt t="186700" x="3035300" y="3270250"/>
          <p14:tracePt t="186716" x="2940050" y="3289300"/>
          <p14:tracePt t="186733" x="2895600" y="3295650"/>
          <p14:tracePt t="186750" x="2838450" y="3314700"/>
          <p14:tracePt t="186766" x="2806700" y="3321050"/>
          <p14:tracePt t="186783" x="2800350" y="3321050"/>
          <p14:tracePt t="186800" x="2787650" y="3321050"/>
          <p14:tracePt t="186816" x="2781300" y="3327400"/>
          <p14:tracePt t="186833" x="2774950" y="3327400"/>
          <p14:tracePt t="186866" x="2768600" y="3346450"/>
          <p14:tracePt t="186883" x="2749550" y="3390900"/>
          <p14:tracePt t="186899" x="2749550" y="3409950"/>
          <p14:tracePt t="186916" x="2736850" y="3441700"/>
          <p14:tracePt t="186934" x="2736850" y="3454400"/>
          <p14:tracePt t="186950" x="2736850" y="3473450"/>
          <p14:tracePt t="186967" x="2736850" y="3486150"/>
          <p14:tracePt t="187000" x="2736850" y="3492500"/>
          <p14:tracePt t="187052" x="2736850" y="3498850"/>
          <p14:tracePt t="187825" x="2736850" y="3505200"/>
          <p14:tracePt t="187846" x="2730500" y="3505200"/>
          <p14:tracePt t="188322" x="2730500" y="3511550"/>
          <p14:tracePt t="189708" x="2724150" y="3511550"/>
          <p14:tracePt t="189740" x="2717800" y="3511550"/>
          <p14:tracePt t="189762" x="2711450" y="3505200"/>
          <p14:tracePt t="189772" x="2711450" y="3498850"/>
          <p14:tracePt t="189794" x="2705100" y="3492500"/>
          <p14:tracePt t="189815" x="2698750" y="3492500"/>
          <p14:tracePt t="189825" x="2692400" y="3486150"/>
          <p14:tracePt t="189846" x="2692400" y="3479800"/>
          <p14:tracePt t="189857" x="2686050" y="3479800"/>
          <p14:tracePt t="189867" x="2679700" y="3479800"/>
          <p14:tracePt t="189880" x="2673350" y="3479800"/>
          <p14:tracePt t="189897" x="2667000" y="3473450"/>
          <p14:tracePt t="189913" x="2660650" y="3473450"/>
          <p14:tracePt t="189973" x="2660650" y="3479800"/>
          <p14:tracePt t="189984" x="2660650" y="3486150"/>
          <p14:tracePt t="190068" x="2667000" y="3486150"/>
          <p14:tracePt t="190079" x="2673350" y="3467100"/>
          <p14:tracePt t="190090" x="2673350" y="3454400"/>
          <p14:tracePt t="190101" x="2673350" y="3441700"/>
          <p14:tracePt t="190115" x="2673350" y="3435350"/>
          <p14:tracePt t="190132" x="2673350" y="3429000"/>
          <p14:tracePt t="190147" x="2673350" y="3422650"/>
          <p14:tracePt t="195623" x="2673350" y="3416300"/>
          <p14:tracePt t="195634" x="2673350" y="3403600"/>
          <p14:tracePt t="195644" x="2673350" y="3384550"/>
          <p14:tracePt t="195659" x="2673350" y="3359150"/>
          <p14:tracePt t="195676" x="2673350" y="3314700"/>
          <p14:tracePt t="195693" x="2673350" y="3295650"/>
          <p14:tracePt t="195710" x="2673350" y="3244850"/>
          <p14:tracePt t="195726" x="2673350" y="3225800"/>
          <p14:tracePt t="195742" x="2673350" y="3206750"/>
          <p14:tracePt t="195760" x="2660650" y="3194050"/>
          <p14:tracePt t="195776" x="2654300" y="3187700"/>
          <p14:tracePt t="195793" x="2609850" y="3181350"/>
          <p14:tracePt t="195809" x="2590800" y="3181350"/>
          <p14:tracePt t="195827" x="2559050" y="3181350"/>
          <p14:tracePt t="195841" x="2546350" y="3181350"/>
          <p14:tracePt t="195859" x="2527300" y="3213100"/>
          <p14:tracePt t="195875" x="2514600" y="3232150"/>
          <p14:tracePt t="195892" x="2508250" y="3263900"/>
          <p14:tracePt t="195909" x="2508250" y="3289300"/>
          <p14:tracePt t="195925" x="2508250" y="3295650"/>
          <p14:tracePt t="195942" x="2508250" y="3302000"/>
          <p14:tracePt t="195975" x="2514600" y="3308350"/>
          <p14:tracePt t="196008" x="2527300" y="3308350"/>
          <p14:tracePt t="196025" x="2527300" y="3302000"/>
          <p14:tracePt t="196042" x="2527300" y="3295650"/>
          <p14:tracePt t="196058" x="2527300" y="3276600"/>
          <p14:tracePt t="196075" x="2520950" y="3270250"/>
          <p14:tracePt t="196092" x="2489200" y="3257550"/>
          <p14:tracePt t="196108" x="2463800" y="3257550"/>
          <p14:tracePt t="196124" x="2419350" y="3257550"/>
          <p14:tracePt t="196141" x="2393950" y="3257550"/>
          <p14:tracePt t="196159" x="2381250" y="3257550"/>
          <p14:tracePt t="196175" x="2355850" y="3257550"/>
          <p14:tracePt t="196192" x="2343150" y="3257550"/>
          <p14:tracePt t="196209" x="2324100" y="3257550"/>
          <p14:tracePt t="196226" x="2311400" y="3257550"/>
          <p14:tracePt t="196242" x="2298700" y="3257550"/>
          <p14:tracePt t="196259" x="2279650" y="3257550"/>
          <p14:tracePt t="196276" x="2273300" y="3257550"/>
          <p14:tracePt t="196291" x="2260600" y="3257550"/>
          <p14:tracePt t="196308" x="2247900" y="3257550"/>
          <p14:tracePt t="196325" x="2222500" y="3257550"/>
          <p14:tracePt t="196341" x="2216150" y="3263900"/>
          <p14:tracePt t="196358" x="2203450" y="3263900"/>
          <p14:tracePt t="196375" x="2184400" y="3270250"/>
          <p14:tracePt t="196391" x="2178050" y="3270250"/>
          <p14:tracePt t="196408" x="2159000" y="3270250"/>
          <p14:tracePt t="196424" x="2146300" y="3270250"/>
          <p14:tracePt t="196441" x="2139950" y="3270250"/>
          <p14:tracePt t="196458" x="2127250" y="3270250"/>
          <p14:tracePt t="196474" x="2120900" y="3270250"/>
          <p14:tracePt t="196491" x="2114550" y="3270250"/>
          <p14:tracePt t="196524" x="2108200" y="3270250"/>
          <p14:tracePt t="196576" x="2108200" y="3276600"/>
          <p14:tracePt t="196607" x="2108200" y="3282950"/>
          <p14:tracePt t="196628" x="2108200" y="3289300"/>
          <p14:tracePt t="196649" x="2108200" y="3302000"/>
          <p14:tracePt t="196660" x="2108200" y="3308350"/>
          <p14:tracePt t="196670" x="2108200" y="3314700"/>
          <p14:tracePt t="196681" x="2108200" y="3321050"/>
          <p14:tracePt t="196692" x="2120900" y="3327400"/>
          <p14:tracePt t="196707" x="2146300" y="3340100"/>
          <p14:tracePt t="196724" x="2184400" y="3352800"/>
          <p14:tracePt t="196740" x="2216150" y="3359150"/>
          <p14:tracePt t="196757" x="2266950" y="3371850"/>
          <p14:tracePt t="196774" x="2292350" y="3371850"/>
          <p14:tracePt t="196791" x="2343150" y="3371850"/>
          <p14:tracePt t="196808" x="2362200" y="3371850"/>
          <p14:tracePt t="196824" x="2413000" y="3371850"/>
          <p14:tracePt t="196841" x="2470150" y="3365500"/>
          <p14:tracePt t="196857" x="2489200" y="3365500"/>
          <p14:tracePt t="196874" x="2540000" y="3359150"/>
          <p14:tracePt t="196891" x="2559050" y="3359150"/>
          <p14:tracePt t="196907" x="2597150" y="3352800"/>
          <p14:tracePt t="196925" x="2647950" y="3352800"/>
          <p14:tracePt t="196940" x="2667000" y="3352800"/>
          <p14:tracePt t="196957" x="2698750" y="3352800"/>
          <p14:tracePt t="196975" x="2724150" y="3352800"/>
          <p14:tracePt t="196991" x="2736850" y="3346450"/>
          <p14:tracePt t="197009" x="2743200" y="3346450"/>
          <p14:tracePt t="197025" x="2755900" y="3346450"/>
          <p14:tracePt t="197063" x="2762250" y="3340100"/>
          <p14:tracePt t="197074" x="2768600" y="3340100"/>
          <p14:tracePt t="197094" x="2774950" y="3333750"/>
          <p14:tracePt t="197126" x="2774950" y="3327400"/>
          <p14:tracePt t="197136" x="2781300" y="3327400"/>
          <p14:tracePt t="197201" x="2781300" y="3321050"/>
          <p14:tracePt t="197210" x="2774950" y="3321050"/>
          <p14:tracePt t="197221" x="2755900" y="3321050"/>
          <p14:tracePt t="197232" x="2736850" y="3321050"/>
          <p14:tracePt t="197242" x="2724150" y="3314700"/>
          <p14:tracePt t="197257" x="2705100" y="3314700"/>
          <p14:tracePt t="197274" x="2673350" y="3314700"/>
          <p14:tracePt t="197290" x="2660650" y="3314700"/>
          <p14:tracePt t="197307" x="2609850" y="3314700"/>
          <p14:tracePt t="197324" x="2584450" y="3314700"/>
          <p14:tracePt t="197341" x="2540000" y="3314700"/>
          <p14:tracePt t="197357" x="2527300" y="3314700"/>
          <p14:tracePt t="197374" x="2501900" y="3314700"/>
          <p14:tracePt t="197391" x="2489200" y="3314700"/>
          <p14:tracePt t="197407" x="2482850" y="3314700"/>
          <p14:tracePt t="197424" x="2463800" y="3308350"/>
          <p14:tracePt t="197441" x="2451100" y="3308350"/>
          <p14:tracePt t="197457" x="2432050" y="3308350"/>
          <p14:tracePt t="197498" x="2425700" y="3308350"/>
          <p14:tracePt t="197517" x="2419350" y="3308350"/>
          <p14:tracePt t="197529" x="2413000" y="3308350"/>
          <p14:tracePt t="197540" x="2406650" y="3308350"/>
          <p14:tracePt t="197557" x="2400300" y="3308350"/>
          <p14:tracePt t="197573" x="2393950" y="3308350"/>
          <p14:tracePt t="197590" x="2387600" y="3308350"/>
          <p14:tracePt t="197607" x="2362200" y="3308350"/>
          <p14:tracePt t="197624" x="2343150" y="3308350"/>
          <p14:tracePt t="197641" x="2336800" y="3308350"/>
          <p14:tracePt t="197658" x="2324100" y="3308350"/>
          <p14:tracePt t="197675" x="2317750" y="3308350"/>
          <p14:tracePt t="197690" x="2298700" y="3302000"/>
          <p14:tracePt t="197707" x="2292350" y="3302000"/>
          <p14:tracePt t="197724" x="2286000" y="3302000"/>
          <p14:tracePt t="197741" x="2279650" y="3302000"/>
          <p14:tracePt t="197762" x="2273300" y="3302000"/>
          <p14:tracePt t="197774" x="2266950" y="3302000"/>
          <p14:tracePt t="197791" x="2260600" y="3302000"/>
          <p14:tracePt t="197807" x="2235200" y="3302000"/>
          <p14:tracePt t="197824" x="2228850" y="3302000"/>
          <p14:tracePt t="197841" x="2203450" y="3302000"/>
          <p14:tracePt t="197857" x="2184400" y="3302000"/>
          <p14:tracePt t="197874" x="2171700" y="3302000"/>
          <p14:tracePt t="197891" x="2159000" y="3302000"/>
          <p14:tracePt t="197924" x="2146300" y="3302000"/>
          <p14:tracePt t="197941" x="2139950" y="3302000"/>
          <p14:tracePt t="197957" x="2127250" y="3302000"/>
          <p14:tracePt t="197973" x="2120900" y="3302000"/>
          <p14:tracePt t="197990" x="2114550" y="3302000"/>
          <p14:tracePt t="198007" x="2095500" y="3302000"/>
          <p14:tracePt t="198040" x="2082800" y="3295650"/>
          <p14:tracePt t="198073" x="2076450" y="3295650"/>
          <p14:tracePt t="198100" x="2070100" y="3295650"/>
          <p14:tracePt t="198608" x="2063750" y="3295650"/>
          <p14:tracePt t="198673" x="2063750" y="3302000"/>
          <p14:tracePt t="198683" x="2063750" y="3314700"/>
          <p14:tracePt t="198705" x="2063750" y="3321050"/>
          <p14:tracePt t="198715" x="2063750" y="3327400"/>
          <p14:tracePt t="198757" x="2063750" y="3333750"/>
          <p14:tracePt t="198778" x="2063750" y="3340100"/>
          <p14:tracePt t="198789" x="2070100" y="3340100"/>
          <p14:tracePt t="198800" x="2076450" y="3346450"/>
          <p14:tracePt t="198820" x="2082800" y="3352800"/>
          <p14:tracePt t="198831" x="2089150" y="3352800"/>
          <p14:tracePt t="198842" x="2095500" y="3359150"/>
          <p14:tracePt t="198856" x="2108200" y="3359150"/>
          <p14:tracePt t="198874" x="2133600" y="3365500"/>
          <p14:tracePt t="198889" x="2152650" y="3371850"/>
          <p14:tracePt t="198906" x="2197100" y="3378200"/>
          <p14:tracePt t="198923" x="2216150" y="3384550"/>
          <p14:tracePt t="198939" x="2241550" y="3390900"/>
          <p14:tracePt t="198956" x="2247900" y="3390900"/>
          <p14:tracePt t="198972" x="2260600" y="3397250"/>
          <p14:tracePt t="198989" x="2266950" y="3397250"/>
          <p14:tracePt t="199005" x="2273300" y="3397250"/>
          <p14:tracePt t="199042" x="2279650" y="3397250"/>
          <p14:tracePt t="199055" x="2286000" y="3397250"/>
          <p14:tracePt t="199074" x="2292350" y="3403600"/>
          <p14:tracePt t="199089" x="2298700" y="3403600"/>
          <p14:tracePt t="199106" x="2311400" y="3403600"/>
          <p14:tracePt t="199122" x="2324100" y="3409950"/>
          <p14:tracePt t="199139" x="2355850" y="3409950"/>
          <p14:tracePt t="199156" x="2374900" y="3409950"/>
          <p14:tracePt t="199172" x="2406650" y="3409950"/>
          <p14:tracePt t="199189" x="2432050" y="3409950"/>
          <p14:tracePt t="199206" x="2463800" y="3409950"/>
          <p14:tracePt t="199222" x="2489200" y="3409950"/>
          <p14:tracePt t="199239" x="2495550" y="3409950"/>
          <p14:tracePt t="199255" x="2520950" y="3409950"/>
          <p14:tracePt t="199272" x="2533650" y="3409950"/>
          <p14:tracePt t="199289" x="2552700" y="3409950"/>
          <p14:tracePt t="199306" x="2559050" y="3409950"/>
          <p14:tracePt t="199321" x="2565400" y="3409950"/>
          <p14:tracePt t="199338" x="2578100" y="3403600"/>
          <p14:tracePt t="199355" x="2584450" y="3403600"/>
          <p14:tracePt t="199372" x="2590800" y="3397250"/>
          <p14:tracePt t="200218" x="2597150" y="3384550"/>
          <p14:tracePt t="200228" x="2609850" y="3378200"/>
          <p14:tracePt t="200239" x="2641600" y="3352800"/>
          <p14:tracePt t="200255" x="2705100" y="3333750"/>
          <p14:tracePt t="200272" x="2876550" y="3276600"/>
          <p14:tracePt t="200289" x="2959100" y="3257550"/>
          <p14:tracePt t="200305" x="3175000" y="3213100"/>
          <p14:tracePt t="200322" x="3384550" y="3175000"/>
          <p14:tracePt t="200338" x="3460750" y="3162300"/>
          <p14:tracePt t="200355" x="3606800" y="3143250"/>
          <p14:tracePt t="200371" x="3657600" y="3124200"/>
          <p14:tracePt t="200388" x="3778250" y="3124200"/>
          <p14:tracePt t="200405" x="3816350" y="3124200"/>
          <p14:tracePt t="200421" x="3873500" y="3124200"/>
          <p14:tracePt t="200437" x="3898900" y="3124200"/>
          <p14:tracePt t="200455" x="3943350" y="3124200"/>
          <p14:tracePt t="200472" x="3987800" y="3136900"/>
          <p14:tracePt t="200488" x="4025900" y="3136900"/>
          <p14:tracePt t="200506" x="4102100" y="3155950"/>
          <p14:tracePt t="200522" x="4140200" y="3168650"/>
          <p14:tracePt t="200538" x="4203700" y="3200400"/>
          <p14:tracePt t="200556" x="4235450" y="3206750"/>
          <p14:tracePt t="200558" x="4267200" y="3219450"/>
          <p14:tracePt t="200572" x="4298950" y="3238500"/>
          <p14:tracePt t="200589" x="4343400" y="3263900"/>
          <p14:tracePt t="200605" x="4356100" y="3270250"/>
          <p14:tracePt t="200622" x="4381500" y="3289300"/>
          <p14:tracePt t="200639" x="4387850" y="3295650"/>
          <p14:tracePt t="200655" x="4394200" y="3302000"/>
          <p14:tracePt t="200672" x="4394200" y="3308350"/>
          <p14:tracePt t="200705" x="4394200" y="3314700"/>
          <p14:tracePt t="200721" x="4400550" y="3314700"/>
          <p14:tracePt t="200757" x="4400550" y="3321050"/>
          <p14:tracePt t="204674" x="4400550" y="3314700"/>
          <p14:tracePt t="204685" x="4400550" y="3308350"/>
          <p14:tracePt t="204695" x="4400550" y="3302000"/>
          <p14:tracePt t="204706" x="4394200" y="3295650"/>
          <p14:tracePt t="204717" x="4387850" y="3295650"/>
          <p14:tracePt t="204733" x="4381500" y="3289300"/>
          <p14:tracePt t="204750" x="4375150" y="3289300"/>
          <p14:tracePt t="204767" x="4368800" y="3289300"/>
          <p14:tracePt t="204784" x="4362450" y="3289300"/>
          <p14:tracePt t="204822" x="4356100" y="3289300"/>
          <p14:tracePt t="204845" x="4349750" y="3308350"/>
          <p14:tracePt t="204857" x="4349750" y="3327400"/>
          <p14:tracePt t="204865" x="4349750" y="3340100"/>
          <p14:tracePt t="204887" x="4349750" y="3346450"/>
          <p14:tracePt t="204897" x="4349750" y="3352800"/>
          <p14:tracePt t="204908" x="4349750" y="3359150"/>
          <p14:tracePt t="204919" x="4368800" y="3365500"/>
          <p14:tracePt t="204934" x="4381500" y="3371850"/>
          <p14:tracePt t="204951" x="4425950" y="3371850"/>
          <p14:tracePt t="204967" x="4438650" y="3371850"/>
          <p14:tracePt t="204985" x="4483100" y="3314700"/>
          <p14:tracePt t="205002" x="4502150" y="3244850"/>
          <p14:tracePt t="205017" x="4527550" y="3149600"/>
          <p14:tracePt t="205034" x="4527550" y="3079750"/>
          <p14:tracePt t="205050" x="4521200" y="3048000"/>
          <p14:tracePt t="205067" x="4432300" y="3003550"/>
          <p14:tracePt t="205083" x="4381500" y="3003550"/>
          <p14:tracePt t="205100" x="4298950" y="3016250"/>
          <p14:tracePt t="205117" x="4267200" y="3041650"/>
          <p14:tracePt t="205133" x="4197350" y="3136900"/>
          <p14:tracePt t="205150" x="4165600" y="3289300"/>
          <p14:tracePt t="205167" x="4165600" y="3327400"/>
          <p14:tracePt t="205184" x="4165600" y="3371850"/>
          <p14:tracePt t="205201" x="4165600" y="3384550"/>
          <p14:tracePt t="205218" x="4165600" y="3390900"/>
          <p14:tracePt t="205233" x="4171950" y="3390900"/>
          <p14:tracePt t="205250" x="4171950" y="3397250"/>
          <p14:tracePt t="205267" x="4171950" y="3403600"/>
          <p14:tracePt t="205300" x="4178300" y="3403600"/>
          <p14:tracePt t="207331" x="4159250" y="3403600"/>
          <p14:tracePt t="207342" x="4133850" y="3397250"/>
          <p14:tracePt t="207352" x="4076700" y="3378200"/>
          <p14:tracePt t="207364" x="4032250" y="3359150"/>
          <p14:tracePt t="207381" x="3994150" y="3346450"/>
          <p14:tracePt t="207398" x="3860800" y="3327400"/>
          <p14:tracePt t="207415" x="3784600" y="3308350"/>
          <p14:tracePt t="207432" x="3651250" y="3295650"/>
          <p14:tracePt t="207448" x="3511550" y="3295650"/>
          <p14:tracePt t="207464" x="3448050" y="3289300"/>
          <p14:tracePt t="207481" x="3302000" y="3276600"/>
          <p14:tracePt t="207498" x="3251200" y="3270250"/>
          <p14:tracePt t="207516" x="3168650" y="3244850"/>
          <p14:tracePt t="207532" x="3086100" y="3238500"/>
          <p14:tracePt t="207548" x="3041650" y="3225800"/>
          <p14:tracePt t="207565" x="2978150" y="3219450"/>
          <p14:tracePt t="207581" x="2952750" y="3219450"/>
          <p14:tracePt t="207598" x="2914650" y="3219450"/>
          <p14:tracePt t="207615" x="2901950" y="3219450"/>
          <p14:tracePt t="207631" x="2870200" y="3219450"/>
          <p14:tracePt t="207648" x="2844800" y="3219450"/>
          <p14:tracePt t="207664" x="2832100" y="3225800"/>
          <p14:tracePt t="207681" x="2800350" y="3232150"/>
          <p14:tracePt t="207698" x="2787650" y="3238500"/>
          <p14:tracePt t="207714" x="2762250" y="3244850"/>
          <p14:tracePt t="207731" x="2749550" y="3244850"/>
          <p14:tracePt t="207748" x="2743200" y="3251200"/>
          <p14:tracePt t="207764" x="2736850" y="3251200"/>
          <p14:tracePt t="207798" x="2730500" y="3251200"/>
          <p14:tracePt t="208210" x="2736850" y="3251200"/>
          <p14:tracePt t="208221" x="2743200" y="3251200"/>
          <p14:tracePt t="208232" x="2749550" y="3251200"/>
          <p14:tracePt t="208253" x="2755900" y="3244850"/>
          <p14:tracePt t="208295" x="2755900" y="3238500"/>
          <p14:tracePt t="208305" x="2755900" y="3219450"/>
          <p14:tracePt t="208316" x="2755900" y="3206750"/>
          <p14:tracePt t="208331" x="2755900" y="3187700"/>
          <p14:tracePt t="208347" x="2736850" y="3143250"/>
          <p14:tracePt t="208364" x="2717800" y="3130550"/>
          <p14:tracePt t="208381" x="2660650" y="3092450"/>
          <p14:tracePt t="208397" x="2641600" y="3086100"/>
          <p14:tracePt t="208414" x="2584450" y="3079750"/>
          <p14:tracePt t="208431" x="2552700" y="3086100"/>
          <p14:tracePt t="208447" x="2482850" y="3155950"/>
          <p14:tracePt t="208464" x="2419350" y="3270250"/>
          <p14:tracePt t="208480" x="2406650" y="3321050"/>
          <p14:tracePt t="208498" x="2400300" y="3416300"/>
          <p14:tracePt t="208515" x="2400300" y="3435350"/>
          <p14:tracePt t="208530" x="2413000" y="3473450"/>
          <p14:tracePt t="208547" x="2438400" y="3486150"/>
          <p14:tracePt t="208549" x="2463800" y="3498850"/>
          <p14:tracePt t="208563" x="2495550" y="3498850"/>
          <p14:tracePt t="208580" x="2559050" y="3498850"/>
          <p14:tracePt t="208597" x="2590800" y="3492500"/>
          <p14:tracePt t="208613" x="2628900" y="3473450"/>
          <p14:tracePt t="208630" x="2641600" y="3448050"/>
          <p14:tracePt t="208647" x="2654300" y="3397250"/>
          <p14:tracePt t="208664" x="2654300" y="3352800"/>
          <p14:tracePt t="208680" x="2641600" y="3244850"/>
          <p14:tracePt t="210782" x="2635250" y="3244850"/>
          <p14:tracePt t="210792" x="2628900" y="3244850"/>
          <p14:tracePt t="210803" x="2628900" y="3238500"/>
          <p14:tracePt t="210813" x="2622550" y="3238500"/>
          <p14:tracePt t="210845" x="2616200" y="3232150"/>
          <p14:tracePt t="210855" x="2609850" y="3232150"/>
          <p14:tracePt t="210865" x="2603500" y="3232150"/>
          <p14:tracePt t="210879" x="2597150" y="3232150"/>
          <p14:tracePt t="210897" x="2571750" y="3225800"/>
          <p14:tracePt t="210912" x="2565400" y="3225800"/>
          <p14:tracePt t="210928" x="2552700" y="3219450"/>
          <p14:tracePt t="210944" x="2540000" y="3219450"/>
          <p14:tracePt t="210961" x="2527300" y="3219450"/>
          <p14:tracePt t="210978" x="2514600" y="3219450"/>
          <p14:tracePt t="210995" x="2508250" y="3219450"/>
          <p14:tracePt t="211012" x="2501900" y="3219450"/>
          <p14:tracePt t="211028" x="2489200" y="3219450"/>
          <p14:tracePt t="211044" x="2476500" y="3219450"/>
          <p14:tracePt t="211061" x="2476500" y="3225800"/>
          <p14:tracePt t="211078" x="2451100" y="3251200"/>
          <p14:tracePt t="211094" x="2444750" y="3282950"/>
          <p14:tracePt t="211113" x="2413000" y="3365500"/>
          <p14:tracePt t="211129" x="2406650" y="3409950"/>
          <p14:tracePt t="211145" x="2381250" y="3479800"/>
          <p14:tracePt t="211161" x="2343150" y="3568700"/>
          <p14:tracePt t="211178" x="2317750" y="3625850"/>
          <p14:tracePt t="211194" x="2279650" y="3759200"/>
          <p14:tracePt t="211211" x="2260600" y="3822700"/>
          <p14:tracePt t="211229" x="2228850" y="3943350"/>
          <p14:tracePt t="211246" x="2216150" y="4025900"/>
          <p14:tracePt t="211261" x="2209800" y="4057650"/>
          <p14:tracePt t="211278" x="2190750" y="4127500"/>
          <p14:tracePt t="211295" x="2190750" y="4178300"/>
          <p14:tracePt t="211312" x="2190750" y="4248150"/>
          <p14:tracePt t="211329" x="2190750" y="4273550"/>
          <p14:tracePt t="211345" x="2190750" y="4324350"/>
          <p14:tracePt t="211362" x="2190750" y="4356100"/>
          <p14:tracePt t="211379" x="2209800" y="4381500"/>
          <p14:tracePt t="211395" x="2228850" y="4406900"/>
          <p14:tracePt t="211412" x="2241550" y="4419600"/>
          <p14:tracePt t="211429" x="2266950" y="4445000"/>
          <p14:tracePt t="211445" x="2279650" y="4457700"/>
          <p14:tracePt t="211461" x="2305050" y="4470400"/>
          <p14:tracePt t="211478" x="2317750" y="4470400"/>
          <p14:tracePt t="211494" x="2324100" y="4470400"/>
          <p14:tracePt t="211511" x="2330450" y="4476750"/>
          <p14:tracePt t="211545" x="2336800" y="4476750"/>
          <p14:tracePt t="211956" x="2343150" y="4476750"/>
          <p14:tracePt t="211977" x="2349500" y="4476750"/>
          <p14:tracePt t="211999" x="2355850" y="4476750"/>
          <p14:tracePt t="212008" x="2362200" y="4476750"/>
          <p14:tracePt t="212030" x="2368550" y="4476750"/>
          <p14:tracePt t="212040" x="2374900" y="4476750"/>
          <p14:tracePt t="212082" x="2381250" y="4476750"/>
          <p14:tracePt t="212103" x="2387600" y="4476750"/>
          <p14:tracePt t="212166" x="2393950" y="4476750"/>
          <p14:tracePt t="212220" x="2400300" y="4476750"/>
          <p14:tracePt t="212241" x="2406650" y="4476750"/>
          <p14:tracePt t="212273" x="2413000" y="4476750"/>
          <p14:tracePt t="212304" x="2413000" y="4470400"/>
          <p14:tracePt t="212325" x="2419350" y="4464050"/>
          <p14:tracePt t="212347" x="2425700" y="4451350"/>
          <p14:tracePt t="212358" x="2432050" y="4445000"/>
          <p14:tracePt t="212369" x="2438400" y="4425950"/>
          <p14:tracePt t="212379" x="2444750" y="4413250"/>
          <p14:tracePt t="212394" x="2451100" y="4394200"/>
          <p14:tracePt t="212411" x="2476500" y="4349750"/>
          <p14:tracePt t="212428" x="2482850" y="4330700"/>
          <p14:tracePt t="212444" x="2495550" y="4292600"/>
          <p14:tracePt t="212460" x="2501900" y="4286250"/>
          <p14:tracePt t="212476" x="2501900" y="4279900"/>
          <p14:tracePt t="212493" x="2508250" y="4273550"/>
          <p14:tracePt t="212510" x="2508250" y="4267200"/>
          <p14:tracePt t="212526" x="2508250" y="4260850"/>
          <p14:tracePt t="212558" x="2508250" y="4248150"/>
          <p14:tracePt t="212569" x="2508250" y="4235450"/>
          <p14:tracePt t="212579" x="2508250" y="4216400"/>
          <p14:tracePt t="212593" x="2508250" y="4203700"/>
          <p14:tracePt t="212612" x="2508250" y="4191000"/>
          <p14:tracePt t="212628" x="2495550" y="4159250"/>
          <p14:tracePt t="212644" x="2444750" y="4121150"/>
          <p14:tracePt t="212661" x="2387600" y="4095750"/>
          <p14:tracePt t="212677" x="2279650" y="4076700"/>
          <p14:tracePt t="212694" x="2241550" y="4076700"/>
          <p14:tracePt t="212711" x="2184400" y="4076700"/>
          <p14:tracePt t="212728" x="2159000" y="4076700"/>
          <p14:tracePt t="212744" x="2152650" y="4076700"/>
          <p14:tracePt t="212761" x="2139950" y="4076700"/>
          <p14:tracePt t="213511" x="2133600" y="4076700"/>
          <p14:tracePt t="214845" x="2133600" y="4083050"/>
          <p14:tracePt t="214855" x="2127250" y="4108450"/>
          <p14:tracePt t="214867" x="2127250" y="4140200"/>
          <p14:tracePt t="214878" x="2127250" y="4159250"/>
          <p14:tracePt t="214892" x="2127250" y="4184650"/>
          <p14:tracePt t="214909" x="2127250" y="4222750"/>
          <p14:tracePt t="214925" x="2127250" y="4235450"/>
          <p14:tracePt t="214943" x="2127250" y="4248150"/>
          <p14:tracePt t="214959" x="2127250" y="4254500"/>
          <p14:tracePt t="214974" x="2133600" y="4260850"/>
          <p14:tracePt t="214992" x="2159000" y="4273550"/>
          <p14:tracePt t="215008" x="2190750" y="4279900"/>
          <p14:tracePt t="215024" x="2273300" y="4311650"/>
          <p14:tracePt t="215041" x="2317750" y="4330700"/>
          <p14:tracePt t="215058" x="2362200" y="4356100"/>
          <p14:tracePt t="217285" x="2362200" y="4362450"/>
          <p14:tracePt t="217304" x="2362200" y="4368800"/>
          <p14:tracePt t="217326" x="2362200" y="4375150"/>
          <p14:tracePt t="217368" x="2362200" y="4381500"/>
          <p14:tracePt t="217706" x="2355850" y="4381500"/>
          <p14:tracePt t="217717" x="2355850" y="4387850"/>
          <p14:tracePt t="217844" x="2355850" y="4394200"/>
          <p14:tracePt t="217865" x="2355850" y="4400550"/>
          <p14:tracePt t="217876" x="2355850" y="4406900"/>
          <p14:tracePt t="217886" x="2355850" y="4413250"/>
          <p14:tracePt t="217897" x="2355850" y="4419600"/>
          <p14:tracePt t="217917" x="2355850" y="4425950"/>
          <p14:tracePt t="217929" x="2355850" y="4432300"/>
          <p14:tracePt t="217939" x="2355850" y="4438650"/>
          <p14:tracePt t="217955" x="2355850" y="4445000"/>
          <p14:tracePt t="217974" x="2362200" y="4457700"/>
          <p14:tracePt t="217989" x="2368550" y="4464050"/>
          <p14:tracePt t="218006" x="2387600" y="4483100"/>
          <p14:tracePt t="218023" x="2413000" y="4514850"/>
          <p14:tracePt t="218038" x="2438400" y="4527550"/>
          <p14:tracePt t="218055" x="2470150" y="4559300"/>
          <p14:tracePt t="218071" x="2482850" y="4572000"/>
          <p14:tracePt t="218088" x="2508250" y="4584700"/>
          <p14:tracePt t="218105" x="2514600" y="4591050"/>
          <p14:tracePt t="218122" x="2520950" y="4597400"/>
          <p14:tracePt t="218139" x="2527300" y="4597400"/>
          <p14:tracePt t="218155" x="2533650" y="4603750"/>
          <p14:tracePt t="218182" x="2540000" y="4603750"/>
          <p14:tracePt t="218267" x="2546350" y="4603750"/>
          <p14:tracePt t="218298" x="2552700" y="4603750"/>
          <p14:tracePt t="218309" x="2559050" y="4603750"/>
          <p14:tracePt t="218319" x="2565400" y="4603750"/>
          <p14:tracePt t="218331" x="2578100" y="4603750"/>
          <p14:tracePt t="218341" x="2590800" y="4603750"/>
          <p14:tracePt t="218354" x="2609850" y="4603750"/>
          <p14:tracePt t="218372" x="2628900" y="4603750"/>
          <p14:tracePt t="218388" x="2660650" y="4603750"/>
          <p14:tracePt t="218406" x="2686050" y="4603750"/>
          <p14:tracePt t="218423" x="2698750" y="4603750"/>
          <p14:tracePt t="218439" x="2717800" y="4603750"/>
          <p14:tracePt t="218455" x="2724150" y="4603750"/>
          <p14:tracePt t="218471" x="2730500" y="4603750"/>
          <p14:tracePt t="218488" x="2736850" y="4603750"/>
          <p14:tracePt t="218505" x="2743200" y="4603750"/>
          <p14:tracePt t="218521" x="2749550" y="4603750"/>
          <p14:tracePt t="218538" x="2755900" y="4603750"/>
          <p14:tracePt t="218554" x="2762250" y="4597400"/>
          <p14:tracePt t="218571" x="2762250" y="4591050"/>
          <p14:tracePt t="218587" x="2768600" y="4572000"/>
          <p14:tracePt t="218605" x="2768600" y="4565650"/>
          <p14:tracePt t="218621" x="2774950" y="4565650"/>
          <p14:tracePt t="218638" x="2774950" y="4559300"/>
          <p14:tracePt t="218671" x="2774950" y="4552950"/>
          <p14:tracePt t="218700" x="2774950" y="4546600"/>
          <p14:tracePt t="218797" x="2781300" y="4533900"/>
          <p14:tracePt t="218806" x="2781300" y="4527550"/>
          <p14:tracePt t="218817" x="2781300" y="4514850"/>
          <p14:tracePt t="218838" x="2781300" y="4502150"/>
          <p14:tracePt t="218849" x="2787650" y="4495800"/>
          <p14:tracePt t="218870" x="2787650" y="4489450"/>
          <p14:tracePt t="218880" x="2794000" y="4483100"/>
          <p14:tracePt t="218901" x="2794000" y="4476750"/>
          <p14:tracePt t="218923" x="2800350" y="4476750"/>
          <p14:tracePt t="218975" x="2806700" y="4476750"/>
          <p14:tracePt t="218997" x="2806700" y="4470400"/>
          <p14:tracePt t="221589" x="2806700" y="4464050"/>
          <p14:tracePt t="221599" x="2794000" y="4457700"/>
          <p14:tracePt t="221612" x="2787650" y="4457700"/>
          <p14:tracePt t="221623" x="2774950" y="4451350"/>
          <p14:tracePt t="221636" x="2762250" y="4451350"/>
          <p14:tracePt t="221653" x="2743200" y="4445000"/>
          <p14:tracePt t="221670" x="2724150" y="4445000"/>
          <p14:tracePt t="221687" x="2705100" y="4445000"/>
          <p14:tracePt t="221702" x="2698750" y="4445000"/>
          <p14:tracePt t="221718" x="2679700" y="4445000"/>
          <p14:tracePt t="221735" x="2673350" y="4451350"/>
          <p14:tracePt t="221751" x="2654300" y="4470400"/>
          <p14:tracePt t="221768" x="2647950" y="4476750"/>
          <p14:tracePt t="221785" x="2647950" y="4483100"/>
          <p14:tracePt t="221802" x="2641600" y="4495800"/>
          <p14:tracePt t="221818" x="2635250" y="4502150"/>
          <p14:tracePt t="221834" x="2635250" y="4508500"/>
          <p14:tracePt t="221851" x="2628900" y="4514850"/>
          <p14:tracePt t="221868" x="2628900" y="4540250"/>
          <p14:tracePt t="221886" x="2628900" y="4559300"/>
          <p14:tracePt t="221902" x="2628900" y="4572000"/>
          <p14:tracePt t="221919" x="2628900" y="4584700"/>
          <p14:tracePt t="221936" x="2628900" y="4597400"/>
          <p14:tracePt t="221953" x="2628900" y="4616450"/>
          <p14:tracePt t="221968" x="2635250" y="4622800"/>
          <p14:tracePt t="221985" x="2641600" y="4635500"/>
          <p14:tracePt t="222001" x="2660650" y="4635500"/>
          <p14:tracePt t="222018" x="2673350" y="4641850"/>
          <p14:tracePt t="222036" x="2692400" y="4648200"/>
          <p14:tracePt t="222053" x="2698750" y="4648200"/>
          <p14:tracePt t="222077" x="2705100" y="4648200"/>
          <p14:tracePt t="222098" x="2711450" y="4648200"/>
          <p14:tracePt t="222141" x="2717800" y="4648200"/>
          <p14:tracePt t="222743" x="2717800" y="4654550"/>
          <p14:tracePt t="222764" x="2717800" y="4660900"/>
          <p14:tracePt t="222774" x="2711450" y="4667250"/>
          <p14:tracePt t="222785" x="2705100" y="4673600"/>
          <p14:tracePt t="222806" x="2705100" y="4679950"/>
          <p14:tracePt t="222816" x="2698750" y="4679950"/>
          <p14:tracePt t="222827" x="2698750" y="4686300"/>
          <p14:tracePt t="222838" x="2692400" y="4692650"/>
          <p14:tracePt t="222851" x="2686050" y="4699000"/>
          <p14:tracePt t="222867" x="2686050" y="4711700"/>
          <p14:tracePt t="222884" x="2679700" y="4724400"/>
          <p14:tracePt t="222901" x="2673350" y="4737100"/>
          <p14:tracePt t="222917" x="2673350" y="4743450"/>
          <p14:tracePt t="222933" x="2673350" y="4775200"/>
          <p14:tracePt t="222950" x="2673350" y="4787900"/>
          <p14:tracePt t="222967" x="2673350" y="4819650"/>
          <p14:tracePt t="222984" x="2673350" y="4826000"/>
          <p14:tracePt t="223000" x="2679700" y="4832350"/>
          <p14:tracePt t="223017" x="2705100" y="4851400"/>
          <p14:tracePt t="223033" x="2724150" y="4864100"/>
          <p14:tracePt t="223052" x="2749550" y="4864100"/>
          <p14:tracePt t="223068" x="2762250" y="4864100"/>
          <p14:tracePt t="223084" x="2787650" y="4864100"/>
          <p14:tracePt t="223101" x="2794000" y="4864100"/>
          <p14:tracePt t="223118" x="2800350" y="4864100"/>
          <p14:tracePt t="223145" x="2806700" y="4864100"/>
          <p14:tracePt t="223178" x="2806700" y="4857750"/>
          <p14:tracePt t="223189" x="2806700" y="4851400"/>
          <p14:tracePt t="223198" x="2800350" y="4838700"/>
          <p14:tracePt t="223210" x="2787650" y="4826000"/>
          <p14:tracePt t="223221" x="2762250" y="4819650"/>
          <p14:tracePt t="223235" x="2736850" y="4800600"/>
          <p14:tracePt t="223252" x="2679700" y="4794250"/>
          <p14:tracePt t="223269" x="2660650" y="4794250"/>
          <p14:tracePt t="223284" x="2609850" y="4794250"/>
          <p14:tracePt t="223301" x="2590800" y="4794250"/>
          <p14:tracePt t="223317" x="2559050" y="4800600"/>
          <p14:tracePt t="223334" x="2546350" y="4800600"/>
          <p14:tracePt t="223350" x="2533650" y="4813300"/>
          <p14:tracePt t="223367" x="2520950" y="4813300"/>
          <p14:tracePt t="223400" x="2514600" y="4819650"/>
          <p14:tracePt t="223645" x="2508250" y="4819650"/>
          <p14:tracePt t="224532" x="2501900" y="4819650"/>
          <p14:tracePt t="224554" x="2495550" y="4819650"/>
          <p14:tracePt t="224564" x="2489200" y="4819650"/>
          <p14:tracePt t="224573" x="2482850" y="4819650"/>
          <p14:tracePt t="224585" x="2476500" y="4819650"/>
          <p14:tracePt t="224599" x="2470150" y="4813300"/>
          <p14:tracePt t="224616" x="2463800" y="4806950"/>
          <p14:tracePt t="224632" x="2457450" y="4806950"/>
          <p14:tracePt t="224649" x="2438400" y="4806950"/>
          <p14:tracePt t="224666" x="2432050" y="4806950"/>
          <p14:tracePt t="224683" x="2413000" y="4806950"/>
          <p14:tracePt t="224699" x="2400300" y="4806950"/>
          <p14:tracePt t="224716" x="2374900" y="4806950"/>
          <p14:tracePt t="224733" x="2355850" y="4819650"/>
          <p14:tracePt t="224749" x="2343150" y="4826000"/>
          <p14:tracePt t="224766" x="2324100" y="4838700"/>
          <p14:tracePt t="224783" x="2317750" y="4838700"/>
          <p14:tracePt t="224799" x="2305050" y="4845050"/>
          <p14:tracePt t="224816" x="2305050" y="4857750"/>
          <p14:tracePt t="224832" x="2292350" y="4870450"/>
          <p14:tracePt t="224850" x="2286000" y="4889500"/>
          <p14:tracePt t="224866" x="2279650" y="4889500"/>
          <p14:tracePt t="224882" x="2266950" y="4914900"/>
          <p14:tracePt t="224899" x="2266950" y="4921250"/>
          <p14:tracePt t="224915" x="2260600" y="4940300"/>
          <p14:tracePt t="224932" x="2260600" y="4953000"/>
          <p14:tracePt t="224948" x="2260600" y="4959350"/>
          <p14:tracePt t="224966" x="2260600" y="4978400"/>
          <p14:tracePt t="224983" x="2260600" y="4984750"/>
          <p14:tracePt t="224999" x="2260600" y="5003800"/>
          <p14:tracePt t="225016" x="2273300" y="5010150"/>
          <p14:tracePt t="225033" x="2324100" y="5016500"/>
          <p14:tracePt t="225050" x="2362200" y="5016500"/>
          <p14:tracePt t="225066" x="2374900" y="5016500"/>
          <p14:tracePt t="225083" x="2393950" y="5016500"/>
          <p14:tracePt t="225099" x="2400300" y="5003800"/>
          <p14:tracePt t="225116" x="2406650" y="4984750"/>
          <p14:tracePt t="225133" x="2406650" y="4978400"/>
          <p14:tracePt t="225148" x="2393950" y="4959350"/>
          <p14:tracePt t="225166" x="2362200" y="4927600"/>
          <p14:tracePt t="225182" x="2330450" y="4914900"/>
          <p14:tracePt t="225199" x="2273300" y="4895850"/>
          <p14:tracePt t="225216" x="2241550" y="4895850"/>
          <p14:tracePt t="225233" x="2190750" y="4895850"/>
          <p14:tracePt t="225251" x="2171700" y="4895850"/>
          <p14:tracePt t="225265" x="2146300" y="4895850"/>
          <p14:tracePt t="225283" x="2133600" y="4895850"/>
          <p14:tracePt t="225316" x="2127250" y="4895850"/>
          <p14:tracePt t="225357" x="2120900" y="4895850"/>
          <p14:tracePt t="225463" x="2114550" y="4895850"/>
          <p14:tracePt t="227928" x="2114550" y="4902200"/>
          <p14:tracePt t="227950" x="2114550" y="4908550"/>
          <p14:tracePt t="227960" x="2114550" y="4914900"/>
          <p14:tracePt t="227981" x="2114550" y="4921250"/>
          <p14:tracePt t="228004" x="2114550" y="4927600"/>
          <p14:tracePt t="228055" x="2114550" y="4933950"/>
          <p14:tracePt t="228066" x="2114550" y="4940300"/>
          <p14:tracePt t="228076" x="2114550" y="4953000"/>
          <p14:tracePt t="228086" x="2114550" y="4965700"/>
          <p14:tracePt t="228097" x="2114550" y="4978400"/>
          <p14:tracePt t="228112" x="2114550" y="4997450"/>
          <p14:tracePt t="228129" x="2127250" y="5022850"/>
          <p14:tracePt t="228146" x="2133600" y="5041900"/>
          <p14:tracePt t="228162" x="2159000" y="5073650"/>
          <p14:tracePt t="228179" x="2165350" y="5092700"/>
          <p14:tracePt t="228195" x="2190750" y="5143500"/>
          <p14:tracePt t="228212" x="2209800" y="5175250"/>
          <p14:tracePt t="228229" x="2228850" y="5219700"/>
          <p14:tracePt t="228246" x="2260600" y="5257800"/>
          <p14:tracePt t="228262" x="2266950" y="5276850"/>
          <p14:tracePt t="228279" x="2298700" y="5308600"/>
          <p14:tracePt t="228296" x="2311400" y="5327650"/>
          <p14:tracePt t="228312" x="2355850" y="5353050"/>
          <p14:tracePt t="228330" x="2381250" y="5365750"/>
          <p14:tracePt t="228345" x="2419350" y="5378450"/>
          <p14:tracePt t="228362" x="2463800" y="5391150"/>
          <p14:tracePt t="228379" x="2489200" y="5391150"/>
          <p14:tracePt t="228395" x="2546350" y="5391150"/>
          <p14:tracePt t="228412" x="2584450" y="5391150"/>
          <p14:tracePt t="228429" x="2641600" y="5384800"/>
          <p14:tracePt t="228445" x="2673350" y="5365750"/>
          <p14:tracePt t="228462" x="2724150" y="5283200"/>
          <p14:tracePt t="228479" x="2781300" y="5207000"/>
          <p14:tracePt t="228495" x="2794000" y="5162550"/>
          <p14:tracePt t="228514" x="2825750" y="5092700"/>
          <p14:tracePt t="228530" x="2825750" y="5067300"/>
          <p14:tracePt t="228546" x="2825750" y="5029200"/>
          <p14:tracePt t="228563" x="2819400" y="4997450"/>
          <p14:tracePt t="228579" x="2806700" y="4978400"/>
          <p14:tracePt t="228596" x="2749550" y="4959350"/>
          <p14:tracePt t="228613" x="2705100" y="4959350"/>
          <p14:tracePt t="228630" x="2641600" y="4959350"/>
          <p14:tracePt t="228646" x="2609850" y="4959350"/>
          <p14:tracePt t="228662" x="2571750" y="4959350"/>
          <p14:tracePt t="228679" x="2527300" y="4972050"/>
          <p14:tracePt t="228695" x="2508250" y="4978400"/>
          <p14:tracePt t="228712" x="2463800" y="5003800"/>
          <p14:tracePt t="228729" x="2451100" y="5016500"/>
          <p14:tracePt t="228745" x="2425700" y="5048250"/>
          <p14:tracePt t="228762" x="2413000" y="5073650"/>
          <p14:tracePt t="228779" x="2387600" y="5156200"/>
          <p14:tracePt t="228796" x="2374900" y="5245100"/>
          <p14:tracePt t="228812" x="2374900" y="5276850"/>
          <p14:tracePt t="228829" x="2374900" y="5302250"/>
          <p14:tracePt t="228862" x="2374900" y="5308600"/>
          <p14:tracePt t="228879" x="2374900" y="5314950"/>
          <p14:tracePt t="228902" x="2374900" y="5321300"/>
          <p14:tracePt t="228944" x="2374900" y="5327650"/>
          <p14:tracePt t="229622" x="2387600" y="5327650"/>
          <p14:tracePt t="229633" x="2406650" y="5334000"/>
          <p14:tracePt t="229643" x="2419350" y="5334000"/>
          <p14:tracePt t="229653" x="2438400" y="5334000"/>
          <p14:tracePt t="229664" x="2463800" y="5334000"/>
          <p14:tracePt t="229678" x="2476500" y="5334000"/>
          <p14:tracePt t="229695" x="2520950" y="5334000"/>
          <p14:tracePt t="229711" x="2546350" y="5334000"/>
          <p14:tracePt t="229728" x="2584450" y="5321300"/>
          <p14:tracePt t="229744" x="2597150" y="5314950"/>
          <p14:tracePt t="229761" x="2616200" y="5308600"/>
          <p14:tracePt t="229778" x="2622550" y="5308600"/>
          <p14:tracePt t="229794" x="2628900" y="5302250"/>
          <p14:tracePt t="229812" x="2635250" y="5302250"/>
          <p14:tracePt t="229927" x="2635250" y="5295900"/>
          <p14:tracePt t="229938" x="2641600" y="5295900"/>
          <p14:tracePt t="229949" x="2641600" y="5289550"/>
          <p14:tracePt t="229981" x="2647950" y="5283200"/>
          <p14:tracePt t="230023" x="2647950" y="5276850"/>
          <p14:tracePt t="230067" x="2647950" y="5270500"/>
          <p14:tracePt t="230079" x="2647950" y="5264150"/>
          <p14:tracePt t="230088" x="2635250" y="5264150"/>
          <p14:tracePt t="230098" x="2622550" y="5257800"/>
          <p14:tracePt t="230111" x="2609850" y="5257800"/>
          <p14:tracePt t="230129" x="2603500" y="5257800"/>
          <p14:tracePt t="230146" x="2578100" y="5257800"/>
          <p14:tracePt t="230162" x="2540000" y="5264150"/>
          <p14:tracePt t="230179" x="2520950" y="5270500"/>
          <p14:tracePt t="230194" x="2489200" y="5289550"/>
          <p14:tracePt t="230210" x="2476500" y="5308600"/>
          <p14:tracePt t="230227" x="2444750" y="5321300"/>
          <p14:tracePt t="230260" x="2425700" y="5340350"/>
          <p14:tracePt t="230277" x="2413000" y="5346700"/>
          <p14:tracePt t="230294" x="2406650" y="5353050"/>
          <p14:tracePt t="230311" x="2400300" y="5365750"/>
          <p14:tracePt t="230327" x="2393950" y="5365750"/>
          <p14:tracePt t="230344" x="2374900" y="5391150"/>
          <p14:tracePt t="230361" x="2368550" y="5410200"/>
          <p14:tracePt t="230377" x="2349500" y="5448300"/>
          <p14:tracePt t="230394" x="2336800" y="5492750"/>
          <p14:tracePt t="230410" x="2330450" y="5518150"/>
          <p14:tracePt t="230427" x="2330450" y="5568950"/>
          <p14:tracePt t="230444" x="2330450" y="5581650"/>
          <p14:tracePt t="230460" x="2330450" y="5600700"/>
          <p14:tracePt t="230477" x="2330450" y="5607050"/>
          <p14:tracePt t="260249" x="2336800" y="5594350"/>
          <p14:tracePt t="260260" x="2362200" y="5568950"/>
          <p14:tracePt t="260270" x="2406650" y="5530850"/>
          <p14:tracePt t="260284" x="2444750" y="5486400"/>
          <p14:tracePt t="260300" x="2489200" y="5435600"/>
          <p14:tracePt t="260318" x="2628900" y="5302250"/>
          <p14:tracePt t="260335" x="2832100" y="5143500"/>
          <p14:tracePt t="260351" x="2921000" y="5060950"/>
          <p14:tracePt t="260367" x="3060700" y="4946650"/>
          <p14:tracePt t="260383" x="3143250" y="4895850"/>
          <p14:tracePt t="260400" x="3302000" y="4819650"/>
          <p14:tracePt t="260417" x="3384550" y="4787900"/>
          <p14:tracePt t="260433" x="3530600" y="4705350"/>
          <p14:tracePt t="260450" x="3670300" y="4660900"/>
          <p14:tracePt t="260466" x="3746500" y="4629150"/>
          <p14:tracePt t="260484" x="3968750" y="4597400"/>
          <p14:tracePt t="260501" x="4083050" y="4584700"/>
          <p14:tracePt t="260518" x="4286250" y="4565650"/>
          <p14:tracePt t="260536" x="4527550" y="4533900"/>
          <p14:tracePt t="260551" x="4629150" y="4527550"/>
          <p14:tracePt t="260568" x="4838700" y="4470400"/>
          <p14:tracePt t="260584" x="4965700" y="4438650"/>
          <p14:tracePt t="260600" x="5187950" y="4337050"/>
          <p14:tracePt t="260617" x="5270500" y="4292600"/>
          <p14:tracePt t="260634" x="5422900" y="4191000"/>
          <p14:tracePt t="260650" x="5505450" y="4140200"/>
          <p14:tracePt t="260667" x="5619750" y="4032250"/>
          <p14:tracePt t="260684" x="5721350" y="3892550"/>
          <p14:tracePt t="260700" x="5759450" y="3822700"/>
          <p14:tracePt t="260716" x="5816600" y="3702050"/>
          <p14:tracePt t="260733" x="5822950" y="3670300"/>
          <p14:tracePt t="260750" x="5835650" y="3638550"/>
          <p14:tracePt t="260766" x="5835650" y="3625850"/>
          <p14:tracePt t="260784" x="5822950" y="3600450"/>
          <p14:tracePt t="260800" x="5797550" y="3575050"/>
          <p14:tracePt t="260817" x="5784850" y="3562350"/>
          <p14:tracePt t="260833" x="5746750" y="3530600"/>
          <p14:tracePt t="260850" x="5734050" y="3524250"/>
          <p14:tracePt t="260867" x="5721350" y="3505200"/>
          <p14:tracePt t="260900" x="5715000" y="3498850"/>
          <p14:tracePt t="260933" x="5715000" y="3492500"/>
          <p14:tracePt t="260949" x="5708650" y="3492500"/>
          <p14:tracePt t="260969" x="5708650" y="3486150"/>
          <p14:tracePt t="261362" x="5695950" y="3492500"/>
          <p14:tracePt t="261372" x="5683250" y="3511550"/>
          <p14:tracePt t="261384" x="5651500" y="3543300"/>
          <p14:tracePt t="261400" x="5588000" y="3613150"/>
          <p14:tracePt t="261417" x="5353050" y="3943350"/>
          <p14:tracePt t="261434" x="5238750" y="4083050"/>
          <p14:tracePt t="261449" x="5092700" y="4260850"/>
          <p14:tracePt t="261467" x="4933950" y="4470400"/>
          <p14:tracePt t="261483" x="4851400" y="4622800"/>
          <p14:tracePt t="261499" x="4762500" y="4819650"/>
          <p14:tracePt t="261516" x="4724400" y="4889500"/>
          <p14:tracePt t="261532" x="4699000" y="4972050"/>
          <p14:tracePt t="261549" x="4692650" y="4997450"/>
          <p14:tracePt t="261552" x="4686300" y="5010150"/>
          <p14:tracePt t="261566" x="4686300" y="5016500"/>
          <p14:tracePt t="261584" x="4686300" y="5022850"/>
          <p14:tracePt t="261599" x="4686300" y="5029200"/>
          <p14:tracePt t="261626" x="4686300" y="503555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Desenvolvendo o plano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6200000">
            <a:off x="-1678397" y="3486711"/>
            <a:ext cx="4824536" cy="964700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/>
              <a:t>Dedução: amostra foi retirada da população de interesse?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47" y="1538269"/>
            <a:ext cx="7120801" cy="49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17"/>
    </mc:Choice>
    <mc:Fallback xmlns="">
      <p:transition spd="slow" advTm="210917"/>
    </mc:Fallback>
  </mc:AlternateContent>
  <p:extLst>
    <p:ext uri="{3A86A75C-4F4B-4683-9AE1-C65F6400EC91}">
      <p14:laserTraceLst xmlns:p14="http://schemas.microsoft.com/office/powerpoint/2010/main">
        <p14:tracePtLst>
          <p14:tracePt t="54348" x="4673600" y="5041900"/>
          <p14:tracePt t="54359" x="4660900" y="5048250"/>
          <p14:tracePt t="54369" x="4641850" y="5060950"/>
          <p14:tracePt t="54382" x="4616450" y="5073650"/>
          <p14:tracePt t="54399" x="4584700" y="5105400"/>
          <p14:tracePt t="54415" x="4508500" y="5181600"/>
          <p14:tracePt t="54433" x="4343400" y="5283200"/>
          <p14:tracePt t="54447" x="4216400" y="5359400"/>
          <p14:tracePt t="54464" x="4032250" y="5467350"/>
          <p14:tracePt t="54481" x="3924300" y="5518150"/>
          <p14:tracePt t="54498" x="3695700" y="5638800"/>
          <p14:tracePt t="54514" x="3619500" y="5689600"/>
          <p14:tracePt t="54531" x="3460750" y="5810250"/>
          <p14:tracePt t="54547" x="3416300" y="5848350"/>
          <p14:tracePt t="54564" x="3333750" y="5930900"/>
          <p14:tracePt t="54581" x="3232150" y="5994400"/>
          <p14:tracePt t="54597" x="3187700" y="6032500"/>
          <p14:tracePt t="54614" x="3086100" y="6083300"/>
          <p14:tracePt t="54631" x="3035300" y="6096000"/>
          <p14:tracePt t="54648" x="2952750" y="6102350"/>
          <p14:tracePt t="54665" x="2914650" y="6102350"/>
          <p14:tracePt t="54681" x="2832100" y="6083300"/>
          <p14:tracePt t="54698" x="2717800" y="5905500"/>
          <p14:tracePt t="54714" x="2654300" y="5740400"/>
          <p14:tracePt t="54731" x="2616200" y="5435600"/>
          <p14:tracePt t="54747" x="2616200" y="5276850"/>
          <p14:tracePt t="54764" x="2698750" y="4946650"/>
          <p14:tracePt t="54780" x="2736850" y="4826000"/>
          <p14:tracePt t="54797" x="2787650" y="4737100"/>
          <p14:tracePt t="63624" x="2787650" y="4724400"/>
          <p14:tracePt t="63633" x="2794000" y="4718050"/>
          <p14:tracePt t="63644" x="2800350" y="4705350"/>
          <p14:tracePt t="63657" x="2806700" y="4692650"/>
          <p14:tracePt t="63674" x="2813050" y="4679950"/>
          <p14:tracePt t="63690" x="2825750" y="4648200"/>
          <p14:tracePt t="63707" x="2851150" y="4603750"/>
          <p14:tracePt t="63724" x="2857500" y="4584700"/>
          <p14:tracePt t="63739" x="2870200" y="4533900"/>
          <p14:tracePt t="63756" x="2876550" y="4508500"/>
          <p14:tracePt t="63773" x="2882900" y="4451350"/>
          <p14:tracePt t="63789" x="2895600" y="4406900"/>
          <p14:tracePt t="63806" x="2908300" y="4318000"/>
          <p14:tracePt t="63823" x="2908300" y="4260850"/>
          <p14:tracePt t="63839" x="2914650" y="4229100"/>
          <p14:tracePt t="63856" x="2914650" y="4178300"/>
          <p14:tracePt t="63872" x="2914650" y="4152900"/>
          <p14:tracePt t="63889" x="2914650" y="4114800"/>
          <p14:tracePt t="63906" x="2914650" y="4076700"/>
          <p14:tracePt t="63923" x="2908300" y="3994150"/>
          <p14:tracePt t="63940" x="2889250" y="3943350"/>
          <p14:tracePt t="63956" x="2882900" y="3930650"/>
          <p14:tracePt t="63972" x="2870200" y="3905250"/>
          <p14:tracePt t="63989" x="2870200" y="3898900"/>
          <p14:tracePt t="64006" x="2863850" y="3886200"/>
          <p14:tracePt t="64024" x="2857500" y="3886200"/>
          <p14:tracePt t="64040" x="2851150" y="3879850"/>
          <p14:tracePt t="64057" x="2844800" y="3873500"/>
          <p14:tracePt t="64072" x="2838450" y="3873500"/>
          <p14:tracePt t="64089" x="2832100" y="3873500"/>
          <p14:tracePt t="64122" x="2825750" y="3873500"/>
          <p14:tracePt t="64139" x="2819400" y="3879850"/>
          <p14:tracePt t="64155" x="2819400" y="3911600"/>
          <p14:tracePt t="64172" x="2819400" y="3943350"/>
          <p14:tracePt t="64188" x="2832100" y="3962400"/>
          <p14:tracePt t="64205" x="2876550" y="3994150"/>
          <p14:tracePt t="64222" x="2908300" y="4006850"/>
          <p14:tracePt t="64239" x="3016250" y="4032250"/>
          <p14:tracePt t="64257" x="3067050" y="4044950"/>
          <p14:tracePt t="64273" x="3143250" y="4044950"/>
          <p14:tracePt t="64289" x="3187700" y="4044950"/>
          <p14:tracePt t="64305" x="3200400" y="4044950"/>
          <p14:tracePt t="64322" x="3232150" y="4032250"/>
          <p14:tracePt t="64339" x="3251200" y="3987800"/>
          <p14:tracePt t="64356" x="3282950" y="3879850"/>
          <p14:tracePt t="64374" x="3295650" y="3829050"/>
          <p14:tracePt t="64390" x="3295650" y="3746500"/>
          <p14:tracePt t="64405" x="3263900" y="3702050"/>
          <p14:tracePt t="64422" x="3219450" y="3683000"/>
          <p14:tracePt t="64438" x="3079750" y="3676650"/>
          <p14:tracePt t="64455" x="3028950" y="3676650"/>
          <p14:tracePt t="64472" x="2940050" y="3714750"/>
          <p14:tracePt t="64489" x="2895600" y="3740150"/>
          <p14:tracePt t="64505" x="2857500" y="3797300"/>
          <p14:tracePt t="64522" x="2825750" y="3886200"/>
          <p14:tracePt t="64538" x="2825750" y="3924300"/>
          <p14:tracePt t="64555" x="2832100" y="3987800"/>
          <p14:tracePt t="64571" x="2863850" y="4019550"/>
          <p14:tracePt t="64589" x="3016250" y="4095750"/>
          <p14:tracePt t="64605" x="3092450" y="4108450"/>
          <p14:tracePt t="64622" x="3175000" y="4114800"/>
          <p14:tracePt t="64638" x="3219450" y="4114800"/>
          <p14:tracePt t="64655" x="3244850" y="4114800"/>
          <p14:tracePt t="64671" x="3270250" y="4064000"/>
          <p14:tracePt t="64688" x="3289300" y="3994150"/>
          <p14:tracePt t="64705" x="3289300" y="3854450"/>
          <p14:tracePt t="64722" x="3289300" y="3803650"/>
          <p14:tracePt t="64738" x="3263900" y="3740150"/>
          <p14:tracePt t="64755" x="3213100" y="3714750"/>
          <p14:tracePt t="64771" x="3149600" y="3714750"/>
          <p14:tracePt t="64788" x="3060700" y="3778250"/>
          <p14:tracePt t="64805" x="3009900" y="3854450"/>
          <p14:tracePt t="64821" x="2946400" y="4025900"/>
          <p14:tracePt t="64838" x="2927350" y="4095750"/>
          <p14:tracePt t="64855" x="2927350" y="4133850"/>
          <p14:tracePt t="64871" x="2952750" y="4165600"/>
          <p14:tracePt t="64888" x="2978150" y="4178300"/>
          <p14:tracePt t="64905" x="3060700" y="4178300"/>
          <p14:tracePt t="64921" x="3092450" y="4159250"/>
          <p14:tracePt t="64938" x="3168650" y="4044950"/>
          <p14:tracePt t="64955" x="3187700" y="4000500"/>
          <p14:tracePt t="64971" x="3200400" y="3943350"/>
          <p14:tracePt t="64988" x="3200400" y="3905250"/>
          <p14:tracePt t="65021" x="3187700" y="3898900"/>
          <p14:tracePt t="65039" x="3181350" y="3892550"/>
          <p14:tracePt t="65056" x="3168650" y="3886200"/>
          <p14:tracePt t="87947" x="3149600" y="3886200"/>
          <p14:tracePt t="87957" x="3124200" y="3886200"/>
          <p14:tracePt t="87968" x="3098800" y="3892550"/>
          <p14:tracePt t="87983" x="3086100" y="3905250"/>
          <p14:tracePt t="88000" x="3054350" y="3930650"/>
          <p14:tracePt t="88017" x="3041650" y="3956050"/>
          <p14:tracePt t="88033" x="3003550" y="4006850"/>
          <p14:tracePt t="88050" x="2997200" y="4044950"/>
          <p14:tracePt t="88067" x="2978150" y="4114800"/>
          <p14:tracePt t="88084" x="2978150" y="4140200"/>
          <p14:tracePt t="88100" x="2978150" y="4171950"/>
          <p14:tracePt t="88117" x="2990850" y="4210050"/>
          <p14:tracePt t="88134" x="2997200" y="4241800"/>
          <p14:tracePt t="88150" x="3035300" y="4292600"/>
          <p14:tracePt t="88167" x="3041650" y="4305300"/>
          <p14:tracePt t="88184" x="3060700" y="4324350"/>
          <p14:tracePt t="88200" x="3073400" y="4330700"/>
          <p14:tracePt t="88217" x="3086100" y="4337050"/>
          <p14:tracePt t="88233" x="3092450" y="4337050"/>
          <p14:tracePt t="88250" x="3098800" y="4337050"/>
          <p14:tracePt t="88297" x="3092450" y="4337050"/>
          <p14:tracePt t="88308" x="3067050" y="4337050"/>
          <p14:tracePt t="88320" x="3041650" y="4343400"/>
          <p14:tracePt t="88335" x="3022600" y="4368800"/>
          <p14:tracePt t="88352" x="2965450" y="4425950"/>
          <p14:tracePt t="88368" x="2946400" y="4457700"/>
          <p14:tracePt t="88385" x="2940050" y="4508500"/>
          <p14:tracePt t="88402" x="2940050" y="4514850"/>
          <p14:tracePt t="88418" x="2940050" y="4546600"/>
          <p14:tracePt t="88435" x="2946400" y="4552950"/>
          <p14:tracePt t="88451" x="3009900" y="4572000"/>
          <p14:tracePt t="88468" x="3054350" y="4578350"/>
          <p14:tracePt t="88484" x="3079750" y="4578350"/>
          <p14:tracePt t="88501" x="3105150" y="4578350"/>
          <p14:tracePt t="88517" x="3117850" y="4572000"/>
          <p14:tracePt t="88520" x="3117850" y="4565650"/>
          <p14:tracePt t="88534" x="3124200" y="4565650"/>
          <p14:tracePt t="88552" x="3130550" y="4559300"/>
          <p14:tracePt t="88568" x="3136900" y="4559300"/>
          <p14:tracePt t="88585" x="3136900" y="4552950"/>
          <p14:tracePt t="91200" x="3136900" y="4546600"/>
          <p14:tracePt t="91212" x="3143250" y="4533900"/>
          <p14:tracePt t="91222" x="3149600" y="4514850"/>
          <p14:tracePt t="91232" x="3155950" y="4508500"/>
          <p14:tracePt t="91247" x="3162300" y="4495800"/>
          <p14:tracePt t="91264" x="3194050" y="4470400"/>
          <p14:tracePt t="91282" x="3225800" y="4445000"/>
          <p14:tracePt t="91298" x="3314700" y="4400550"/>
          <p14:tracePt t="91314" x="3346450" y="4394200"/>
          <p14:tracePt t="91331" x="3397250" y="4375150"/>
          <p14:tracePt t="91347" x="3409950" y="4368800"/>
          <p14:tracePt t="91364" x="3422650" y="4362450"/>
          <p14:tracePt t="91381" x="3429000" y="4349750"/>
          <p14:tracePt t="91398" x="3429000" y="4337050"/>
          <p14:tracePt t="91414" x="3429000" y="4305300"/>
          <p14:tracePt t="91431" x="3422650" y="4292600"/>
          <p14:tracePt t="91448" x="3384550" y="4273550"/>
          <p14:tracePt t="91466" x="3340100" y="4260850"/>
          <p14:tracePt t="91482" x="3327400" y="4260850"/>
          <p14:tracePt t="91499" x="3314700" y="4260850"/>
          <p14:tracePt t="91516" x="3308350" y="4260850"/>
          <p14:tracePt t="91531" x="3302000" y="4260850"/>
          <p14:tracePt t="91582" x="3302000" y="4267200"/>
          <p14:tracePt t="91625" x="3302000" y="4273550"/>
          <p14:tracePt t="110484" x="3302000" y="4267200"/>
          <p14:tracePt t="110495" x="3302000" y="4254500"/>
          <p14:tracePt t="110505" x="3302000" y="4241800"/>
          <p14:tracePt t="110516" x="3308350" y="4203700"/>
          <p14:tracePt t="110530" x="3321050" y="4159250"/>
          <p14:tracePt t="110547" x="3352800" y="4051300"/>
          <p14:tracePt t="110563" x="3371850" y="4006850"/>
          <p14:tracePt t="110580" x="3384550" y="3968750"/>
          <p14:tracePt t="110597" x="3390900" y="3943350"/>
          <p14:tracePt t="110613" x="3397250" y="3911600"/>
          <p14:tracePt t="110630" x="3403600" y="3905250"/>
          <p14:tracePt t="110647" x="3416300" y="3879850"/>
          <p14:tracePt t="110664" x="3448050" y="3854450"/>
          <p14:tracePt t="110681" x="3467100" y="3835400"/>
          <p14:tracePt t="110697" x="3543300" y="3790950"/>
          <p14:tracePt t="110714" x="3575050" y="3778250"/>
          <p14:tracePt t="110732" x="3663950" y="3733800"/>
          <p14:tracePt t="110748" x="3708400" y="3702050"/>
          <p14:tracePt t="110764" x="3816350" y="3651250"/>
          <p14:tracePt t="110781" x="3917950" y="3619500"/>
          <p14:tracePt t="110797" x="3968750" y="3613150"/>
          <p14:tracePt t="110813" x="4044950" y="3613150"/>
          <p14:tracePt t="110830" x="4076700" y="3613150"/>
          <p14:tracePt t="110848" x="4146550" y="3619500"/>
          <p14:tracePt t="110865" x="4191000" y="3638550"/>
          <p14:tracePt t="110880" x="4298950" y="3689350"/>
          <p14:tracePt t="110897" x="4413250" y="3721100"/>
          <p14:tracePt t="110913" x="4451350" y="3740150"/>
          <p14:tracePt t="110930" x="4502150" y="3771900"/>
          <p14:tracePt t="110948" x="4527550" y="3778250"/>
          <p14:tracePt t="110964" x="4578350" y="3822700"/>
          <p14:tracePt t="110982" x="4635500" y="3867150"/>
          <p14:tracePt t="110996" x="4673600" y="3911600"/>
          <p14:tracePt t="111013" x="4711700" y="3981450"/>
          <p14:tracePt t="111030" x="4724400" y="4013200"/>
          <p14:tracePt t="111046" x="4756150" y="4064000"/>
          <p14:tracePt t="111063" x="4768850" y="4083050"/>
          <p14:tracePt t="111080" x="4794250" y="4127500"/>
          <p14:tracePt t="111096" x="4806950" y="4140200"/>
          <p14:tracePt t="111113" x="4826000" y="4184650"/>
          <p14:tracePt t="111130" x="4838700" y="4216400"/>
          <p14:tracePt t="111146" x="4845050" y="4229100"/>
          <p14:tracePt t="111163" x="4857750" y="4248150"/>
          <p14:tracePt t="111181" x="4864100" y="4254500"/>
          <p14:tracePt t="113651" x="4870450" y="4260850"/>
          <p14:tracePt t="113661" x="4883150" y="4267200"/>
          <p14:tracePt t="113672" x="4895850" y="4273550"/>
          <p14:tracePt t="113683" x="4914900" y="4279900"/>
          <p14:tracePt t="113695" x="4927600" y="4279900"/>
          <p14:tracePt t="113712" x="4946650" y="4286250"/>
          <p14:tracePt t="113729" x="4984750" y="4305300"/>
          <p14:tracePt t="113746" x="5003800" y="4318000"/>
          <p14:tracePt t="113762" x="5060950" y="4375150"/>
          <p14:tracePt t="113779" x="5105400" y="4419600"/>
          <p14:tracePt t="113795" x="5130800" y="4445000"/>
          <p14:tracePt t="113812" x="5156200" y="4470400"/>
          <p14:tracePt t="113828" x="5168900" y="4476750"/>
          <p14:tracePt t="113844" x="5187950" y="4495800"/>
          <p14:tracePt t="113860" x="5194300" y="4502150"/>
          <p14:tracePt t="113877" x="5213350" y="4521200"/>
          <p14:tracePt t="113894" x="5226050" y="4527550"/>
          <p14:tracePt t="113910" x="5238750" y="4527550"/>
          <p14:tracePt t="113927" x="5264150" y="4533900"/>
          <p14:tracePt t="113944" x="5283200" y="4533900"/>
          <p14:tracePt t="113960" x="5327650" y="4533900"/>
          <p14:tracePt t="113979" x="5365750" y="4527550"/>
          <p14:tracePt t="113995" x="5378450" y="4521200"/>
          <p14:tracePt t="114012" x="5410200" y="4502150"/>
          <p14:tracePt t="114029" x="5416550" y="4502150"/>
          <p14:tracePt t="114045" x="5422900" y="4495800"/>
          <p14:tracePt t="114062" x="5422900" y="4489450"/>
          <p14:tracePt t="114117" x="5410200" y="4489450"/>
          <p14:tracePt t="114128" x="5397500" y="4489450"/>
          <p14:tracePt t="114139" x="5372100" y="4489450"/>
          <p14:tracePt t="114149" x="5365750" y="4489450"/>
          <p14:tracePt t="114162" x="5340350" y="4489450"/>
          <p14:tracePt t="114176" x="5327650" y="4489450"/>
          <p14:tracePt t="114193" x="5289550" y="4514850"/>
          <p14:tracePt t="114210" x="5264150" y="4521200"/>
          <p14:tracePt t="114227" x="5232400" y="4533900"/>
          <p14:tracePt t="114245" x="5213350" y="4540250"/>
          <p14:tracePt t="114261" x="5207000" y="4540250"/>
          <p14:tracePt t="114277" x="5200650" y="4540250"/>
          <p14:tracePt t="114293" x="5200650" y="4546600"/>
          <p14:tracePt t="114338" x="5200650" y="4552950"/>
          <p14:tracePt t="114369" x="5207000" y="4559300"/>
          <p14:tracePt t="114380" x="5219700" y="4565650"/>
          <p14:tracePt t="114391" x="5245100" y="4565650"/>
          <p14:tracePt t="114401" x="5257800" y="4565650"/>
          <p14:tracePt t="114412" x="5276850" y="4565650"/>
          <p14:tracePt t="114426" x="5295900" y="4565650"/>
          <p14:tracePt t="114443" x="5334000" y="4565650"/>
          <p14:tracePt t="114460" x="5359400" y="4565650"/>
          <p14:tracePt t="114476" x="5378450" y="4565650"/>
          <p14:tracePt t="114493" x="5384800" y="4565650"/>
          <p14:tracePt t="114510" x="5391150" y="4565650"/>
          <p14:tracePt t="114560" x="5384800" y="4559300"/>
          <p14:tracePt t="114571" x="5372100" y="4552950"/>
          <p14:tracePt t="114581" x="5359400" y="4552950"/>
          <p14:tracePt t="114593" x="5340350" y="4552950"/>
          <p14:tracePt t="114610" x="5321300" y="4552950"/>
          <p14:tracePt t="114626" x="5289550" y="4552950"/>
          <p14:tracePt t="114643" x="5270500" y="4552950"/>
          <p14:tracePt t="114659" x="5245100" y="4552950"/>
          <p14:tracePt t="114676" x="5226050" y="4552950"/>
          <p14:tracePt t="114693" x="5213350" y="4552950"/>
          <p14:tracePt t="114709" x="5200650" y="4552950"/>
          <p14:tracePt t="114726" x="5200650" y="4559300"/>
          <p14:tracePt t="114743" x="5194300" y="4572000"/>
          <p14:tracePt t="114760" x="5187950" y="4584700"/>
          <p14:tracePt t="114776" x="5181600" y="4622800"/>
          <p14:tracePt t="114793" x="5181600" y="4667250"/>
          <p14:tracePt t="114809" x="5181600" y="4679950"/>
          <p14:tracePt t="114826" x="5181600" y="4705350"/>
          <p14:tracePt t="114843" x="5187950" y="4718050"/>
          <p14:tracePt t="114859" x="5194300" y="4724400"/>
          <p14:tracePt t="114876" x="5207000" y="4730750"/>
          <p14:tracePt t="114893" x="5251450" y="4749800"/>
          <p14:tracePt t="114910" x="5276850" y="4749800"/>
          <p14:tracePt t="114926" x="5314950" y="4749800"/>
          <p14:tracePt t="114943" x="5353050" y="4743450"/>
          <p14:tracePt t="114959" x="5359400" y="4743450"/>
          <p14:tracePt t="114977" x="5372100" y="4743450"/>
          <p14:tracePt t="115009" x="5372100" y="4737100"/>
          <p14:tracePt t="115026" x="5372100" y="4730750"/>
          <p14:tracePt t="115042" x="5353050" y="4718050"/>
          <p14:tracePt t="115059" x="5226050" y="4699000"/>
          <p14:tracePt t="115076" x="5156200" y="4686300"/>
          <p14:tracePt t="115092" x="5016500" y="4686300"/>
          <p14:tracePt t="115109" x="4940300" y="4705350"/>
          <p14:tracePt t="115126" x="4794250" y="4743450"/>
          <p14:tracePt t="115142" x="4718050" y="4762500"/>
          <p14:tracePt t="115159" x="4692650" y="4775200"/>
          <p14:tracePt t="115176" x="4673600" y="4781550"/>
          <p14:tracePt t="115192" x="4667250" y="4787900"/>
          <p14:tracePt t="115209" x="4654550" y="4787900"/>
          <p14:tracePt t="115248" x="4648200" y="4787900"/>
          <p14:tracePt t="115428" x="4641850" y="4787900"/>
          <p14:tracePt t="115449" x="4635500" y="4787900"/>
          <p14:tracePt t="115460" x="4629150" y="4787900"/>
          <p14:tracePt t="115470" x="4622800" y="4787900"/>
          <p14:tracePt t="115482" x="4616450" y="4787900"/>
          <p14:tracePt t="115492" x="4610100" y="4781550"/>
          <p14:tracePt t="115509" x="4610100" y="4775200"/>
          <p14:tracePt t="115525" x="4597400" y="4768850"/>
          <p14:tracePt t="115542" x="4591050" y="4768850"/>
          <p14:tracePt t="115559" x="4584700" y="4762500"/>
          <p14:tracePt t="115598" x="4578350" y="4762500"/>
          <p14:tracePt t="115715" x="4591050" y="4762500"/>
          <p14:tracePt t="115725" x="4610100" y="4762500"/>
          <p14:tracePt t="115736" x="4641850" y="4762500"/>
          <p14:tracePt t="115746" x="4686300" y="4762500"/>
          <p14:tracePt t="115759" x="4768850" y="4756150"/>
          <p14:tracePt t="115775" x="4819650" y="4743450"/>
          <p14:tracePt t="115792" x="4972050" y="4724400"/>
          <p14:tracePt t="115808" x="5054600" y="4718050"/>
          <p14:tracePt t="115825" x="5181600" y="4699000"/>
          <p14:tracePt t="115842" x="5276850" y="4673600"/>
          <p14:tracePt t="115859" x="5321300" y="4673600"/>
          <p14:tracePt t="115876" x="5384800" y="4660900"/>
          <p14:tracePt t="115893" x="5416550" y="4660900"/>
          <p14:tracePt t="115909" x="5473700" y="4660900"/>
          <p14:tracePt t="115925" x="5492750" y="4660900"/>
          <p14:tracePt t="115942" x="5549900" y="4660900"/>
          <p14:tracePt t="115958" x="5600700" y="4667250"/>
          <p14:tracePt t="115975" x="5613400" y="4673600"/>
          <p14:tracePt t="115992" x="5638800" y="4686300"/>
          <p14:tracePt t="116009" x="5645150" y="4686300"/>
          <p14:tracePt t="116011" x="5651500" y="4686300"/>
          <p14:tracePt t="116033" x="5657850" y="4686300"/>
          <p14:tracePt t="116065" x="5664200" y="4692650"/>
          <p14:tracePt t="116128" x="5664200" y="4699000"/>
          <p14:tracePt t="116139" x="5664200" y="4705350"/>
          <p14:tracePt t="116152" x="5664200" y="4711700"/>
          <p14:tracePt t="116161" x="5664200" y="4718050"/>
          <p14:tracePt t="116176" x="5664200" y="4724400"/>
          <p14:tracePt t="116193" x="5645150" y="4749800"/>
          <p14:tracePt t="116209" x="5638800" y="4762500"/>
          <p14:tracePt t="116226" x="5619750" y="4781550"/>
          <p14:tracePt t="116242" x="5613400" y="4787900"/>
          <p14:tracePt t="116259" x="5581650" y="4813300"/>
          <p14:tracePt t="116277" x="5549900" y="4832350"/>
          <p14:tracePt t="116293" x="5530850" y="4845050"/>
          <p14:tracePt t="116310" x="5454650" y="4870450"/>
          <p14:tracePt t="116326" x="5416550" y="4870450"/>
          <p14:tracePt t="116342" x="5321300" y="4876800"/>
          <p14:tracePt t="116359" x="5283200" y="4876800"/>
          <p14:tracePt t="116376" x="5207000" y="4876800"/>
          <p14:tracePt t="116393" x="5137150" y="4876800"/>
          <p14:tracePt t="116409" x="5111750" y="4876800"/>
          <p14:tracePt t="116426" x="5060950" y="4876800"/>
          <p14:tracePt t="116443" x="5048250" y="4876800"/>
          <p14:tracePt t="116460" x="5029200" y="4876800"/>
          <p14:tracePt t="116493" x="5016500" y="4876800"/>
          <p14:tracePt t="116531" x="5010150" y="4876800"/>
          <p14:tracePt t="140712" x="5010150" y="4870450"/>
          <p14:tracePt t="140722" x="5010150" y="4851400"/>
          <p14:tracePt t="140733" x="5010150" y="4838700"/>
          <p14:tracePt t="140744" x="5003800" y="4826000"/>
          <p14:tracePt t="140755" x="5003800" y="4819650"/>
          <p14:tracePt t="140770" x="5003800" y="4813300"/>
          <p14:tracePt t="140786" x="5003800" y="4800600"/>
          <p14:tracePt t="140803" x="5003800" y="4794250"/>
          <p14:tracePt t="140820" x="5003800" y="4787900"/>
          <p14:tracePt t="140836" x="5003800" y="4781550"/>
          <p14:tracePt t="140853" x="5003800" y="4775200"/>
          <p14:tracePt t="140870" x="5003800" y="4768850"/>
          <p14:tracePt t="140924" x="5003800" y="4762500"/>
          <p14:tracePt t="140933" x="5003800" y="4756150"/>
          <p14:tracePt t="140945" x="5003800" y="4749800"/>
          <p14:tracePt t="140956" x="5003800" y="4743450"/>
          <p14:tracePt t="140969" x="5003800" y="4730750"/>
          <p14:tracePt t="140986" x="5003800" y="4705350"/>
          <p14:tracePt t="141003" x="5003800" y="4692650"/>
          <p14:tracePt t="141020" x="5003800" y="4679950"/>
          <p14:tracePt t="141037" x="5003800" y="4673600"/>
          <p14:tracePt t="141054" x="5003800" y="4667250"/>
          <p14:tracePt t="141083" x="5003800" y="4660900"/>
          <p14:tracePt t="141103" x="5003800" y="4654550"/>
          <p14:tracePt t="141124" x="5003800" y="4648200"/>
          <p14:tracePt t="141135" x="5003800" y="4641850"/>
          <p14:tracePt t="141145" x="5003800" y="4635500"/>
          <p14:tracePt t="141155" x="5003800" y="4629150"/>
          <p14:tracePt t="141169" x="5003800" y="4622800"/>
          <p14:tracePt t="141186" x="5003800" y="4610100"/>
          <p14:tracePt t="141202" x="5003800" y="4597400"/>
          <p14:tracePt t="141219" x="5003800" y="4584700"/>
          <p14:tracePt t="141293" x="5003800" y="4578350"/>
          <p14:tracePt t="141378" x="5003800" y="4572000"/>
          <p14:tracePt t="141602" x="5003800" y="4565650"/>
          <p14:tracePt t="142746" x="5003800" y="4552950"/>
          <p14:tracePt t="142756" x="5003800" y="4540250"/>
          <p14:tracePt t="142767" x="5003800" y="4533900"/>
          <p14:tracePt t="142777" x="5003800" y="4527550"/>
          <p14:tracePt t="142788" x="5003800" y="4514850"/>
          <p14:tracePt t="142802" x="5010150" y="4483100"/>
          <p14:tracePt t="142819" x="5048250" y="4432300"/>
          <p14:tracePt t="142834" x="5080000" y="4406900"/>
          <p14:tracePt t="142851" x="5175250" y="4330700"/>
          <p14:tracePt t="142868" x="5207000" y="4318000"/>
          <p14:tracePt t="142884" x="5270500" y="4286250"/>
          <p14:tracePt t="142901" x="5289550" y="4279900"/>
          <p14:tracePt t="142918" x="5340350" y="4279900"/>
          <p14:tracePt t="142935" x="5372100" y="4305300"/>
          <p14:tracePt t="142951" x="5391150" y="4356100"/>
          <p14:tracePt t="142968" x="5403850" y="4584700"/>
          <p14:tracePt t="142984" x="5403850" y="4711700"/>
          <p14:tracePt t="143001" x="5346700" y="4895850"/>
          <p14:tracePt t="143019" x="5321300" y="4953000"/>
          <p14:tracePt t="143022" x="5289550" y="4997450"/>
          <p14:tracePt t="143035" x="5270500" y="5016500"/>
          <p14:tracePt t="143052" x="5219700" y="5054600"/>
          <p14:tracePt t="143068" x="5194300" y="5060950"/>
          <p14:tracePt t="143085" x="5168900" y="5060950"/>
          <p14:tracePt t="143102" x="5143500" y="5029200"/>
          <p14:tracePt t="143119" x="5105400" y="4775200"/>
          <p14:tracePt t="143136" x="5105400" y="4711700"/>
          <p14:tracePt t="143153" x="5105400" y="4641850"/>
          <p14:tracePt t="143169" x="5143500" y="4603750"/>
          <p14:tracePt t="143185" x="5162550" y="4591050"/>
          <p14:tracePt t="143202" x="5257800" y="4565650"/>
          <p14:tracePt t="143219" x="5321300" y="4565650"/>
          <p14:tracePt t="143235" x="5422900" y="4565650"/>
          <p14:tracePt t="143253" x="5454650" y="4565650"/>
          <p14:tracePt t="143269" x="5480050" y="4565650"/>
          <p14:tracePt t="143284" x="5486400" y="4572000"/>
          <p14:tracePt t="143300" x="5486400" y="4578350"/>
          <p14:tracePt t="143317" x="5486400" y="4591050"/>
          <p14:tracePt t="143334" x="5486400" y="4603750"/>
          <p14:tracePt t="143350" x="5486400" y="4616450"/>
          <p14:tracePt t="143384" x="5486400" y="4622800"/>
          <p14:tracePt t="147769" x="5486400" y="4616450"/>
          <p14:tracePt t="147780" x="5486400" y="4584700"/>
          <p14:tracePt t="147790" x="5486400" y="4559300"/>
          <p14:tracePt t="147801" x="5492750" y="4533900"/>
          <p14:tracePt t="147813" x="5518150" y="4502150"/>
          <p14:tracePt t="147830" x="5549900" y="4470400"/>
          <p14:tracePt t="147846" x="5683250" y="4337050"/>
          <p14:tracePt t="147864" x="5753100" y="4292600"/>
          <p14:tracePt t="147880" x="5930900" y="4140200"/>
          <p14:tracePt t="147897" x="6127750" y="4013200"/>
          <p14:tracePt t="147913" x="6223000" y="3962400"/>
          <p14:tracePt t="147930" x="6356350" y="3917950"/>
          <p14:tracePt t="147947" x="6438900" y="3898900"/>
          <p14:tracePt t="147964" x="6578600" y="3886200"/>
          <p14:tracePt t="147981" x="6642100" y="3879850"/>
          <p14:tracePt t="147997" x="6750050" y="3879850"/>
          <p14:tracePt t="148014" x="6838950" y="3879850"/>
          <p14:tracePt t="148030" x="6870700" y="3886200"/>
          <p14:tracePt t="148047" x="6965950" y="3911600"/>
          <p14:tracePt t="148063" x="6997700" y="3930650"/>
          <p14:tracePt t="148080" x="7061200" y="3949700"/>
          <p14:tracePt t="148097" x="7080250" y="3975100"/>
          <p14:tracePt t="148114" x="7137400" y="4013200"/>
          <p14:tracePt t="148131" x="7169150" y="4038600"/>
          <p14:tracePt t="148147" x="7181850" y="4057650"/>
          <p14:tracePt t="148164" x="7219950" y="4102100"/>
          <p14:tracePt t="148181" x="7226300" y="4127500"/>
          <p14:tracePt t="148197" x="7258050" y="4159250"/>
          <p14:tracePt t="148214" x="7270750" y="4191000"/>
          <p14:tracePt t="148230" x="7289800" y="4235450"/>
          <p14:tracePt t="148247" x="7308850" y="4267200"/>
          <p14:tracePt t="148263" x="7315200" y="4286250"/>
          <p14:tracePt t="148280" x="7327900" y="4318000"/>
          <p14:tracePt t="148296" x="7334250" y="4330700"/>
          <p14:tracePt t="148313" x="7340600" y="4337050"/>
          <p14:tracePt t="148331" x="7346950" y="4343400"/>
          <p14:tracePt t="148347" x="7353300" y="4349750"/>
          <p14:tracePt t="148364" x="7366000" y="4356100"/>
          <p14:tracePt t="148380" x="7366000" y="4362450"/>
          <p14:tracePt t="148397" x="7378700" y="4362450"/>
          <p14:tracePt t="148413" x="7385050" y="4368800"/>
          <p14:tracePt t="148429" x="7404100" y="4375150"/>
          <p14:tracePt t="148447" x="7423150" y="4381500"/>
          <p14:tracePt t="148480" x="7429500" y="4381500"/>
          <p14:tracePt t="150841" x="7429500" y="4387850"/>
          <p14:tracePt t="151053" x="7429500" y="4394200"/>
          <p14:tracePt t="158565" x="7429500" y="4387850"/>
          <p14:tracePt t="158575" x="7429500" y="4368800"/>
          <p14:tracePt t="158584" x="7429500" y="4337050"/>
          <p14:tracePt t="158596" x="7429500" y="4330700"/>
          <p14:tracePt t="158606" x="7429500" y="4305300"/>
          <p14:tracePt t="158620" x="7435850" y="4286250"/>
          <p14:tracePt t="158638" x="7435850" y="4235450"/>
          <p14:tracePt t="158655" x="7442200" y="4210050"/>
          <p14:tracePt t="158672" x="7454900" y="4159250"/>
          <p14:tracePt t="158688" x="7454900" y="4127500"/>
          <p14:tracePt t="158705" x="7454900" y="4089400"/>
          <p14:tracePt t="158722" x="7454900" y="4070350"/>
          <p14:tracePt t="158738" x="7454900" y="4038600"/>
          <p14:tracePt t="158755" x="7448550" y="4013200"/>
          <p14:tracePt t="158771" x="7435850" y="4000500"/>
          <p14:tracePt t="158787" x="7423150" y="3968750"/>
          <p14:tracePt t="158803" x="7416800" y="3956050"/>
          <p14:tracePt t="158820" x="7410450" y="3943350"/>
          <p14:tracePt t="158837" x="7404100" y="3930650"/>
          <p14:tracePt t="158853" x="7391400" y="3917950"/>
          <p14:tracePt t="158870" x="7372350" y="3892550"/>
          <p14:tracePt t="158887" x="7366000" y="3879850"/>
          <p14:tracePt t="158904" x="7340600" y="3854450"/>
          <p14:tracePt t="158920" x="7334250" y="3835400"/>
          <p14:tracePt t="158937" x="7302500" y="3810000"/>
          <p14:tracePt t="158953" x="7289800" y="3803650"/>
          <p14:tracePt t="158970" x="7270750" y="3784600"/>
          <p14:tracePt t="158987" x="7264400" y="3771900"/>
          <p14:tracePt t="159003" x="7251700" y="3765550"/>
          <p14:tracePt t="159020" x="7239000" y="3765550"/>
          <p14:tracePt t="159036" x="7232650" y="3765550"/>
          <p14:tracePt t="159053" x="7213600" y="3765550"/>
          <p14:tracePt t="159072" x="7207250" y="3765550"/>
          <p14:tracePt t="159087" x="7181850" y="3803650"/>
          <p14:tracePt t="159105" x="7169150" y="3829050"/>
          <p14:tracePt t="159120" x="7169150" y="3841750"/>
          <p14:tracePt t="159137" x="7169150" y="3867150"/>
          <p14:tracePt t="159155" x="7169150" y="3873500"/>
          <p14:tracePt t="159171" x="7169150" y="3879850"/>
          <p14:tracePt t="159189" x="7169150" y="3886200"/>
          <p14:tracePt t="159204" x="7181850" y="3892550"/>
          <p14:tracePt t="159221" x="7200900" y="3892550"/>
          <p14:tracePt t="159236" x="7207250" y="3892550"/>
          <p14:tracePt t="159253" x="7219950" y="3892550"/>
          <p14:tracePt t="159270" x="7226300" y="3892550"/>
          <p14:tracePt t="159305" x="7232650" y="3892550"/>
          <p14:tracePt t="159336" x="7232650" y="3886200"/>
          <p14:tracePt t="159347" x="7232650" y="3867150"/>
          <p14:tracePt t="159357" x="7232650" y="3848100"/>
          <p14:tracePt t="159369" x="7232650" y="3829050"/>
          <p14:tracePt t="159386" x="7232650" y="3797300"/>
          <p14:tracePt t="159403" x="7232650" y="3765550"/>
          <p14:tracePt t="159419" x="7226300" y="3752850"/>
          <p14:tracePt t="159436" x="7213600" y="3733800"/>
          <p14:tracePt t="159453" x="7194550" y="3714750"/>
          <p14:tracePt t="159469" x="7188200" y="3702050"/>
          <p14:tracePt t="159487" x="7169150" y="3676650"/>
          <p14:tracePt t="159504" x="7156450" y="3663950"/>
          <p14:tracePt t="159520" x="7143750" y="3644900"/>
          <p14:tracePt t="159538" x="7124700" y="3632200"/>
          <p14:tracePt t="159554" x="7118350" y="3625850"/>
          <p14:tracePt t="159570" x="7112000" y="3613150"/>
          <p14:tracePt t="159586" x="7105650" y="3613150"/>
          <p14:tracePt t="159603" x="7086600" y="3600450"/>
          <p14:tracePt t="159619" x="7073900" y="3600450"/>
          <p14:tracePt t="159636" x="7054850" y="3600450"/>
          <p14:tracePt t="159654" x="7042150" y="3600450"/>
          <p14:tracePt t="159670" x="7029450" y="3600450"/>
          <p14:tracePt t="159687" x="7016750" y="3606800"/>
          <p14:tracePt t="159703" x="7010400" y="3606800"/>
          <p14:tracePt t="159720" x="7004050" y="3613150"/>
          <p14:tracePt t="159736" x="6997700" y="3613150"/>
          <p14:tracePt t="159813" x="6997700" y="3619500"/>
          <p14:tracePt t="159845" x="6997700" y="3625850"/>
          <p14:tracePt t="159856" x="7023100" y="3625850"/>
          <p14:tracePt t="159866" x="7048500" y="3625850"/>
          <p14:tracePt t="159877" x="7080250" y="3625850"/>
          <p14:tracePt t="159888" x="7118350" y="3625850"/>
          <p14:tracePt t="159903" x="7156450" y="3625850"/>
          <p14:tracePt t="159920" x="7296150" y="3625850"/>
          <p14:tracePt t="159936" x="7372350" y="3625850"/>
          <p14:tracePt t="159953" x="7493000" y="3613150"/>
          <p14:tracePt t="159970" x="7543800" y="3600450"/>
          <p14:tracePt t="159986" x="7626350" y="3587750"/>
          <p14:tracePt t="160003" x="7683500" y="3587750"/>
          <p14:tracePt t="160019" x="7702550" y="3581400"/>
          <p14:tracePt t="160036" x="7740650" y="3568700"/>
          <p14:tracePt t="160052" x="7753350" y="3568700"/>
          <p14:tracePt t="160069" x="7759700" y="3568700"/>
          <p14:tracePt t="160102" x="7766050" y="3568700"/>
          <p14:tracePt t="160217" x="7753350" y="3562350"/>
          <p14:tracePt t="160226" x="7740650" y="3556000"/>
          <p14:tracePt t="160237" x="7721600" y="3549650"/>
          <p14:tracePt t="160252" x="7702550" y="3530600"/>
          <p14:tracePt t="160269" x="7645400" y="3524250"/>
          <p14:tracePt t="160286" x="7613650" y="3517900"/>
          <p14:tracePt t="160304" x="7562850" y="3511550"/>
          <p14:tracePt t="160320" x="7537450" y="3511550"/>
          <p14:tracePt t="160336" x="7493000" y="3511550"/>
          <p14:tracePt t="160353" x="7448550" y="3511550"/>
          <p14:tracePt t="160369" x="7423150" y="3511550"/>
          <p14:tracePt t="160386" x="7385050" y="3517900"/>
          <p14:tracePt t="160402" x="7353300" y="3524250"/>
          <p14:tracePt t="160418" x="7302500" y="3536950"/>
          <p14:tracePt t="160435" x="7277100" y="3536950"/>
          <p14:tracePt t="160451" x="7245350" y="3549650"/>
          <p14:tracePt t="160469" x="7219950" y="3556000"/>
          <p14:tracePt t="160485" x="7207250" y="3556000"/>
          <p14:tracePt t="160502" x="7181850" y="3562350"/>
          <p14:tracePt t="160518" x="7169150" y="3568700"/>
          <p14:tracePt t="160535" x="7131050" y="3568700"/>
          <p14:tracePt t="160551" x="7118350" y="3575050"/>
          <p14:tracePt t="160568" x="7099300" y="3575050"/>
          <p14:tracePt t="160585" x="7080250" y="3575050"/>
          <p14:tracePt t="160601" x="7067550" y="3581400"/>
          <p14:tracePt t="160618" x="7048500" y="3581400"/>
          <p14:tracePt t="160635" x="7042150" y="3587750"/>
          <p14:tracePt t="160651" x="7029450" y="3587750"/>
          <p14:tracePt t="160668" x="7023100" y="3587750"/>
          <p14:tracePt t="160685" x="7004050" y="3594100"/>
          <p14:tracePt t="160702" x="6978650" y="3606800"/>
          <p14:tracePt t="160720" x="6972300" y="3613150"/>
          <p14:tracePt t="160736" x="6946900" y="3625850"/>
          <p14:tracePt t="160753" x="6934200" y="3632200"/>
          <p14:tracePt t="160768" x="6908800" y="3651250"/>
          <p14:tracePt t="160785" x="6896100" y="3657600"/>
          <p14:tracePt t="160801" x="6877050" y="3676650"/>
          <p14:tracePt t="160818" x="6864350" y="3689350"/>
          <p14:tracePt t="160835" x="6858000" y="3695700"/>
          <p14:tracePt t="160852" x="6858000" y="3702050"/>
          <p14:tracePt t="160868" x="6851650" y="3702050"/>
          <p14:tracePt t="160885" x="6851650" y="3708400"/>
          <p14:tracePt t="160921" x="6845300" y="3708400"/>
          <p14:tracePt t="161358" x="6838950" y="3702050"/>
          <p14:tracePt t="161370" x="6838950" y="3689350"/>
          <p14:tracePt t="161381" x="6832600" y="3676650"/>
          <p14:tracePt t="161392" x="6826250" y="3670300"/>
          <p14:tracePt t="161403" x="6819900" y="3663950"/>
          <p14:tracePt t="161419" x="6813550" y="3657600"/>
          <p14:tracePt t="161434" x="6800850" y="3651250"/>
          <p14:tracePt t="161451" x="6794500" y="3651250"/>
          <p14:tracePt t="161467" x="6769100" y="3651250"/>
          <p14:tracePt t="161484" x="6756400" y="3651250"/>
          <p14:tracePt t="161501" x="6731000" y="3651250"/>
          <p14:tracePt t="161518" x="6718300" y="3651250"/>
          <p14:tracePt t="161534" x="6711950" y="3657600"/>
          <p14:tracePt t="161552" x="6699250" y="3670300"/>
          <p14:tracePt t="161569" x="6699250" y="3676650"/>
          <p14:tracePt t="161585" x="6692900" y="3683000"/>
          <p14:tracePt t="161613" x="6686550" y="3683000"/>
          <p14:tracePt t="161625" x="6686550" y="3689350"/>
          <p14:tracePt t="161635" x="6686550" y="3695700"/>
          <p14:tracePt t="161651" x="6686550" y="3708400"/>
          <p14:tracePt t="161668" x="6686550" y="3727450"/>
          <p14:tracePt t="161685" x="6692900" y="3740150"/>
          <p14:tracePt t="161702" x="6718300" y="3759200"/>
          <p14:tracePt t="161719" x="6737350" y="3771900"/>
          <p14:tracePt t="161736" x="6807200" y="3797300"/>
          <p14:tracePt t="161752" x="6883400" y="3797300"/>
          <p14:tracePt t="161768" x="6934200" y="3797300"/>
          <p14:tracePt t="161785" x="7004050" y="3797300"/>
          <p14:tracePt t="161802" x="7023100" y="3797300"/>
          <p14:tracePt t="161818" x="7099300" y="3797300"/>
          <p14:tracePt t="161836" x="7194550" y="3790950"/>
          <p14:tracePt t="161852" x="7232650" y="3790950"/>
          <p14:tracePt t="161868" x="7302500" y="3784600"/>
          <p14:tracePt t="161885" x="7321550" y="3784600"/>
          <p14:tracePt t="161902" x="7366000" y="3778250"/>
          <p14:tracePt t="161918" x="7391400" y="3778250"/>
          <p14:tracePt t="161936" x="7461250" y="3771900"/>
          <p14:tracePt t="161953" x="7499350" y="3771900"/>
          <p14:tracePt t="161967" x="7556500" y="3759200"/>
          <p14:tracePt t="161984" x="7600950" y="3752850"/>
          <p14:tracePt t="162001" x="7620000" y="3733800"/>
          <p14:tracePt t="162017" x="7639050" y="3721100"/>
          <p14:tracePt t="162034" x="7651750" y="3714750"/>
          <p14:tracePt t="162050" x="7658100" y="3714750"/>
          <p14:tracePt t="162067" x="7664450" y="3714750"/>
          <p14:tracePt t="162084" x="7664450" y="3708400"/>
          <p14:tracePt t="162100" x="7664450" y="3702050"/>
          <p14:tracePt t="162121" x="7664450" y="3695700"/>
          <p14:tracePt t="162134" x="7664450" y="3689350"/>
          <p14:tracePt t="162150" x="7664450" y="3683000"/>
          <p14:tracePt t="162167" x="7639050" y="3683000"/>
          <p14:tracePt t="162184" x="7626350" y="3683000"/>
          <p14:tracePt t="162201" x="7594600" y="3683000"/>
          <p14:tracePt t="162217" x="7575550" y="3689350"/>
          <p14:tracePt t="162234" x="7562850" y="3702050"/>
          <p14:tracePt t="162250" x="7550150" y="3721100"/>
          <p14:tracePt t="162267" x="7543800" y="3733800"/>
          <p14:tracePt t="162284" x="7518400" y="3759200"/>
          <p14:tracePt t="162300" x="7505700" y="3784600"/>
          <p14:tracePt t="162317" x="7505700" y="3790950"/>
          <p14:tracePt t="162333" x="7499350" y="3810000"/>
          <p14:tracePt t="162350" x="7499350" y="3822700"/>
          <p14:tracePt t="162367" x="7499350" y="3860800"/>
          <p14:tracePt t="162384" x="7499350" y="3886200"/>
          <p14:tracePt t="162400" x="7499350" y="3905250"/>
          <p14:tracePt t="162418" x="7499350" y="3924300"/>
          <p14:tracePt t="162434" x="7499350" y="3930650"/>
          <p14:tracePt t="162451" x="7499350" y="3937000"/>
          <p14:tracePt t="162468" x="7512050" y="3943350"/>
          <p14:tracePt t="162484" x="7556500" y="3949700"/>
          <p14:tracePt t="162501" x="7575550" y="3949700"/>
          <p14:tracePt t="162517" x="7600950" y="3949700"/>
          <p14:tracePt t="162533" x="7613650" y="3949700"/>
          <p14:tracePt t="162596" x="7600950" y="3937000"/>
          <p14:tracePt t="162607" x="7575550" y="3924300"/>
          <p14:tracePt t="162618" x="7531100" y="3911600"/>
          <p14:tracePt t="162629" x="7467600" y="3905250"/>
          <p14:tracePt t="162641" x="7391400" y="3905250"/>
          <p14:tracePt t="162650" x="7315200" y="3905250"/>
          <p14:tracePt t="162667" x="7239000" y="3905250"/>
          <p14:tracePt t="162684" x="7143750" y="3962400"/>
          <p14:tracePt t="162700" x="7112000" y="3987800"/>
          <p14:tracePt t="162717" x="7080250" y="4013200"/>
          <p14:tracePt t="162734" x="7067550" y="4025900"/>
          <p14:tracePt t="162750" x="7048500" y="4064000"/>
          <p14:tracePt t="165000" x="7067550" y="4064000"/>
          <p14:tracePt t="165010" x="7080250" y="4070350"/>
          <p14:tracePt t="165021" x="7112000" y="4083050"/>
          <p14:tracePt t="165032" x="7131050" y="4083050"/>
          <p14:tracePt t="165048" x="7143750" y="4083050"/>
          <p14:tracePt t="165065" x="7175500" y="4083050"/>
          <p14:tracePt t="165081" x="7188200" y="4083050"/>
          <p14:tracePt t="165098" x="7213600" y="4083050"/>
          <p14:tracePt t="165115" x="7219950" y="4076700"/>
          <p14:tracePt t="165131" x="7239000" y="4064000"/>
          <p14:tracePt t="165148" x="7245350" y="4051300"/>
          <p14:tracePt t="165164" x="7245350" y="4044950"/>
          <p14:tracePt t="165181" x="7251700" y="4038600"/>
          <p14:tracePt t="165198" x="7251700" y="4032250"/>
          <p14:tracePt t="165215" x="7251700" y="4025900"/>
          <p14:tracePt t="165248" x="7251700" y="4019550"/>
          <p14:tracePt t="165276" x="7251700" y="4013200"/>
          <p14:tracePt t="165362" x="7251700" y="4006850"/>
          <p14:tracePt t="168227" x="7245350" y="4006850"/>
          <p14:tracePt t="168249" x="7232650" y="4006850"/>
          <p14:tracePt t="168259" x="7219950" y="4006850"/>
          <p14:tracePt t="168271" x="7188200" y="4000500"/>
          <p14:tracePt t="168282" x="7162800" y="3994150"/>
          <p14:tracePt t="168297" x="7118350" y="3987800"/>
          <p14:tracePt t="168313" x="6997700" y="3956050"/>
          <p14:tracePt t="168329" x="6946900" y="3949700"/>
          <p14:tracePt t="168346" x="6769100" y="3937000"/>
          <p14:tracePt t="168363" x="6692900" y="3937000"/>
          <p14:tracePt t="168379" x="6534150" y="3937000"/>
          <p14:tracePt t="168397" x="6375400" y="3981450"/>
          <p14:tracePt t="168413" x="6286500" y="4013200"/>
          <p14:tracePt t="168428" x="6115050" y="4076700"/>
          <p14:tracePt t="168445" x="6032500" y="4102100"/>
          <p14:tracePt t="168461" x="5899150" y="4159250"/>
          <p14:tracePt t="168478" x="5803900" y="4191000"/>
          <p14:tracePt t="168495" x="5632450" y="4254500"/>
          <p14:tracePt t="168512" x="5556250" y="4286250"/>
          <p14:tracePt t="168528" x="5429250" y="4318000"/>
          <p14:tracePt t="168545" x="5270500" y="4381500"/>
          <p14:tracePt t="168562" x="5168900" y="4432300"/>
          <p14:tracePt t="168578" x="5029200" y="4514850"/>
          <p14:tracePt t="168595" x="4972050" y="4559300"/>
          <p14:tracePt t="168612" x="4876800" y="4667250"/>
          <p14:tracePt t="168628" x="4826000" y="4749800"/>
          <p14:tracePt t="168645" x="4749800" y="4921250"/>
          <p14:tracePt t="168661" x="4724400" y="5124450"/>
          <p14:tracePt t="168678" x="4724400" y="5200650"/>
          <p14:tracePt t="168695" x="4730750" y="5321300"/>
          <p14:tracePt t="168711" x="4762500" y="5365750"/>
          <p14:tracePt t="168728" x="4883150" y="5422900"/>
          <p14:tracePt t="168745" x="4978400" y="5441950"/>
          <p14:tracePt t="168761" x="5156200" y="5410200"/>
          <p14:tracePt t="168778" x="5302250" y="5289550"/>
          <p14:tracePt t="168795" x="5372100" y="5194300"/>
          <p14:tracePt t="168812" x="5524500" y="4768850"/>
          <p14:tracePt t="168828" x="5537200" y="4476750"/>
          <p14:tracePt t="168844" x="5524500" y="4216400"/>
          <p14:tracePt t="168861" x="5429250" y="4051300"/>
          <p14:tracePt t="168877" x="5372100" y="4000500"/>
          <p14:tracePt t="168894" x="5181600" y="3968750"/>
          <p14:tracePt t="168911" x="5080000" y="3968750"/>
          <p14:tracePt t="168927" x="4914900" y="4032250"/>
          <p14:tracePt t="168944" x="4857750" y="4070350"/>
          <p14:tracePt t="168961" x="4768850" y="4210050"/>
          <p14:tracePt t="168979" x="4737100" y="4381500"/>
          <p14:tracePt t="168995" x="4737100" y="4432300"/>
          <p14:tracePt t="169011" x="4762500" y="4527550"/>
          <p14:tracePt t="169028" x="4819650" y="4578350"/>
          <p14:tracePt t="169031" x="4902200" y="4616450"/>
          <p14:tracePt t="169045" x="4965700" y="4635500"/>
          <p14:tracePt t="169061" x="5016500" y="4635500"/>
          <p14:tracePt t="169077" x="5048250" y="4635500"/>
          <p14:tracePt t="169094" x="5060950" y="4635500"/>
          <p14:tracePt t="169111" x="5067300" y="4616450"/>
          <p14:tracePt t="169128" x="5067300" y="4559300"/>
          <p14:tracePt t="169145" x="5067300" y="4540250"/>
          <p14:tracePt t="169162" x="5067300" y="4521200"/>
          <p14:tracePt t="178154" x="5067300" y="4502150"/>
          <p14:tracePt t="178164" x="5060950" y="4476750"/>
          <p14:tracePt t="178176" x="5054600" y="4445000"/>
          <p14:tracePt t="178186" x="5035550" y="4413250"/>
          <p14:tracePt t="178203" x="5022850" y="4381500"/>
          <p14:tracePt t="178220" x="4959350" y="4279900"/>
          <p14:tracePt t="178237" x="4908550" y="4222750"/>
          <p14:tracePt t="178254" x="4775200" y="4057650"/>
          <p14:tracePt t="178270" x="4641850" y="3924300"/>
          <p14:tracePt t="178286" x="4546600" y="3841750"/>
          <p14:tracePt t="178303" x="4324350" y="3721100"/>
          <p14:tracePt t="178319" x="4216400" y="3683000"/>
          <p14:tracePt t="178336" x="4070350" y="3644900"/>
          <p14:tracePt t="178354" x="4006850" y="3644900"/>
          <p14:tracePt t="178371" x="3879850" y="3644900"/>
          <p14:tracePt t="178386" x="3759200" y="3683000"/>
          <p14:tracePt t="178402" x="3714750" y="3702050"/>
          <p14:tracePt t="178419" x="3632200" y="3784600"/>
          <p14:tracePt t="178436" x="3568700" y="3879850"/>
          <p14:tracePt t="178452" x="3454400" y="4133850"/>
          <p14:tracePt t="178469" x="3429000" y="4216400"/>
          <p14:tracePt t="178486" x="3384550" y="4318000"/>
          <p14:tracePt t="178503" x="3365500" y="4349750"/>
          <p14:tracePt t="178519" x="3359150" y="4362450"/>
          <p14:tracePt t="178536" x="3359150" y="4368800"/>
          <p14:tracePt t="178553" x="3352800" y="4375150"/>
          <p14:tracePt t="178570" x="3346450" y="4375150"/>
          <p14:tracePt t="178586" x="3340100" y="4375150"/>
          <p14:tracePt t="178602" x="3340100" y="4324350"/>
          <p14:tracePt t="178619" x="3340100" y="4248150"/>
          <p14:tracePt t="178636" x="3340100" y="4229100"/>
          <p14:tracePt t="178652" x="3365500" y="4165600"/>
          <p14:tracePt t="178669" x="3378200" y="4146550"/>
          <p14:tracePt t="178686" x="3441700" y="4095750"/>
          <p14:tracePt t="178702" x="3524250" y="4057650"/>
          <p14:tracePt t="178719" x="3695700" y="3994150"/>
          <p14:tracePt t="178735" x="3924300" y="3943350"/>
          <p14:tracePt t="178753" x="4057650" y="3924300"/>
          <p14:tracePt t="178769" x="4260850" y="3911600"/>
          <p14:tracePt t="178787" x="4324350" y="3911600"/>
          <p14:tracePt t="178804" x="4451350" y="3924300"/>
          <p14:tracePt t="178820" x="4508500" y="3943350"/>
          <p14:tracePt t="178836" x="4597400" y="3987800"/>
          <p14:tracePt t="178853" x="4641850" y="4025900"/>
          <p14:tracePt t="178869" x="4673600" y="4057650"/>
          <p14:tracePt t="178886" x="4743450" y="4171950"/>
          <p14:tracePt t="178903" x="4768850" y="4241800"/>
          <p14:tracePt t="178935" x="4838700" y="4381500"/>
          <p14:tracePt t="178952" x="4870450" y="4457700"/>
          <p14:tracePt t="178969" x="4914900" y="4521200"/>
          <p14:tracePt t="178985" x="4927600" y="4546600"/>
          <p14:tracePt t="179002" x="4946650" y="4572000"/>
          <p14:tracePt t="179018" x="4946650" y="4578350"/>
          <p14:tracePt t="179764" x="4946650" y="4572000"/>
          <p14:tracePt t="179774" x="4946650" y="4540250"/>
          <p14:tracePt t="179786" x="4946650" y="4521200"/>
          <p14:tracePt t="179802" x="4946650" y="4495800"/>
          <p14:tracePt t="179819" x="4965700" y="4432300"/>
          <p14:tracePt t="179836" x="4972050" y="4406900"/>
          <p14:tracePt t="179852" x="4997450" y="4324350"/>
          <p14:tracePt t="179869" x="5029200" y="4235450"/>
          <p14:tracePt t="179885" x="5054600" y="4203700"/>
          <p14:tracePt t="179903" x="5111750" y="4114800"/>
          <p14:tracePt t="179918" x="5124450" y="4089400"/>
          <p14:tracePt t="179935" x="5175250" y="4044950"/>
          <p14:tracePt t="179951" x="5226050" y="4006850"/>
          <p14:tracePt t="179968" x="5327650" y="3930650"/>
          <p14:tracePt t="179985" x="5384800" y="3892550"/>
          <p14:tracePt t="180001" x="5486400" y="3822700"/>
          <p14:tracePt t="180018" x="5575300" y="3765550"/>
          <p14:tracePt t="180034" x="5607050" y="3759200"/>
          <p14:tracePt t="180051" x="5670550" y="3708400"/>
          <p14:tracePt t="180068" x="5715000" y="3695700"/>
          <p14:tracePt t="180084" x="5803900" y="3651250"/>
          <p14:tracePt t="180102" x="5899150" y="3613150"/>
          <p14:tracePt t="180118" x="5943600" y="3594100"/>
          <p14:tracePt t="180134" x="6013450" y="3594100"/>
          <p14:tracePt t="180151" x="6038850" y="3594100"/>
          <p14:tracePt t="180168" x="6108700" y="3594100"/>
          <p14:tracePt t="180184" x="6134100" y="3594100"/>
          <p14:tracePt t="180201" x="6203950" y="3594100"/>
          <p14:tracePt t="180218" x="6273800" y="3613150"/>
          <p14:tracePt t="180235" x="6311900" y="3625850"/>
          <p14:tracePt t="180251" x="6375400" y="3644900"/>
          <p14:tracePt t="180268" x="6407150" y="3663950"/>
          <p14:tracePt t="180285" x="6470650" y="3683000"/>
          <p14:tracePt t="180302" x="6502400" y="3702050"/>
          <p14:tracePt t="180318" x="6553200" y="3727450"/>
          <p14:tracePt t="180334" x="6584950" y="3752850"/>
          <p14:tracePt t="180351" x="6597650" y="3759200"/>
          <p14:tracePt t="180367" x="6623050" y="3771900"/>
          <p14:tracePt t="180384" x="6629400" y="3778250"/>
          <p14:tracePt t="180401" x="6642100" y="3784600"/>
          <p14:tracePt t="180417" x="6648450" y="3790950"/>
          <p14:tracePt t="180434" x="6661150" y="3803650"/>
          <p14:tracePt t="180451" x="6680200" y="3829050"/>
          <p14:tracePt t="180468" x="6686550" y="3841750"/>
          <p14:tracePt t="180485" x="6705600" y="3873500"/>
          <p14:tracePt t="180501" x="6711950" y="3905250"/>
          <p14:tracePt t="180518" x="6731000" y="3949700"/>
          <p14:tracePt t="180534" x="6731000" y="3962400"/>
          <p14:tracePt t="180550" x="6743700" y="3987800"/>
          <p14:tracePt t="180567" x="6750050" y="4013200"/>
          <p14:tracePt t="180600" x="6756400" y="4025900"/>
          <p14:tracePt t="180617" x="6756400" y="4032250"/>
          <p14:tracePt t="180633" x="6762750" y="4051300"/>
          <p14:tracePt t="180650" x="6762750" y="4064000"/>
          <p14:tracePt t="180667" x="6769100" y="4083050"/>
          <p14:tracePt t="186373" x="6756400" y="4083050"/>
          <p14:tracePt t="186384" x="6718300" y="4083050"/>
          <p14:tracePt t="186394" x="6654800" y="4083050"/>
          <p14:tracePt t="186405" x="6604000" y="4089400"/>
          <p14:tracePt t="186415" x="6546850" y="4089400"/>
          <p14:tracePt t="186428" x="6496050" y="4102100"/>
          <p14:tracePt t="186445" x="6407150" y="4121150"/>
          <p14:tracePt t="186462" x="6184900" y="4152900"/>
          <p14:tracePt t="186479" x="5969000" y="4171950"/>
          <p14:tracePt t="186496" x="5829300" y="4171950"/>
          <p14:tracePt t="186512" x="5562600" y="4171950"/>
          <p14:tracePt t="186530" x="5473700" y="4184650"/>
          <p14:tracePt t="186533" x="5384800" y="4184650"/>
          <p14:tracePt t="186546" x="5270500" y="4184650"/>
          <p14:tracePt t="186564" x="5156200" y="4184650"/>
          <p14:tracePt t="186579" x="4965700" y="4178300"/>
          <p14:tracePt t="186595" x="4826000" y="4178300"/>
          <p14:tracePt t="186612" x="4737100" y="4178300"/>
          <p14:tracePt t="186629" x="4584700" y="4178300"/>
          <p14:tracePt t="186646" x="4508500" y="4178300"/>
          <p14:tracePt t="186663" x="4343400" y="4178300"/>
          <p14:tracePt t="186679" x="4254500" y="4178300"/>
          <p14:tracePt t="186695" x="4051300" y="4191000"/>
          <p14:tracePt t="186712" x="3911600" y="4191000"/>
          <p14:tracePt t="186730" x="3848100" y="4191000"/>
          <p14:tracePt t="186747" x="3752850" y="4191000"/>
          <p14:tracePt t="186762" x="3714750" y="4191000"/>
          <p14:tracePt t="186780" x="3670300" y="4191000"/>
          <p14:tracePt t="186796" x="3657600" y="4191000"/>
          <p14:tracePt t="186811" x="3651250" y="4191000"/>
          <p14:tracePt t="187751" x="3651250" y="4184650"/>
          <p14:tracePt t="187761" x="3651250" y="4171950"/>
          <p14:tracePt t="187771" x="3651250" y="4159250"/>
          <p14:tracePt t="187782" x="3651250" y="4152900"/>
          <p14:tracePt t="187805" x="3651250" y="4146550"/>
          <p14:tracePt t="187814" x="3651250" y="4140200"/>
          <p14:tracePt t="187828" x="3651250" y="4133850"/>
          <p14:tracePt t="187845" x="3651250" y="4121150"/>
          <p14:tracePt t="187862" x="3651250" y="4114800"/>
          <p14:tracePt t="187879" x="3651250" y="4102100"/>
          <p14:tracePt t="187910" x="3651250" y="4095750"/>
          <p14:tracePt t="187928" x="3651250" y="4089400"/>
          <p14:tracePt t="187944" x="3651250" y="4083050"/>
          <p14:tracePt t="188016" x="3651250" y="4076700"/>
          <p14:tracePt t="189476" x="3651250" y="4070350"/>
          <p14:tracePt t="189497" x="3651250" y="4064000"/>
          <p14:tracePt t="189508" x="3657600" y="4051300"/>
          <p14:tracePt t="189520" x="3670300" y="4032250"/>
          <p14:tracePt t="189529" x="3689350" y="4019550"/>
          <p14:tracePt t="189542" x="3702050" y="4006850"/>
          <p14:tracePt t="189559" x="3759200" y="3943350"/>
          <p14:tracePt t="189577" x="3790950" y="3917950"/>
          <p14:tracePt t="189594" x="3867150" y="3867150"/>
          <p14:tracePt t="189610" x="3949700" y="3822700"/>
          <p14:tracePt t="189627" x="4076700" y="3765550"/>
          <p14:tracePt t="189644" x="4140200" y="3746500"/>
          <p14:tracePt t="189660" x="4241800" y="3714750"/>
          <p14:tracePt t="189676" x="4311650" y="3683000"/>
          <p14:tracePt t="189692" x="4343400" y="3663950"/>
          <p14:tracePt t="189709" x="4438650" y="3638550"/>
          <p14:tracePt t="189726" x="4483100" y="3632200"/>
          <p14:tracePt t="189742" x="4552950" y="3619500"/>
          <p14:tracePt t="189759" x="4591050" y="3613150"/>
          <p14:tracePt t="189775" x="4648200" y="3606800"/>
          <p14:tracePt t="189792" x="4718050" y="3606800"/>
          <p14:tracePt t="189809" x="4756150" y="3606800"/>
          <p14:tracePt t="189827" x="4832350" y="3606800"/>
          <p14:tracePt t="189844" x="4870450" y="3606800"/>
          <p14:tracePt t="189860" x="4953000" y="3613150"/>
          <p14:tracePt t="189876" x="4984750" y="3625850"/>
          <p14:tracePt t="189892" x="5035550" y="3638550"/>
          <p14:tracePt t="189909" x="5080000" y="3644900"/>
          <p14:tracePt t="189926" x="5099050" y="3651250"/>
          <p14:tracePt t="189942" x="5130800" y="3657600"/>
          <p14:tracePt t="189959" x="5137150" y="3663950"/>
          <p14:tracePt t="189975" x="5156200" y="3670300"/>
          <p14:tracePt t="189994" x="5156200" y="3676650"/>
          <p14:tracePt t="190009" x="5175250" y="3683000"/>
          <p14:tracePt t="190027" x="5187950" y="3695700"/>
          <p14:tracePt t="190043" x="5200650" y="3714750"/>
          <p14:tracePt t="190060" x="5219700" y="3752850"/>
          <p14:tracePt t="190076" x="5232400" y="3771900"/>
          <p14:tracePt t="190092" x="5257800" y="3816350"/>
          <p14:tracePt t="190109" x="5264150" y="3829050"/>
          <p14:tracePt t="190125" x="5276850" y="3854450"/>
          <p14:tracePt t="190142" x="5283200" y="3873500"/>
          <p14:tracePt t="190159" x="5289550" y="3873500"/>
          <p14:tracePt t="190175" x="5295900" y="3892550"/>
          <p14:tracePt t="190192" x="5295900" y="3898900"/>
          <p14:tracePt t="190209" x="5295900" y="3917950"/>
          <p14:tracePt t="190225" x="5295900" y="3924300"/>
          <p14:tracePt t="190242" x="5295900" y="3937000"/>
          <p14:tracePt t="190259" x="5302250" y="3949700"/>
          <p14:tracePt t="190375" x="5302250" y="3956050"/>
          <p14:tracePt t="190385" x="5302250" y="3962400"/>
          <p14:tracePt t="190396" x="5302250" y="3968750"/>
          <p14:tracePt t="193743" x="5295900" y="3968750"/>
          <p14:tracePt t="193752" x="5289550" y="3962400"/>
          <p14:tracePt t="193763" x="5276850" y="3943350"/>
          <p14:tracePt t="193775" x="5270500" y="3930650"/>
          <p14:tracePt t="193789" x="5264150" y="3917950"/>
          <p14:tracePt t="193805" x="5257800" y="3898900"/>
          <p14:tracePt t="193822" x="5257800" y="3886200"/>
          <p14:tracePt t="193838" x="5257800" y="3873500"/>
          <p14:tracePt t="193880" x="5264150" y="3873500"/>
          <p14:tracePt t="193901" x="5276850" y="3873500"/>
          <p14:tracePt t="193912" x="5295900" y="3898900"/>
          <p14:tracePt t="193922" x="5314950" y="3981450"/>
          <p14:tracePt t="193939" x="5334000" y="4070350"/>
          <p14:tracePt t="193955" x="5334000" y="4286250"/>
          <p14:tracePt t="193972" x="5321300" y="4400550"/>
          <p14:tracePt t="193988" x="5270500" y="4572000"/>
          <p14:tracePt t="194006" x="5213350" y="4660900"/>
          <p14:tracePt t="194022" x="5200650" y="4679950"/>
          <p14:tracePt t="194039" x="5175250" y="4692650"/>
          <p14:tracePt t="194055" x="5162550" y="4692650"/>
          <p14:tracePt t="194072" x="5149850" y="4692650"/>
          <p14:tracePt t="194105" x="5149850" y="4679950"/>
          <p14:tracePt t="194122" x="5149850" y="4635500"/>
          <p14:tracePt t="194138" x="5175250" y="4622800"/>
          <p14:tracePt t="194155" x="5219700" y="4603750"/>
          <p14:tracePt t="195670" x="5219700" y="4584700"/>
          <p14:tracePt t="195679" x="5226050" y="4552950"/>
          <p14:tracePt t="195690" x="5232400" y="4527550"/>
          <p14:tracePt t="195704" x="5232400" y="4495800"/>
          <p14:tracePt t="195721" x="5245100" y="4457700"/>
          <p14:tracePt t="195738" x="5264150" y="4349750"/>
          <p14:tracePt t="195755" x="5270500" y="4222750"/>
          <p14:tracePt t="195771" x="5276850" y="4178300"/>
          <p14:tracePt t="195788" x="5289550" y="4108450"/>
          <p14:tracePt t="195804" x="5295900" y="4095750"/>
          <p14:tracePt t="195821" x="5295900" y="4076700"/>
          <p14:tracePt t="195855" x="5302250" y="4070350"/>
          <p14:tracePt t="195870" x="5302250" y="4064000"/>
          <p14:tracePt t="195892" x="5308600" y="4057650"/>
          <p14:tracePt t="195914" x="5314950" y="4057650"/>
          <p14:tracePt t="195923" x="5321300" y="4051300"/>
          <p14:tracePt t="195937" x="5327650" y="4051300"/>
          <p14:tracePt t="195956" x="5334000" y="4051300"/>
          <p14:tracePt t="195971" x="5334000" y="4044950"/>
          <p14:tracePt t="196021" x="5340350" y="4044950"/>
          <p14:tracePt t="196157" x="5346700" y="4044950"/>
          <p14:tracePt t="196188" x="5353050" y="4044950"/>
          <p14:tracePt t="196209" x="5359400" y="4044950"/>
          <p14:tracePt t="196220" x="5372100" y="4044950"/>
          <p14:tracePt t="196230" x="5378450" y="4044950"/>
          <p14:tracePt t="196252" x="5391150" y="4044950"/>
          <p14:tracePt t="196263" x="5403850" y="4044950"/>
          <p14:tracePt t="196273" x="5410200" y="4044950"/>
          <p14:tracePt t="196288" x="5416550" y="4044950"/>
          <p14:tracePt t="196304" x="5435600" y="4051300"/>
          <p14:tracePt t="196337" x="5448300" y="4051300"/>
          <p14:tracePt t="196354" x="5454650" y="4051300"/>
          <p14:tracePt t="196370" x="5467350" y="4057650"/>
          <p14:tracePt t="196387" x="5473700" y="4057650"/>
          <p14:tracePt t="196404" x="5480050" y="4057650"/>
          <p14:tracePt t="196420" x="5486400" y="4064000"/>
          <p14:tracePt t="196436" x="5492750" y="4064000"/>
          <p14:tracePt t="196453" x="5505450" y="4064000"/>
          <p14:tracePt t="196486" x="5511800" y="4064000"/>
          <p14:tracePt t="196503" x="5518150" y="4064000"/>
          <p14:tracePt t="196520" x="5530850" y="4070350"/>
          <p14:tracePt t="196537" x="5537200" y="4070350"/>
          <p14:tracePt t="196552" x="5543550" y="4070350"/>
          <p14:tracePt t="196569" x="5549900" y="4070350"/>
          <p14:tracePt t="196590" x="5556250" y="4076700"/>
          <p14:tracePt t="196602" x="5562600" y="4076700"/>
          <p14:tracePt t="196622" x="5568950" y="4076700"/>
          <p14:tracePt t="196636" x="5568950" y="4083050"/>
          <p14:tracePt t="196653" x="5575300" y="4083050"/>
          <p14:tracePt t="196669" x="5581650" y="4089400"/>
          <p14:tracePt t="196686" x="5588000" y="4095750"/>
          <p14:tracePt t="196702" x="5594350" y="4102100"/>
          <p14:tracePt t="196719" x="5607050" y="4102100"/>
          <p14:tracePt t="196736" x="5619750" y="4108450"/>
          <p14:tracePt t="196753" x="5645150" y="4121150"/>
          <p14:tracePt t="196769" x="5676900" y="4127500"/>
          <p14:tracePt t="196786" x="5689600" y="4133850"/>
          <p14:tracePt t="196802" x="5721350" y="4146550"/>
          <p14:tracePt t="196819" x="5740400" y="4159250"/>
          <p14:tracePt t="196836" x="5753100" y="4165600"/>
          <p14:tracePt t="196852" x="5759450" y="4171950"/>
          <p14:tracePt t="196869" x="5765800" y="4197350"/>
          <p14:tracePt t="197131" x="5765800" y="4191000"/>
          <p14:tracePt t="197142" x="5765800" y="4178300"/>
          <p14:tracePt t="197153" x="5765800" y="4165600"/>
          <p14:tracePt t="197170" x="5778500" y="4146550"/>
          <p14:tracePt t="197187" x="5803900" y="4108450"/>
          <p14:tracePt t="197202" x="5816600" y="4089400"/>
          <p14:tracePt t="197219" x="5867400" y="4051300"/>
          <p14:tracePt t="197236" x="6007100" y="3981450"/>
          <p14:tracePt t="197253" x="6083300" y="3949700"/>
          <p14:tracePt t="197270" x="6242050" y="3924300"/>
          <p14:tracePt t="197286" x="6292850" y="3911600"/>
          <p14:tracePt t="197303" x="6451600" y="3905250"/>
          <p14:tracePt t="197319" x="6515100" y="3905250"/>
          <p14:tracePt t="197335" x="6616700" y="3905250"/>
          <p14:tracePt t="197352" x="6686550" y="3905250"/>
          <p14:tracePt t="197369" x="6718300" y="3917950"/>
          <p14:tracePt t="197386" x="6775450" y="3943350"/>
          <p14:tracePt t="197403" x="6826250" y="3981450"/>
          <p14:tracePt t="197419" x="6902450" y="4051300"/>
          <p14:tracePt t="197435" x="6940550" y="4083050"/>
          <p14:tracePt t="197452" x="7016750" y="4159250"/>
          <p14:tracePt t="197470" x="7067550" y="4210050"/>
          <p14:tracePt t="197487" x="7099300" y="4235450"/>
          <p14:tracePt t="197503" x="7131050" y="4273550"/>
          <p14:tracePt t="197520" x="7156450" y="4305300"/>
          <p14:tracePt t="197523" x="7175500" y="4324350"/>
          <p14:tracePt t="197536" x="7207250" y="4368800"/>
          <p14:tracePt t="197553" x="7289800" y="4470400"/>
          <p14:tracePt t="197570" x="7327900" y="4527550"/>
          <p14:tracePt t="197586" x="7378700" y="4597400"/>
          <p14:tracePt t="197602" x="7397750" y="4629150"/>
          <p14:tracePt t="197618" x="7416800" y="4654550"/>
          <p14:tracePt t="197635" x="7423150" y="4660900"/>
          <p14:tracePt t="197651" x="7423150" y="4667250"/>
          <p14:tracePt t="198559" x="7423150" y="4660900"/>
          <p14:tracePt t="198569" x="7423150" y="4654550"/>
          <p14:tracePt t="198581" x="7416800" y="4648200"/>
          <p14:tracePt t="198591" x="7410450" y="4641850"/>
          <p14:tracePt t="198602" x="7404100" y="4641850"/>
          <p14:tracePt t="198617" x="7404100" y="4635500"/>
          <p14:tracePt t="198635" x="7385050" y="4622800"/>
          <p14:tracePt t="198668" x="7372350" y="4610100"/>
          <p14:tracePt t="198685" x="7366000" y="4610100"/>
          <p14:tracePt t="198700" x="7353300" y="4603750"/>
          <p14:tracePt t="198717" x="7346950" y="4603750"/>
          <p14:tracePt t="198751" x="7340600" y="4603750"/>
          <p14:tracePt t="198768" x="7334250" y="4603750"/>
          <p14:tracePt t="198784" x="7327900" y="4603750"/>
          <p14:tracePt t="198801" x="7321550" y="4603750"/>
          <p14:tracePt t="198817" x="7315200" y="4610100"/>
          <p14:tracePt t="198834" x="7308850" y="4629150"/>
          <p14:tracePt t="198851" x="7308850" y="4641850"/>
          <p14:tracePt t="198867" x="7308850" y="4660900"/>
          <p14:tracePt t="198885" x="7308850" y="4667250"/>
          <p14:tracePt t="198902" x="7308850" y="4686300"/>
          <p14:tracePt t="198919" x="7321550" y="4699000"/>
          <p14:tracePt t="198934" x="7327900" y="4705350"/>
          <p14:tracePt t="198951" x="7353300" y="4711700"/>
          <p14:tracePt t="198968" x="7366000" y="4711700"/>
          <p14:tracePt t="198984" x="7378700" y="4711700"/>
          <p14:tracePt t="199002" x="7385050" y="4711700"/>
          <p14:tracePt t="199019" x="7397750" y="4711700"/>
          <p14:tracePt t="199036" x="7404100" y="4705350"/>
          <p14:tracePt t="199051" x="7410450" y="4699000"/>
          <p14:tracePt t="199067" x="7410450" y="4673600"/>
          <p14:tracePt t="199084" x="7410450" y="4660900"/>
          <p14:tracePt t="199100" x="7410450" y="4648200"/>
          <p14:tracePt t="199117" x="7397750" y="4635500"/>
          <p14:tracePt t="199134" x="7334250" y="4591050"/>
          <p14:tracePt t="199151" x="7302500" y="4584700"/>
          <p14:tracePt t="199167" x="7258050" y="4578350"/>
          <p14:tracePt t="199184" x="7232650" y="4578350"/>
          <p14:tracePt t="199200" x="7219950" y="4578350"/>
          <p14:tracePt t="199217" x="7207250" y="4584700"/>
          <p14:tracePt t="199235" x="7207250" y="4603750"/>
          <p14:tracePt t="199252" x="7200900" y="4654550"/>
          <p14:tracePt t="199267" x="7200900" y="4679950"/>
          <p14:tracePt t="199284" x="7200900" y="4724400"/>
          <p14:tracePt t="199300" x="7226300" y="4743450"/>
          <p14:tracePt t="199317" x="7239000" y="4749800"/>
          <p14:tracePt t="199334" x="7277100" y="4762500"/>
          <p14:tracePt t="199351" x="7289800" y="4762500"/>
          <p14:tracePt t="199368" x="7302500" y="4762500"/>
          <p14:tracePt t="199384" x="7315200" y="4756150"/>
          <p14:tracePt t="199400" x="7321550" y="4737100"/>
          <p14:tracePt t="199417" x="7346950" y="469265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Amostragem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65" y="1484784"/>
            <a:ext cx="625428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01"/>
    </mc:Choice>
    <mc:Fallback xmlns="">
      <p:transition spd="slow" advTm="258201"/>
    </mc:Fallback>
  </mc:AlternateContent>
  <p:extLst>
    <p:ext uri="{3A86A75C-4F4B-4683-9AE1-C65F6400EC91}">
      <p14:laserTraceLst xmlns:p14="http://schemas.microsoft.com/office/powerpoint/2010/main">
        <p14:tracePtLst>
          <p14:tracePt t="80351" x="8953500" y="3168650"/>
          <p14:tracePt t="80362" x="8864600" y="3136900"/>
          <p14:tracePt t="80377" x="8775700" y="3117850"/>
          <p14:tracePt t="80394" x="8604250" y="3079750"/>
          <p14:tracePt t="80411" x="8509000" y="3048000"/>
          <p14:tracePt t="80427" x="8318500" y="3003550"/>
          <p14:tracePt t="80444" x="8248650" y="2978150"/>
          <p14:tracePt t="80460" x="8128000" y="2940050"/>
          <p14:tracePt t="80477" x="8058150" y="2927350"/>
          <p14:tracePt t="80494" x="7905750" y="2921000"/>
          <p14:tracePt t="80511" x="7766050" y="2921000"/>
          <p14:tracePt t="80527" x="7702550" y="2921000"/>
          <p14:tracePt t="80544" x="7550150" y="3022600"/>
          <p14:tracePt t="80561" x="7454900" y="3098800"/>
          <p14:tracePt t="80577" x="7219950" y="3263900"/>
          <p14:tracePt t="80594" x="7105650" y="3352800"/>
          <p14:tracePt t="80612" x="6769100" y="3670300"/>
          <p14:tracePt t="80627" x="6324600" y="4095750"/>
          <p14:tracePt t="80644" x="6159500" y="4254500"/>
          <p14:tracePt t="80661" x="5581650" y="4679950"/>
          <p14:tracePt t="80677" x="5314950" y="4895850"/>
          <p14:tracePt t="80694" x="4572000" y="5365750"/>
          <p14:tracePt t="80711" x="4298950" y="5492750"/>
          <p14:tracePt t="80727" x="3619500" y="5842000"/>
          <p14:tracePt t="80744" x="3181350" y="6127750"/>
          <p14:tracePt t="80761" x="2978150" y="6242050"/>
          <p14:tracePt t="80777" x="2806700" y="6337300"/>
          <p14:tracePt t="80794" x="2781300" y="6350000"/>
          <p14:tracePt t="80811" x="2755900" y="6369050"/>
          <p14:tracePt t="81094" x="2749550" y="6350000"/>
          <p14:tracePt t="81106" x="2749550" y="6286500"/>
          <p14:tracePt t="81115" x="2749550" y="6184900"/>
          <p14:tracePt t="81128" x="2781300" y="5981700"/>
          <p14:tracePt t="81145" x="2870200" y="5600700"/>
          <p14:tracePt t="81161" x="3054350" y="5073650"/>
          <p14:tracePt t="81177" x="3219450" y="4648200"/>
          <p14:tracePt t="81193" x="3524250" y="4121150"/>
          <p14:tracePt t="81210" x="3867150" y="3467100"/>
          <p14:tracePt t="81227" x="3949700" y="3333750"/>
          <p14:tracePt t="81243" x="4114800" y="3086100"/>
          <p14:tracePt t="81260" x="4197350" y="2946400"/>
          <p14:tracePt t="81277" x="4292600" y="2736850"/>
          <p14:tracePt t="81294" x="4318000" y="2654300"/>
          <p14:tracePt t="81310" x="4349750" y="2546350"/>
          <p14:tracePt t="81327" x="4349750" y="2489200"/>
          <p14:tracePt t="81343" x="4349750" y="2476500"/>
          <p14:tracePt t="81360" x="4349750" y="2457450"/>
          <p14:tracePt t="81376" x="4343400" y="2451100"/>
          <p14:tracePt t="81393" x="4324350" y="2413000"/>
          <p14:tracePt t="81411" x="4292600" y="2381250"/>
          <p14:tracePt t="81427" x="4286250" y="2362200"/>
          <p14:tracePt t="81444" x="4260850" y="2330450"/>
          <p14:tracePt t="81461" x="4254500" y="2324100"/>
          <p14:tracePt t="81477" x="4248150" y="2324100"/>
          <p14:tracePt t="81494" x="4241800" y="2324100"/>
          <p14:tracePt t="81509" x="4235450" y="2330450"/>
          <p14:tracePt t="81527" x="4222750" y="2355850"/>
          <p14:tracePt t="81544" x="4222750" y="2374900"/>
          <p14:tracePt t="81560" x="4222750" y="2425700"/>
          <p14:tracePt t="81577" x="4229100" y="2444750"/>
          <p14:tracePt t="81594" x="4273550" y="2489200"/>
          <p14:tracePt t="81611" x="4318000" y="2533650"/>
          <p14:tracePt t="81626" x="4413250" y="2597150"/>
          <p14:tracePt t="81643" x="4464050" y="2647950"/>
          <p14:tracePt t="81660" x="4483100" y="2667000"/>
          <p14:tracePt t="81677" x="4514850" y="2705100"/>
          <p14:tracePt t="81693" x="4527550" y="2724150"/>
          <p14:tracePt t="81710" x="4552950" y="2762250"/>
          <p14:tracePt t="81727" x="4565650" y="2781300"/>
          <p14:tracePt t="81743" x="4591050" y="2844800"/>
          <p14:tracePt t="81760" x="4603750" y="2882900"/>
          <p14:tracePt t="81776" x="4610100" y="2895600"/>
          <p14:tracePt t="81793" x="4616450" y="2921000"/>
          <p14:tracePt t="81809" x="4616450" y="2927350"/>
          <p14:tracePt t="81826" x="4622800" y="2946400"/>
          <p14:tracePt t="81842" x="4622800" y="2959100"/>
          <p14:tracePt t="81859" x="4622800" y="2984500"/>
          <p14:tracePt t="81876" x="4622800" y="2997200"/>
          <p14:tracePt t="81892" x="4622800" y="3016250"/>
          <p14:tracePt t="81909" x="4616450" y="3035300"/>
          <p14:tracePt t="81926" x="4616450" y="3041650"/>
          <p14:tracePt t="81942" x="4610100" y="3054350"/>
          <p14:tracePt t="81959" x="4610100" y="3060700"/>
          <p14:tracePt t="81975" x="4610100" y="3067050"/>
          <p14:tracePt t="81992" x="4603750" y="3073400"/>
          <p14:tracePt t="82009" x="4597400" y="3073400"/>
          <p14:tracePt t="82026" x="4591050" y="3086100"/>
          <p14:tracePt t="82059" x="4584700" y="3098800"/>
          <p14:tracePt t="82077" x="4572000" y="3105150"/>
          <p14:tracePt t="82094" x="4552950" y="3117850"/>
          <p14:tracePt t="82110" x="4533900" y="3124200"/>
          <p14:tracePt t="82128" x="4527550" y="3124200"/>
          <p14:tracePt t="82144" x="4521200" y="3136900"/>
          <p14:tracePt t="82184" x="4514850" y="3143250"/>
          <p14:tracePt t="82205" x="4508500" y="3149600"/>
          <p14:tracePt t="82226" x="4502150" y="3162300"/>
          <p14:tracePt t="82236" x="4495800" y="3168650"/>
          <p14:tracePt t="82247" x="4489450" y="3168650"/>
          <p14:tracePt t="82259" x="4476750" y="3181350"/>
          <p14:tracePt t="82276" x="4470400" y="3194050"/>
          <p14:tracePt t="82292" x="4464050" y="3213100"/>
          <p14:tracePt t="82309" x="4457700" y="3219450"/>
          <p14:tracePt t="82326" x="4451350" y="3225800"/>
          <p14:tracePt t="82342" x="4451350" y="3232150"/>
          <p14:tracePt t="82359" x="4445000" y="3232150"/>
          <p14:tracePt t="82375" x="4445000" y="3238500"/>
          <p14:tracePt t="82830" x="4445000" y="3225800"/>
          <p14:tracePt t="82842" x="4445000" y="3219450"/>
          <p14:tracePt t="82852" x="4445000" y="3206750"/>
          <p14:tracePt t="82862" x="4457700" y="3194050"/>
          <p14:tracePt t="82876" x="4464050" y="3187700"/>
          <p14:tracePt t="82894" x="4476750" y="3175000"/>
          <p14:tracePt t="82927" x="4483100" y="3162300"/>
          <p14:tracePt t="82943" x="4489450" y="3155950"/>
          <p14:tracePt t="82960" x="4502150" y="3143250"/>
          <p14:tracePt t="82975" x="4508500" y="3143250"/>
          <p14:tracePt t="82992" x="4514850" y="3136900"/>
          <p14:tracePt t="83008" x="4521200" y="3130550"/>
          <p14:tracePt t="83025" x="4533900" y="3117850"/>
          <p14:tracePt t="83042" x="4546600" y="3105150"/>
          <p14:tracePt t="83058" x="4552950" y="3098800"/>
          <p14:tracePt t="83075" x="4559300" y="3098800"/>
          <p14:tracePt t="83115" x="4559300" y="3092450"/>
          <p14:tracePt t="83126" x="4565650" y="3092450"/>
          <p14:tracePt t="83141" x="4572000" y="3086100"/>
          <p14:tracePt t="83158" x="4578350" y="3079750"/>
          <p14:tracePt t="83175" x="4584700" y="3073400"/>
          <p14:tracePt t="83192" x="4603750" y="3060700"/>
          <p14:tracePt t="83225" x="4616450" y="3048000"/>
          <p14:tracePt t="83241" x="4622800" y="3041650"/>
          <p14:tracePt t="83258" x="4629150" y="3035300"/>
          <p14:tracePt t="83275" x="4635500" y="3022600"/>
          <p14:tracePt t="83291" x="4641850" y="3016250"/>
          <p14:tracePt t="83308" x="4654550" y="3003550"/>
          <p14:tracePt t="83325" x="4660900" y="2990850"/>
          <p14:tracePt t="83341" x="4667250" y="2978150"/>
          <p14:tracePt t="83359" x="4673600" y="2971800"/>
          <p14:tracePt t="83375" x="4673600" y="2965450"/>
          <p14:tracePt t="83393" x="4679950" y="2959100"/>
          <p14:tracePt t="83499" x="4686300" y="2959100"/>
          <p14:tracePt t="83540" x="4686300" y="2971800"/>
          <p14:tracePt t="83551" x="4692650" y="2978150"/>
          <p14:tracePt t="83563" x="4692650" y="2990850"/>
          <p14:tracePt t="83575" x="4692650" y="2997200"/>
          <p14:tracePt t="83594" x="4692650" y="3003550"/>
          <p14:tracePt t="83609" x="4699000" y="3009900"/>
          <p14:tracePt t="83625" x="4699000" y="3022600"/>
          <p14:tracePt t="83659" x="4699000" y="3028950"/>
          <p14:tracePt t="83678" x="4699000" y="3035300"/>
          <p14:tracePt t="83795" x="4705350" y="3041650"/>
          <p14:tracePt t="83826" x="4705350" y="3048000"/>
          <p14:tracePt t="83847" x="4711700" y="3054350"/>
          <p14:tracePt t="83859" x="4711700" y="3060700"/>
          <p14:tracePt t="83868" x="4718050" y="3067050"/>
          <p14:tracePt t="83879" x="4718050" y="3073400"/>
          <p14:tracePt t="83892" x="4724400" y="3073400"/>
          <p14:tracePt t="83908" x="4724400" y="3079750"/>
          <p14:tracePt t="83924" x="4730750" y="3092450"/>
          <p14:tracePt t="83941" x="4730750" y="3098800"/>
          <p14:tracePt t="83957" x="4743450" y="3105150"/>
          <p14:tracePt t="83974" x="4749800" y="3111500"/>
          <p14:tracePt t="83991" x="4756150" y="3124200"/>
          <p14:tracePt t="84007" x="4762500" y="3143250"/>
          <p14:tracePt t="84024" x="4768850" y="3149600"/>
          <p14:tracePt t="84041" x="4775200" y="3175000"/>
          <p14:tracePt t="84058" x="4787900" y="3200400"/>
          <p14:tracePt t="84074" x="4787900" y="3213100"/>
          <p14:tracePt t="84091" x="4800600" y="3244850"/>
          <p14:tracePt t="84107" x="4800600" y="3263900"/>
          <p14:tracePt t="84124" x="4806950" y="3327400"/>
          <p14:tracePt t="84141" x="4806950" y="3365500"/>
          <p14:tracePt t="84157" x="4806950" y="3409950"/>
          <p14:tracePt t="84174" x="4806950" y="3460750"/>
          <p14:tracePt t="84191" x="4806950" y="3473450"/>
          <p14:tracePt t="84207" x="4806950" y="3505200"/>
          <p14:tracePt t="84224" x="4806950" y="3524250"/>
          <p14:tracePt t="84240" x="4806950" y="3568700"/>
          <p14:tracePt t="84259" x="4806950" y="3587750"/>
          <p14:tracePt t="84275" x="4806950" y="3613150"/>
          <p14:tracePt t="84293" x="4806950" y="3651250"/>
          <p14:tracePt t="84308" x="4806950" y="3670300"/>
          <p14:tracePt t="84326" x="4806950" y="3714750"/>
          <p14:tracePt t="84342" x="4806950" y="3727450"/>
          <p14:tracePt t="84357" x="4806950" y="3752850"/>
          <p14:tracePt t="84391" x="4806950" y="3765550"/>
          <p14:tracePt t="84409" x="4806950" y="3771900"/>
          <p14:tracePt t="84441" x="4806950" y="3778250"/>
          <p14:tracePt t="85797" x="4806950" y="3784600"/>
          <p14:tracePt t="85809" x="4806950" y="3790950"/>
          <p14:tracePt t="85839" x="4806950" y="3797300"/>
          <p14:tracePt t="85850" x="4800600" y="3803650"/>
          <p14:tracePt t="85882" x="4800600" y="3810000"/>
          <p14:tracePt t="85893" x="4794250" y="3816350"/>
          <p14:tracePt t="85904" x="4794250" y="3822700"/>
          <p14:tracePt t="85914" x="4787900" y="3822700"/>
          <p14:tracePt t="85925" x="4781550" y="3822700"/>
          <p14:tracePt t="85939" x="4781550" y="3829050"/>
          <p14:tracePt t="85956" x="4768850" y="3829050"/>
          <p14:tracePt t="85989" x="4762500" y="3835400"/>
          <p14:tracePt t="86006" x="4762500" y="3841750"/>
          <p14:tracePt t="86024" x="4756150" y="3841750"/>
          <p14:tracePt t="86040" x="4749800" y="3848100"/>
          <p14:tracePt t="86056" x="4743450" y="3854450"/>
          <p14:tracePt t="86074" x="4730750" y="3860800"/>
          <p14:tracePt t="86090" x="4730750" y="3867150"/>
          <p14:tracePt t="86106" x="4724400" y="3867150"/>
          <p14:tracePt t="86158" x="4724400" y="3873500"/>
          <p14:tracePt t="86211" x="4718050" y="3873500"/>
          <p14:tracePt t="86232" x="4718050" y="3879850"/>
          <p14:tracePt t="86242" x="4711700" y="3886200"/>
          <p14:tracePt t="86253" x="4705350" y="3892550"/>
          <p14:tracePt t="86263" x="4699000" y="3898900"/>
          <p14:tracePt t="86274" x="4692650" y="3905250"/>
          <p14:tracePt t="86288" x="4686300" y="3905250"/>
          <p14:tracePt t="86306" x="4686300" y="3911600"/>
          <p14:tracePt t="86322" x="4686300" y="3917950"/>
          <p14:tracePt t="86340" x="4679950" y="3917950"/>
          <p14:tracePt t="86360" x="4679950" y="3924300"/>
          <p14:tracePt t="89394" x="4679950" y="3930650"/>
          <p14:tracePt t="89404" x="4679950" y="3937000"/>
          <p14:tracePt t="89426" x="4679950" y="3943350"/>
          <p14:tracePt t="89437" x="4679950" y="3949700"/>
          <p14:tracePt t="89447" x="4679950" y="3956050"/>
          <p14:tracePt t="89457" x="4679950" y="3962400"/>
          <p14:tracePt t="89478" x="4679950" y="3968750"/>
          <p14:tracePt t="89490" x="4679950" y="3975100"/>
          <p14:tracePt t="89521" x="4679950" y="3987800"/>
          <p14:tracePt t="89531" x="4673600" y="3994150"/>
          <p14:tracePt t="89544" x="4673600" y="4006850"/>
          <p14:tracePt t="89554" x="4673600" y="4013200"/>
          <p14:tracePt t="89570" x="4673600" y="4025900"/>
          <p14:tracePt t="89586" x="4667250" y="4051300"/>
          <p14:tracePt t="89603" x="4667250" y="4070350"/>
          <p14:tracePt t="89620" x="4667250" y="4076700"/>
          <p14:tracePt t="89638" x="4660900" y="4089400"/>
          <p14:tracePt t="89653" x="4660900" y="4108450"/>
          <p14:tracePt t="89670" x="4654550" y="4114800"/>
          <p14:tracePt t="89687" x="4654550" y="4121150"/>
          <p14:tracePt t="89703" x="4654550" y="4133850"/>
          <p14:tracePt t="89720" x="4654550" y="4140200"/>
          <p14:tracePt t="89737" x="4654550" y="4146550"/>
          <p14:tracePt t="89754" x="4648200" y="4152900"/>
          <p14:tracePt t="89769" x="4648200" y="4159250"/>
          <p14:tracePt t="89786" x="4641850" y="4171950"/>
          <p14:tracePt t="89803" x="4641850" y="4178300"/>
          <p14:tracePt t="89819" x="4641850" y="4191000"/>
          <p14:tracePt t="89836" x="4635500" y="4197350"/>
          <p14:tracePt t="89853" x="4635500" y="4210050"/>
          <p14:tracePt t="89869" x="4635500" y="4216400"/>
          <p14:tracePt t="89886" x="4629150" y="4216400"/>
          <p14:tracePt t="89902" x="4629150" y="4222750"/>
          <p14:tracePt t="89934" x="4629150" y="4229100"/>
          <p14:tracePt t="89945" x="4622800" y="4229100"/>
          <p14:tracePt t="89955" x="4622800" y="4235450"/>
          <p14:tracePt t="89968" x="4616450" y="4241800"/>
          <p14:tracePt t="89986" x="4610100" y="4241800"/>
          <p14:tracePt t="90003" x="4603750" y="4254500"/>
          <p14:tracePt t="90020" x="4597400" y="4260850"/>
          <p14:tracePt t="90052" x="4591050" y="4267200"/>
          <p14:tracePt t="90093" x="4584700" y="4273550"/>
          <p14:tracePt t="98313" x="4603750" y="4241800"/>
          <p14:tracePt t="98323" x="4629150" y="4210050"/>
          <p14:tracePt t="98334" x="4654550" y="4191000"/>
          <p14:tracePt t="98345" x="4667250" y="4159250"/>
          <p14:tracePt t="98361" x="4679950" y="4133850"/>
          <p14:tracePt t="98378" x="4724400" y="4057650"/>
          <p14:tracePt t="98394" x="4730750" y="4025900"/>
          <p14:tracePt t="98411" x="4743450" y="3956050"/>
          <p14:tracePt t="98428" x="4756150" y="3873500"/>
          <p14:tracePt t="98444" x="4756150" y="3835400"/>
          <p14:tracePt t="98461" x="4756150" y="3695700"/>
          <p14:tracePt t="98478" x="4756150" y="3619500"/>
          <p14:tracePt t="98495" x="4756150" y="3536950"/>
          <p14:tracePt t="98512" x="4756150" y="3511550"/>
          <p14:tracePt t="98528" x="4756150" y="3467100"/>
          <p14:tracePt t="98546" x="4730750" y="3429000"/>
          <p14:tracePt t="98562" x="4724400" y="3422650"/>
          <p14:tracePt t="98579" x="4711700" y="3397250"/>
          <p14:tracePt t="98595" x="4705350" y="3384550"/>
          <p14:tracePt t="98612" x="4699000" y="3359150"/>
          <p14:tracePt t="98628" x="4699000" y="3346450"/>
          <p14:tracePt t="98645" x="4699000" y="3295650"/>
          <p14:tracePt t="98661" x="4705350" y="3270250"/>
          <p14:tracePt t="98677" x="4711700" y="3257550"/>
          <p14:tracePt t="98694" x="4730750" y="3251200"/>
          <p14:tracePt t="98711" x="4743450" y="3244850"/>
          <p14:tracePt t="98727" x="4775200" y="3244850"/>
          <p14:tracePt t="98744" x="4806950" y="3257550"/>
          <p14:tracePt t="98762" x="4857750" y="3308350"/>
          <p14:tracePt t="98778" x="4908550" y="3378200"/>
          <p14:tracePt t="98796" x="4933950" y="3435350"/>
          <p14:tracePt t="98812" x="4965700" y="3619500"/>
          <p14:tracePt t="98828" x="4965700" y="3670300"/>
          <p14:tracePt t="98844" x="4959350" y="3702050"/>
          <p14:tracePt t="98861" x="4953000" y="3714750"/>
          <p14:tracePt t="98877" x="4927600" y="3727450"/>
          <p14:tracePt t="98894" x="4895850" y="3727450"/>
          <p14:tracePt t="98910" x="4876800" y="3727450"/>
          <p14:tracePt t="98927" x="4838700" y="3651250"/>
          <p14:tracePt t="98944" x="4813300" y="3619500"/>
          <p14:tracePt t="98960" x="4794250" y="3568700"/>
          <p14:tracePt t="98977" x="4787900" y="3543300"/>
          <p14:tracePt t="98994" x="4775200" y="3486150"/>
          <p14:tracePt t="99010" x="4775200" y="3441700"/>
          <p14:tracePt t="108512" x="4775200" y="3454400"/>
          <p14:tracePt t="108523" x="4775200" y="3460750"/>
          <p14:tracePt t="108533" x="4775200" y="3467100"/>
          <p14:tracePt t="108544" x="4775200" y="3479800"/>
          <p14:tracePt t="108555" x="4775200" y="3486150"/>
          <p14:tracePt t="108568" x="4775200" y="3498850"/>
          <p14:tracePt t="108585" x="4775200" y="3536950"/>
          <p14:tracePt t="108602" x="4775200" y="3575050"/>
          <p14:tracePt t="108618" x="4781550" y="3619500"/>
          <p14:tracePt t="108635" x="4781550" y="3644900"/>
          <p14:tracePt t="108652" x="4787900" y="3727450"/>
          <p14:tracePt t="108669" x="4794250" y="3784600"/>
          <p14:tracePt t="108687" x="4806950" y="3911600"/>
          <p14:tracePt t="108704" x="4806950" y="3937000"/>
          <p14:tracePt t="108720" x="4813300" y="3994150"/>
          <p14:tracePt t="108736" x="4819650" y="4038600"/>
          <p14:tracePt t="108752" x="4819650" y="4057650"/>
          <p14:tracePt t="108769" x="4826000" y="4108450"/>
          <p14:tracePt t="108785" x="4826000" y="4133850"/>
          <p14:tracePt t="108802" x="4826000" y="4222750"/>
          <p14:tracePt t="108819" x="4826000" y="4273550"/>
          <p14:tracePt t="108835" x="4826000" y="4286250"/>
          <p14:tracePt t="108852" x="4826000" y="4318000"/>
          <p14:tracePt t="108869" x="4826000" y="4330700"/>
          <p14:tracePt t="108885" x="4826000" y="4356100"/>
          <p14:tracePt t="108902" x="4832350" y="4368800"/>
          <p14:tracePt t="108919" x="4838700" y="4394200"/>
          <p14:tracePt t="108936" x="4838700" y="4419600"/>
          <p14:tracePt t="108969" x="4845050" y="4432300"/>
          <p14:tracePt t="109002" x="4851400" y="4445000"/>
          <p14:tracePt t="109019" x="4864100" y="4457700"/>
          <p14:tracePt t="109035" x="4889500" y="4502150"/>
          <p14:tracePt t="109052" x="4940300" y="4565650"/>
          <p14:tracePt t="109068" x="4959350" y="4591050"/>
          <p14:tracePt t="109085" x="4991100" y="4622800"/>
          <p14:tracePt t="109102" x="5003800" y="4641850"/>
          <p14:tracePt t="109118" x="5016500" y="4673600"/>
          <p14:tracePt t="109135" x="5022850" y="4686300"/>
          <p14:tracePt t="109152" x="5035550" y="4711700"/>
          <p14:tracePt t="109169" x="5035550" y="4730750"/>
          <p14:tracePt t="109185" x="5041900" y="4749800"/>
          <p14:tracePt t="109202" x="5041900" y="4768850"/>
          <p14:tracePt t="109218" x="5041900" y="4775200"/>
          <p14:tracePt t="109235" x="5041900" y="4794250"/>
          <p14:tracePt t="109251" x="5048250" y="4806950"/>
          <p14:tracePt t="109268" x="5048250" y="4832350"/>
          <p14:tracePt t="109285" x="5054600" y="4857750"/>
          <p14:tracePt t="109301" x="5054600" y="4864100"/>
          <p14:tracePt t="109318" x="5054600" y="4876800"/>
          <p14:tracePt t="206782" x="5041900" y="4883150"/>
          <p14:tracePt t="206793" x="5010150" y="4908550"/>
          <p14:tracePt t="206805" x="4965700" y="4946650"/>
          <p14:tracePt t="206814" x="4921250" y="4972050"/>
          <p14:tracePt t="206830" x="4851400" y="5022850"/>
          <p14:tracePt t="206846" x="4749800" y="5099050"/>
          <p14:tracePt t="206863" x="4705350" y="5130800"/>
          <p14:tracePt t="206880" x="4648200" y="5162550"/>
          <p14:tracePt t="206897" x="4635500" y="5168900"/>
          <p14:tracePt t="206913" x="4629150" y="5175250"/>
          <p14:tracePt t="206963" x="4654550" y="5175250"/>
          <p14:tracePt t="206974" x="4699000" y="5175250"/>
          <p14:tracePt t="206984" x="4737100" y="5175250"/>
          <p14:tracePt t="206997" x="4794250" y="5175250"/>
          <p14:tracePt t="207014" x="4819650" y="5162550"/>
          <p14:tracePt t="207031" x="4857750" y="5149850"/>
          <p14:tracePt t="207048" x="4870450" y="5124450"/>
          <p14:tracePt t="207063" x="4870450" y="5111750"/>
          <p14:tracePt t="207080" x="4800600" y="5067300"/>
          <p14:tracePt t="207097" x="4711700" y="5035550"/>
          <p14:tracePt t="207113" x="4483100" y="5022850"/>
          <p14:tracePt t="207130" x="4394200" y="5022850"/>
          <p14:tracePt t="207147" x="4298950" y="5029200"/>
          <p14:tracePt t="207164" x="4260850" y="5048250"/>
          <p14:tracePt t="207180" x="4254500" y="5060950"/>
          <p14:tracePt t="207197" x="4248150" y="5111750"/>
          <p14:tracePt t="207214" x="4248150" y="5130800"/>
          <p14:tracePt t="207230" x="4248150" y="5162550"/>
          <p14:tracePt t="207248" x="4254500" y="5175250"/>
          <p14:tracePt t="207264" x="4279900" y="5194300"/>
          <p14:tracePt t="207281" x="4305300" y="5194300"/>
          <p14:tracePt t="207296" x="4324350" y="5194300"/>
          <p14:tracePt t="207313" x="4337050" y="5194300"/>
          <p14:tracePt t="207329" x="4343400" y="5194300"/>
          <p14:tracePt t="207346" x="4349750" y="5194300"/>
          <p14:tracePt t="207387" x="4356100" y="5194300"/>
          <p14:tracePt t="207578" x="4362450" y="5194300"/>
          <p14:tracePt t="207621" x="4375150" y="5200650"/>
          <p14:tracePt t="207631" x="4400550" y="5207000"/>
          <p14:tracePt t="207641" x="4457700" y="5226050"/>
          <p14:tracePt t="207652" x="4540250" y="5264150"/>
          <p14:tracePt t="207663" x="4616450" y="5283200"/>
          <p14:tracePt t="207680" x="4718050" y="5308600"/>
          <p14:tracePt t="207697" x="4876800" y="5308600"/>
          <p14:tracePt t="207713" x="4914900" y="5308600"/>
          <p14:tracePt t="207730" x="4946650" y="5308600"/>
          <p14:tracePt t="207746" x="4953000" y="5276850"/>
          <p14:tracePt t="207780" x="4832350" y="5213350"/>
          <p14:tracePt t="207796" x="4705350" y="5194300"/>
          <p14:tracePt t="207814" x="4438650" y="5194300"/>
          <p14:tracePt t="207830" x="4368800" y="5213350"/>
          <p14:tracePt t="207846" x="4260850" y="5321300"/>
          <p14:tracePt t="207863" x="4210050" y="5562600"/>
          <p14:tracePt t="207879" x="4210050" y="5626100"/>
          <p14:tracePt t="207896" x="4311650" y="5746750"/>
          <p14:tracePt t="207913" x="4425950" y="5784850"/>
          <p14:tracePt t="207929" x="4629150" y="5810250"/>
          <p14:tracePt t="207946" x="4756150" y="5810250"/>
          <p14:tracePt t="207963" x="4959350" y="5708650"/>
          <p14:tracePt t="207980" x="5149850" y="5384800"/>
          <p14:tracePt t="207996" x="5187950" y="5295900"/>
          <p14:tracePt t="208013" x="5207000" y="5137150"/>
          <p14:tracePt t="208029" x="5200650" y="5118100"/>
          <p14:tracePt t="208046" x="5067300" y="5060950"/>
          <p14:tracePt t="208062" x="4991100" y="5060950"/>
          <p14:tracePt t="208079" x="4876800" y="5092700"/>
          <p14:tracePt t="208095" x="4845050" y="5111750"/>
          <p14:tracePt t="208112" x="4832350" y="5118100"/>
          <p14:tracePt t="208129" x="4832350" y="5124450"/>
          <p14:tracePt t="209219" x="4832350" y="5130800"/>
          <p14:tracePt t="209231" x="4832350" y="5137150"/>
          <p14:tracePt t="209241" x="4832350" y="5143500"/>
          <p14:tracePt t="209250" x="4838700" y="5149850"/>
          <p14:tracePt t="209261" x="4838700" y="5156200"/>
          <p14:tracePt t="209282" x="4838700" y="5162550"/>
          <p14:tracePt t="209295" x="4845050" y="5162550"/>
          <p14:tracePt t="209327" x="4851400" y="5168900"/>
          <p14:tracePt t="209330" x="4851400" y="5175250"/>
          <p14:tracePt t="209345" x="4864100" y="5181600"/>
          <p14:tracePt t="209361" x="4870450" y="5187950"/>
          <p14:tracePt t="209378" x="4883150" y="5187950"/>
          <p14:tracePt t="209395" x="4895850" y="5200650"/>
          <p14:tracePt t="209411" x="4914900" y="5200650"/>
          <p14:tracePt t="209428" x="4921250" y="5207000"/>
          <p14:tracePt t="209444" x="4933950" y="5213350"/>
          <p14:tracePt t="209461" x="4933950" y="5219700"/>
          <p14:tracePt t="209494" x="4940300" y="5219700"/>
          <p14:tracePt t="209511" x="4940300" y="5226050"/>
          <p14:tracePt t="209527" x="4946650" y="5226050"/>
          <p14:tracePt t="209567" x="4953000" y="5226050"/>
          <p14:tracePt t="209621" x="4959350" y="5226050"/>
          <p14:tracePt t="213367" x="4946650" y="5232400"/>
          <p14:tracePt t="213378" x="4927600" y="5232400"/>
          <p14:tracePt t="213389" x="4914900" y="5238750"/>
          <p14:tracePt t="213400" x="4902200" y="5245100"/>
          <p14:tracePt t="213411" x="4883150" y="5251450"/>
          <p14:tracePt t="213424" x="4864100" y="5257800"/>
          <p14:tracePt t="213441" x="4819650" y="5264150"/>
          <p14:tracePt t="213457" x="4787900" y="5270500"/>
          <p14:tracePt t="213474" x="4737100" y="5276850"/>
          <p14:tracePt t="213491" x="4718050" y="5276850"/>
          <p14:tracePt t="213507" x="4686300" y="5289550"/>
          <p14:tracePt t="213524" x="4673600" y="5289550"/>
          <p14:tracePt t="213541" x="4648200" y="5289550"/>
          <p14:tracePt t="213557" x="4622800" y="5289550"/>
          <p14:tracePt t="213574" x="4616450" y="5289550"/>
          <p14:tracePt t="213591" x="4578350" y="5289550"/>
          <p14:tracePt t="213609" x="4559300" y="5289550"/>
          <p14:tracePt t="213625" x="4514850" y="5283200"/>
          <p14:tracePt t="213641" x="4495800" y="5283200"/>
          <p14:tracePt t="213657" x="4457700" y="5270500"/>
          <p14:tracePt t="213674" x="4419600" y="5264150"/>
          <p14:tracePt t="213690" x="4406900" y="5251450"/>
          <p14:tracePt t="213708" x="4381500" y="5245100"/>
          <p14:tracePt t="213724" x="4368800" y="5238750"/>
          <p14:tracePt t="213741" x="4343400" y="5238750"/>
          <p14:tracePt t="213757" x="4330700" y="5238750"/>
          <p14:tracePt t="213774" x="4298950" y="5232400"/>
          <p14:tracePt t="213792" x="4273550" y="5226050"/>
          <p14:tracePt t="213808" x="4254500" y="5226050"/>
          <p14:tracePt t="213825" x="4216400" y="5226050"/>
          <p14:tracePt t="213841" x="4203700" y="5226050"/>
          <p14:tracePt t="213857" x="4171950" y="5226050"/>
          <p14:tracePt t="213875" x="4133850" y="5226050"/>
          <p14:tracePt t="213891" x="4114800" y="5219700"/>
          <p14:tracePt t="213908" x="4089400" y="5219700"/>
          <p14:tracePt t="213925" x="4083050" y="5213350"/>
          <p14:tracePt t="213942" x="4076700" y="5213350"/>
          <p14:tracePt t="213958" x="4070350" y="5213350"/>
          <p14:tracePt t="213991" x="4064000" y="5213350"/>
          <p14:tracePt t="224047" x="4064000" y="5219700"/>
          <p14:tracePt t="224058" x="4076700" y="5226050"/>
          <p14:tracePt t="224069" x="4089400" y="5245100"/>
          <p14:tracePt t="224083" x="4114800" y="5257800"/>
          <p14:tracePt t="224100" x="4184650" y="5302250"/>
          <p14:tracePt t="224116" x="4254500" y="5340350"/>
          <p14:tracePt t="224132" x="4387850" y="5384800"/>
          <p14:tracePt t="224148" x="4445000" y="5403850"/>
          <p14:tracePt t="224165" x="4552950" y="5435600"/>
          <p14:tracePt t="224182" x="4629150" y="5441950"/>
          <p14:tracePt t="224198" x="4800600" y="5473700"/>
          <p14:tracePt t="224215" x="4889500" y="5492750"/>
          <p14:tracePt t="224231" x="5010150" y="5505450"/>
          <p14:tracePt t="224248" x="5130800" y="5518150"/>
          <p14:tracePt t="224264" x="5194300" y="5518150"/>
          <p14:tracePt t="224281" x="5295900" y="5530850"/>
          <p14:tracePt t="224298" x="5346700" y="5530850"/>
          <p14:tracePt t="224314" x="5441950" y="5530850"/>
          <p14:tracePt t="224332" x="5461000" y="5530850"/>
          <p14:tracePt t="224348" x="5518150" y="5530850"/>
          <p14:tracePt t="224365" x="5607050" y="5530850"/>
          <p14:tracePt t="224381" x="5645150" y="5524500"/>
          <p14:tracePt t="224398" x="5702300" y="5518150"/>
          <p14:tracePt t="224415" x="5746750" y="5511800"/>
          <p14:tracePt t="224431" x="5784850" y="5492750"/>
          <p14:tracePt t="224448" x="5810250" y="5486400"/>
          <p14:tracePt t="224465" x="5842000" y="5454650"/>
          <p14:tracePt t="224481" x="5873750" y="5422900"/>
          <p14:tracePt t="224498" x="5886450" y="5410200"/>
          <p14:tracePt t="224514" x="5886450" y="5397500"/>
          <p14:tracePt t="224531" x="5892800" y="5397500"/>
          <p14:tracePt t="224548" x="5892800" y="5391150"/>
          <p14:tracePt t="224581" x="5899150" y="5391150"/>
          <p14:tracePt t="224641" x="5905500" y="5391150"/>
          <p14:tracePt t="224662" x="5911850" y="5391150"/>
          <p14:tracePt t="224671" x="5918200" y="5391150"/>
          <p14:tracePt t="224683" x="5924550" y="5391150"/>
          <p14:tracePt t="224703" x="5937250" y="5391150"/>
          <p14:tracePt t="224714" x="5943600" y="5391150"/>
          <p14:tracePt t="224730" x="5956300" y="5391150"/>
          <p14:tracePt t="224747" x="5988050" y="5391150"/>
          <p14:tracePt t="224764" x="6000750" y="5391150"/>
          <p14:tracePt t="224780" x="6032500" y="5397500"/>
          <p14:tracePt t="224797" x="6057900" y="5397500"/>
          <p14:tracePt t="224814" x="6115050" y="5397500"/>
          <p14:tracePt t="224830" x="6153150" y="5397500"/>
          <p14:tracePt t="224847" x="6172200" y="5397500"/>
          <p14:tracePt t="224863" x="6197600" y="5397500"/>
          <p14:tracePt t="224880" x="6210300" y="5397500"/>
          <p14:tracePt t="224897" x="6223000" y="5397500"/>
          <p14:tracePt t="224930" x="6229350" y="5397500"/>
          <p14:tracePt t="225339" x="6229350" y="5391150"/>
          <p14:tracePt t="225350" x="6229350" y="5365750"/>
          <p14:tracePt t="225359" x="6229350" y="5346700"/>
          <p14:tracePt t="225371" x="6229350" y="5334000"/>
          <p14:tracePt t="225382" x="6229350" y="5314950"/>
          <p14:tracePt t="225397" x="6229350" y="5295900"/>
          <p14:tracePt t="225414" x="6223000" y="5257800"/>
          <p14:tracePt t="225431" x="6210300" y="5238750"/>
          <p14:tracePt t="225447" x="6172200" y="5207000"/>
          <p14:tracePt t="225464" x="6140450" y="5187950"/>
          <p14:tracePt t="225480" x="6089650" y="5156200"/>
          <p14:tracePt t="225497" x="6051550" y="5143500"/>
          <p14:tracePt t="225513" x="6019800" y="5143500"/>
          <p14:tracePt t="225530" x="5994400" y="5143500"/>
          <p14:tracePt t="225547" x="5981700" y="5143500"/>
          <p14:tracePt t="225563" x="5969000" y="5162550"/>
          <p14:tracePt t="225580" x="5969000" y="5181600"/>
          <p14:tracePt t="225597" x="5969000" y="5232400"/>
          <p14:tracePt t="225613" x="5969000" y="5276850"/>
          <p14:tracePt t="225630" x="5975350" y="5283200"/>
          <p14:tracePt t="225647" x="6007100" y="5283200"/>
          <p14:tracePt t="225664" x="6038850" y="5283200"/>
          <p14:tracePt t="225680" x="6102350" y="5245100"/>
          <p14:tracePt t="225697" x="6140450" y="5162550"/>
          <p14:tracePt t="225713" x="6191250" y="5016500"/>
          <p14:tracePt t="225730" x="6184900" y="4921250"/>
          <p14:tracePt t="225747" x="6146800" y="4883150"/>
          <p14:tracePt t="225765" x="5962650" y="4806950"/>
          <p14:tracePt t="225780" x="5791200" y="4806950"/>
          <p14:tracePt t="225797" x="5562600" y="4819650"/>
          <p14:tracePt t="225813" x="5492750" y="4838700"/>
          <p14:tracePt t="225830" x="5416550" y="4902200"/>
          <p14:tracePt t="225846" x="5384800" y="4933950"/>
          <p14:tracePt t="225863" x="5378450" y="4972050"/>
          <p14:tracePt t="225879" x="5372100" y="5029200"/>
          <p14:tracePt t="225896" x="5372100" y="5041900"/>
          <p14:tracePt t="225913" x="5410200" y="5080000"/>
          <p14:tracePt t="225929" x="5441950" y="5099050"/>
          <p14:tracePt t="225946" x="5543550" y="5099050"/>
          <p14:tracePt t="225963" x="5613400" y="5086350"/>
          <p14:tracePt t="225979" x="5619750" y="5073650"/>
          <p14:tracePt t="225996" x="5632450" y="5048250"/>
          <p14:tracePt t="226012" x="5632450" y="5035550"/>
          <p14:tracePt t="226029" x="5607050" y="5010150"/>
          <p14:tracePt t="226046" x="5562600" y="4991100"/>
          <p14:tracePt t="226063" x="5505450" y="4991100"/>
          <p14:tracePt t="226079" x="5480050" y="4991100"/>
          <p14:tracePt t="226096" x="5473700" y="4991100"/>
          <p14:tracePt t="226113" x="5467350" y="5010150"/>
          <p14:tracePt t="226129" x="5467350" y="5016500"/>
          <p14:tracePt t="226147" x="5505450" y="5041900"/>
          <p14:tracePt t="226164" x="5575300" y="5060950"/>
          <p14:tracePt t="226181" x="5651500" y="5060950"/>
          <p14:tracePt t="227630" x="5657850" y="5060950"/>
          <p14:tracePt t="227639" x="5670550" y="5060950"/>
          <p14:tracePt t="227650" x="5702300" y="5067300"/>
          <p14:tracePt t="227661" x="5721350" y="5067300"/>
          <p14:tracePt t="227678" x="5753100" y="5067300"/>
          <p14:tracePt t="227695" x="5829300" y="5067300"/>
          <p14:tracePt t="227711" x="5867400" y="5067300"/>
          <p14:tracePt t="227728" x="5937250" y="5060950"/>
          <p14:tracePt t="227745" x="5981700" y="5041900"/>
          <p14:tracePt t="227761" x="5994400" y="5035550"/>
          <p14:tracePt t="227777" x="6013450" y="5035550"/>
          <p14:tracePt t="227794" x="6013450" y="5029200"/>
          <p14:tracePt t="227811" x="6026150" y="5029200"/>
          <p14:tracePt t="227828" x="6032500" y="5029200"/>
          <p14:tracePt t="227844" x="6038850" y="5029200"/>
          <p14:tracePt t="227861" x="6051550" y="5029200"/>
          <p14:tracePt t="227894" x="6070600" y="5029200"/>
          <p14:tracePt t="227911" x="6089650" y="5029200"/>
          <p14:tracePt t="227928" x="6146800" y="5029200"/>
          <p14:tracePt t="227944" x="6178550" y="5029200"/>
          <p14:tracePt t="227961" x="6229350" y="5029200"/>
          <p14:tracePt t="227978" x="6267450" y="5029200"/>
          <p14:tracePt t="227995" x="6286500" y="5029200"/>
          <p14:tracePt t="228011" x="6311900" y="5029200"/>
          <p14:tracePt t="228027" x="6318250" y="5029200"/>
          <p14:tracePt t="228044" x="6324600" y="5029200"/>
          <p14:tracePt t="228077" x="6330950" y="5029200"/>
          <p14:tracePt t="230499" x="6330950" y="5022850"/>
          <p14:tracePt t="230510" x="6330950" y="5010150"/>
          <p14:tracePt t="230520" x="6324600" y="4997450"/>
          <p14:tracePt t="230531" x="6318250" y="4984750"/>
          <p14:tracePt t="230543" x="6311900" y="4978400"/>
          <p14:tracePt t="230559" x="6305550" y="4965700"/>
          <p14:tracePt t="230575" x="6292850" y="4953000"/>
          <p14:tracePt t="230593" x="6286500" y="4946650"/>
          <p14:tracePt t="230609" x="6280150" y="4940300"/>
          <p14:tracePt t="230625" x="6280150" y="4927600"/>
          <p14:tracePt t="230642" x="6273800" y="4921250"/>
          <p14:tracePt t="230658" x="6273800" y="4914900"/>
          <p14:tracePt t="230675" x="6267450" y="4914900"/>
          <p14:tracePt t="230708" x="6267450" y="4908550"/>
          <p14:tracePt t="230725" x="6261100" y="4908550"/>
          <p14:tracePt t="230742" x="6261100" y="4902200"/>
          <p14:tracePt t="231441" x="6254750" y="4895850"/>
          <p14:tracePt t="231452" x="6248400" y="4889500"/>
          <p14:tracePt t="231463" x="6235700" y="4883150"/>
          <p14:tracePt t="231477" x="6235700" y="4876800"/>
          <p14:tracePt t="231492" x="6223000" y="4870450"/>
          <p14:tracePt t="231508" x="6203950" y="4857750"/>
          <p14:tracePt t="231525" x="6178550" y="4845050"/>
          <p14:tracePt t="231542" x="6165850" y="4845050"/>
          <p14:tracePt t="231558" x="6140450" y="4838700"/>
          <p14:tracePt t="231575" x="6127750" y="4838700"/>
          <p14:tracePt t="231592" x="6096000" y="4838700"/>
          <p14:tracePt t="231608" x="6083300" y="4838700"/>
          <p14:tracePt t="231625" x="6051550" y="4838700"/>
          <p14:tracePt t="231642" x="6019800" y="4838700"/>
          <p14:tracePt t="231659" x="5994400" y="4838700"/>
          <p14:tracePt t="231676" x="5956300" y="4845050"/>
          <p14:tracePt t="231691" x="5937250" y="4857750"/>
          <p14:tracePt t="231708" x="5892800" y="4870450"/>
          <p14:tracePt t="231725" x="5867400" y="4870450"/>
          <p14:tracePt t="231742" x="5816600" y="4870450"/>
          <p14:tracePt t="231759" x="5765800" y="4876800"/>
          <p14:tracePt t="231776" x="5746750" y="4883150"/>
          <p14:tracePt t="231793" x="5676900" y="4883150"/>
          <p14:tracePt t="231808" x="5651500" y="4889500"/>
          <p14:tracePt t="231825" x="5600700" y="4895850"/>
          <p14:tracePt t="231841" x="5588000" y="4902200"/>
          <p14:tracePt t="231858" x="5562600" y="4902200"/>
          <p14:tracePt t="231874" x="5556250" y="4902200"/>
          <p14:tracePt t="231927" x="5543550" y="4902200"/>
          <p14:tracePt t="231938" x="5537200" y="4914900"/>
          <p14:tracePt t="231948" x="5524500" y="4921250"/>
          <p14:tracePt t="231959" x="5511800" y="4933950"/>
          <p14:tracePt t="231974" x="5505450" y="4940300"/>
          <p14:tracePt t="231991" x="5492750" y="4953000"/>
          <p14:tracePt t="232007" x="5486400" y="4953000"/>
          <p14:tracePt t="232024" x="5480050" y="4959350"/>
          <p14:tracePt t="232041" x="5473700" y="4965700"/>
          <p14:tracePt t="232057" x="5461000" y="4972050"/>
          <p14:tracePt t="232074" x="5461000" y="4978400"/>
          <p14:tracePt t="232092" x="5448300" y="4991100"/>
          <p14:tracePt t="232108" x="5435600" y="4997450"/>
          <p14:tracePt t="232124" x="5429250" y="5010150"/>
          <p14:tracePt t="232141" x="5422900" y="5016500"/>
          <p14:tracePt t="232158" x="5422900" y="5022850"/>
          <p14:tracePt t="232174" x="5416550" y="5041900"/>
          <p14:tracePt t="232191" x="5416550" y="5048250"/>
          <p14:tracePt t="232208" x="5410200" y="5067300"/>
          <p14:tracePt t="232224" x="5410200" y="5080000"/>
          <p14:tracePt t="232241" x="5410200" y="5086350"/>
          <p14:tracePt t="232257" x="5410200" y="5092700"/>
          <p14:tracePt t="232274" x="5410200" y="5099050"/>
          <p14:tracePt t="232290" x="5410200" y="5111750"/>
          <p14:tracePt t="232307" x="5410200" y="5118100"/>
          <p14:tracePt t="232324" x="5410200" y="5124450"/>
          <p14:tracePt t="232340" x="5410200" y="5130800"/>
          <p14:tracePt t="232357" x="5410200" y="5137150"/>
          <p14:tracePt t="232374" x="5410200" y="5143500"/>
          <p14:tracePt t="232390" x="5410200" y="5149850"/>
          <p14:tracePt t="232423" x="5410200" y="5156200"/>
          <p14:tracePt t="232440" x="5410200" y="5162550"/>
          <p14:tracePt t="232520" x="5410200" y="5168900"/>
          <p14:tracePt t="232562" x="5410200" y="5175250"/>
          <p14:tracePt t="232583" x="5410200" y="5181600"/>
          <p14:tracePt t="232594" x="5403850" y="5181600"/>
          <p14:tracePt t="232604" x="5403850" y="5187950"/>
          <p14:tracePt t="232615" x="5403850" y="5194300"/>
          <p14:tracePt t="232648" x="5403850" y="5200650"/>
          <p14:tracePt t="232658" x="5397500" y="5207000"/>
          <p14:tracePt t="232680" x="5397500" y="5213350"/>
          <p14:tracePt t="232690" x="5397500" y="5219700"/>
          <p14:tracePt t="232701" x="5397500" y="5226050"/>
          <p14:tracePt t="232711" x="5397500" y="5232400"/>
          <p14:tracePt t="232732" x="5397500" y="5238750"/>
          <p14:tracePt t="232743" x="5397500" y="5245100"/>
          <p14:tracePt t="232757" x="5397500" y="5251450"/>
          <p14:tracePt t="232773" x="5397500" y="5257800"/>
          <p14:tracePt t="232790" x="5397500" y="5270500"/>
          <p14:tracePt t="232823" x="5397500" y="5276850"/>
          <p14:tracePt t="232840" x="5397500" y="5289550"/>
          <p14:tracePt t="232856" x="5403850" y="5289550"/>
          <p14:tracePt t="232875" x="5416550" y="5302250"/>
          <p14:tracePt t="232892" x="5435600" y="5314950"/>
          <p14:tracePt t="232909" x="5448300" y="5314950"/>
          <p14:tracePt t="232923" x="5473700" y="5334000"/>
          <p14:tracePt t="232940" x="5486400" y="5340350"/>
          <p14:tracePt t="232956" x="5511800" y="5359400"/>
          <p14:tracePt t="232973" x="5537200" y="5365750"/>
          <p14:tracePt t="232990" x="5581650" y="5378450"/>
          <p14:tracePt t="233007" x="5613400" y="5397500"/>
          <p14:tracePt t="233023" x="5695950" y="5410200"/>
          <p14:tracePt t="233040" x="5829300" y="5429250"/>
          <p14:tracePt t="233056" x="5930900" y="5429250"/>
          <p14:tracePt t="233075" x="6146800" y="5429250"/>
          <p14:tracePt t="233091" x="6286500" y="5416550"/>
          <p14:tracePt t="233107" x="6635750" y="5353050"/>
          <p14:tracePt t="233124" x="6750050" y="5340350"/>
          <p14:tracePt t="233140" x="6953250" y="5334000"/>
          <p14:tracePt t="233157" x="7181850" y="5334000"/>
          <p14:tracePt t="233174" x="7258050" y="5346700"/>
          <p14:tracePt t="233190" x="7385050" y="5384800"/>
          <p14:tracePt t="233207" x="7423150" y="5403850"/>
          <p14:tracePt t="233223" x="7499350" y="5422900"/>
          <p14:tracePt t="233240" x="7550150" y="5435600"/>
          <p14:tracePt t="233257" x="7562850" y="5441950"/>
          <p14:tracePt t="233274" x="7569200" y="5441950"/>
          <p14:tracePt t="233290" x="7575550" y="5448300"/>
          <p14:tracePt t="233306" x="7581900" y="5448300"/>
          <p14:tracePt t="233339" x="7588250" y="5448300"/>
          <p14:tracePt t="233378" x="7594600" y="5448300"/>
          <p14:tracePt t="235455" x="7588250" y="5448300"/>
          <p14:tracePt t="235466" x="7556500" y="5435600"/>
          <p14:tracePt t="235477" x="7524750" y="5422900"/>
          <p14:tracePt t="235487" x="7505700" y="5403850"/>
          <p14:tracePt t="235504" x="7473950" y="5403850"/>
          <p14:tracePt t="235521" x="7346950" y="5397500"/>
          <p14:tracePt t="235537" x="7226300" y="5397500"/>
          <p14:tracePt t="235554" x="7010400" y="5397500"/>
          <p14:tracePt t="235571" x="6800850" y="5397500"/>
          <p14:tracePt t="235588" x="6400800" y="5397500"/>
          <p14:tracePt t="235606" x="5994400" y="5372100"/>
          <p14:tracePt t="235620" x="5829300" y="5346700"/>
          <p14:tracePt t="235637" x="5568950" y="5302250"/>
          <p14:tracePt t="235654" x="5429250" y="5295900"/>
          <p14:tracePt t="235671" x="5200650" y="5270500"/>
          <p14:tracePt t="235687" x="5105400" y="5251450"/>
          <p14:tracePt t="235704" x="4978400" y="5232400"/>
          <p14:tracePt t="235720" x="4902200" y="5226050"/>
          <p14:tracePt t="235737" x="4883150" y="5226050"/>
          <p14:tracePt t="235754" x="4870450" y="5219700"/>
          <p14:tracePt t="235770" x="4864100" y="5219700"/>
          <p14:tracePt t="235787" x="4857750" y="5219700"/>
          <p14:tracePt t="235921" x="4857750" y="5213350"/>
          <p14:tracePt t="236780" x="4857750" y="5207000"/>
          <p14:tracePt t="239196" x="4851400" y="5207000"/>
          <p14:tracePt t="239207" x="4838700" y="5200650"/>
          <p14:tracePt t="239218" x="4826000" y="5194300"/>
          <p14:tracePt t="239227" x="4806950" y="5194300"/>
          <p14:tracePt t="239238" x="4781550" y="5187950"/>
          <p14:tracePt t="239251" x="4762500" y="5187950"/>
          <p14:tracePt t="239267" x="4724400" y="5187950"/>
          <p14:tracePt t="239284" x="4641850" y="5168900"/>
          <p14:tracePt t="239301" x="4578350" y="5162550"/>
          <p14:tracePt t="239317" x="4483100" y="5130800"/>
          <p14:tracePt t="239334" x="4406900" y="5118100"/>
          <p14:tracePt t="239351" x="4368800" y="5099050"/>
          <p14:tracePt t="239367" x="4222750" y="5073650"/>
          <p14:tracePt t="239384" x="4140200" y="5041900"/>
          <p14:tracePt t="239402" x="4025900" y="5022850"/>
          <p14:tracePt t="239419" x="3867150" y="4991100"/>
          <p14:tracePt t="239435" x="3803650" y="4984750"/>
          <p14:tracePt t="239452" x="3657600" y="4965700"/>
          <p14:tracePt t="239468" x="3594100" y="4953000"/>
          <p14:tracePt t="239485" x="3486150" y="4953000"/>
          <p14:tracePt t="239501" x="3422650" y="4953000"/>
          <p14:tracePt t="239505" x="3359150" y="4953000"/>
          <p14:tracePt t="239519" x="3308350" y="4953000"/>
          <p14:tracePt t="239536" x="3175000" y="4978400"/>
          <p14:tracePt t="239551" x="3136900" y="4978400"/>
          <p14:tracePt t="239567" x="3079750" y="4991100"/>
          <p14:tracePt t="239584" x="3048000" y="4991100"/>
          <p14:tracePt t="239601" x="2997200" y="5003800"/>
          <p14:tracePt t="239619" x="2959100" y="5022850"/>
          <p14:tracePt t="239636" x="2895600" y="5041900"/>
          <p14:tracePt t="239652" x="2870200" y="5060950"/>
          <p14:tracePt t="239668" x="2813050" y="5092700"/>
          <p14:tracePt t="239684" x="2768600" y="5137150"/>
          <p14:tracePt t="239700" x="2755900" y="5156200"/>
          <p14:tracePt t="239717" x="2717800" y="5207000"/>
          <p14:tracePt t="239733" x="2705100" y="5238750"/>
          <p14:tracePt t="239750" x="2686050" y="5308600"/>
          <p14:tracePt t="239767" x="2660650" y="5397500"/>
          <p14:tracePt t="239784" x="2660650" y="5435600"/>
          <p14:tracePt t="239800" x="2660650" y="5511800"/>
          <p14:tracePt t="239817" x="2660650" y="5543550"/>
          <p14:tracePt t="239833" x="2660650" y="5588000"/>
          <p14:tracePt t="239850" x="2660650" y="5613400"/>
          <p14:tracePt t="239867" x="2660650" y="5657850"/>
          <p14:tracePt t="239884" x="2692400" y="5695950"/>
          <p14:tracePt t="239900" x="2705100" y="5708650"/>
          <p14:tracePt t="239917" x="2736850" y="5746750"/>
          <p14:tracePt t="239933" x="2768600" y="5753100"/>
          <p14:tracePt t="239950" x="2832100" y="5772150"/>
          <p14:tracePt t="239967" x="2851150" y="5791200"/>
          <p14:tracePt t="239983" x="2895600" y="5803900"/>
          <p14:tracePt t="240000" x="2952750" y="5822950"/>
          <p14:tracePt t="240017" x="2971800" y="5842000"/>
          <p14:tracePt t="240033" x="3035300" y="5854700"/>
          <p14:tracePt t="240050" x="3060700" y="5861050"/>
          <p14:tracePt t="240068" x="3111500" y="5873750"/>
          <p14:tracePt t="240086" x="3155950" y="5886450"/>
          <p14:tracePt t="240102" x="3219450" y="5892800"/>
          <p14:tracePt t="240118" x="3340100" y="5899150"/>
          <p14:tracePt t="240135" x="3390900" y="5899150"/>
          <p14:tracePt t="240152" x="3517900" y="5899150"/>
          <p14:tracePt t="240168" x="3556000" y="5899150"/>
          <p14:tracePt t="240185" x="3638550" y="5899150"/>
          <p14:tracePt t="240202" x="3676650" y="5899150"/>
          <p14:tracePt t="240217" x="3765550" y="5899150"/>
          <p14:tracePt t="240234" x="3848100" y="5911850"/>
          <p14:tracePt t="240250" x="3879850" y="5918200"/>
          <p14:tracePt t="240267" x="3937000" y="5918200"/>
          <p14:tracePt t="240283" x="3962400" y="5918200"/>
          <p14:tracePt t="240301" x="4051300" y="5924550"/>
          <p14:tracePt t="240317" x="4095750" y="5924550"/>
          <p14:tracePt t="240333" x="4184650" y="5930900"/>
          <p14:tracePt t="240350" x="4241800" y="5930900"/>
          <p14:tracePt t="240368" x="4260850" y="5930900"/>
          <p14:tracePt t="240385" x="4305300" y="5930900"/>
          <p14:tracePt t="240401" x="4330700" y="5930900"/>
          <p14:tracePt t="240418" x="4381500" y="5930900"/>
          <p14:tracePt t="240434" x="4413250" y="5930900"/>
          <p14:tracePt t="240450" x="4464050" y="5930900"/>
          <p14:tracePt t="240467" x="4514850" y="5930900"/>
          <p14:tracePt t="240484" x="4533900" y="5930900"/>
          <p14:tracePt t="240500" x="4578350" y="5930900"/>
          <p14:tracePt t="240517" x="4591050" y="5930900"/>
          <p14:tracePt t="240534" x="4635500" y="5930900"/>
          <p14:tracePt t="240549" x="4667250" y="5930900"/>
          <p14:tracePt t="240566" x="4718050" y="5930900"/>
          <p14:tracePt t="240583" x="4762500" y="5930900"/>
          <p14:tracePt t="240599" x="4794250" y="5930900"/>
          <p14:tracePt t="240616" x="4826000" y="5930900"/>
          <p14:tracePt t="240633" x="4845050" y="5930900"/>
          <p14:tracePt t="240650" x="4889500" y="5911850"/>
          <p14:tracePt t="240666" x="4921250" y="5899150"/>
          <p14:tracePt t="240683" x="4972050" y="5854700"/>
          <p14:tracePt t="240699" x="5029200" y="5810250"/>
          <p14:tracePt t="240716" x="5048250" y="5797550"/>
          <p14:tracePt t="240733" x="5080000" y="5772150"/>
          <p14:tracePt t="240749" x="5099050" y="5753100"/>
          <p14:tracePt t="240766" x="5118100" y="5734050"/>
          <p14:tracePt t="240783" x="5130800" y="5721350"/>
          <p14:tracePt t="240799" x="5149850" y="5689600"/>
          <p14:tracePt t="240817" x="5162550" y="5676900"/>
          <p14:tracePt t="240834" x="5162550" y="5670550"/>
          <p14:tracePt t="240851" x="5168900" y="5664200"/>
          <p14:tracePt t="240868" x="5168900" y="5657850"/>
          <p14:tracePt t="240883" x="5175250" y="5638800"/>
          <p14:tracePt t="240900" x="5175250" y="5619750"/>
          <p14:tracePt t="240917" x="5175250" y="5613400"/>
          <p14:tracePt t="240934" x="5175250" y="5588000"/>
          <p14:tracePt t="240950" x="5175250" y="5581650"/>
          <p14:tracePt t="240967" x="5162550" y="5562600"/>
          <p14:tracePt t="240985" x="5143500" y="5549900"/>
          <p14:tracePt t="241000" x="5092700" y="5537200"/>
          <p14:tracePt t="241017" x="5035550" y="5530850"/>
          <p14:tracePt t="241033" x="5010150" y="5524500"/>
          <p14:tracePt t="241050" x="4953000" y="5524500"/>
          <p14:tracePt t="241067" x="4914900" y="5524500"/>
          <p14:tracePt t="241083" x="4870450" y="5524500"/>
          <p14:tracePt t="241100" x="4838700" y="5524500"/>
          <p14:tracePt t="241117" x="4794250" y="5524500"/>
          <p14:tracePt t="241134" x="4749800" y="5524500"/>
          <p14:tracePt t="241149" x="4730750" y="5524500"/>
          <p14:tracePt t="241166" x="4692650" y="5524500"/>
          <p14:tracePt t="241183" x="4660900" y="5524500"/>
          <p14:tracePt t="241200" x="4622800" y="5511800"/>
          <p14:tracePt t="241216" x="4591050" y="5511800"/>
          <p14:tracePt t="241233" x="4540250" y="5499100"/>
          <p14:tracePt t="241250" x="4489450" y="5486400"/>
          <p14:tracePt t="241267" x="4470400" y="5480050"/>
          <p14:tracePt t="241284" x="4400550" y="5454650"/>
          <p14:tracePt t="241300" x="4356100" y="5435600"/>
          <p14:tracePt t="241316" x="4235450" y="5410200"/>
          <p14:tracePt t="241332" x="4191000" y="5403850"/>
          <p14:tracePt t="241349" x="4121150" y="5391150"/>
          <p14:tracePt t="241366" x="4064000" y="5378450"/>
          <p14:tracePt t="241383" x="4025900" y="5378450"/>
          <p14:tracePt t="241400" x="3943350" y="5365750"/>
          <p14:tracePt t="241416" x="3911600" y="5353050"/>
          <p14:tracePt t="241432" x="3841750" y="5340350"/>
          <p14:tracePt t="241449" x="3816350" y="5334000"/>
          <p14:tracePt t="241466" x="3759200" y="5327650"/>
          <p14:tracePt t="241483" x="3689350" y="5314950"/>
          <p14:tracePt t="241499" x="3657600" y="5308600"/>
          <p14:tracePt t="241515" x="3581400" y="5308600"/>
          <p14:tracePt t="241532" x="3549650" y="5308600"/>
          <p14:tracePt t="241548" x="3505200" y="5308600"/>
          <p14:tracePt t="241565" x="3479800" y="5308600"/>
          <p14:tracePt t="241582" x="3448050" y="5308600"/>
          <p14:tracePt t="241599" x="3416300" y="5308600"/>
          <p14:tracePt t="241615" x="3403600" y="5314950"/>
          <p14:tracePt t="241632" x="3365500" y="5314950"/>
          <p14:tracePt t="241649" x="3340100" y="5314950"/>
          <p14:tracePt t="241665" x="3302000" y="5314950"/>
          <p14:tracePt t="241682" x="3270250" y="5314950"/>
          <p14:tracePt t="241698" x="3225800" y="5314950"/>
          <p14:tracePt t="241715" x="3175000" y="5314950"/>
          <p14:tracePt t="241732" x="3155950" y="5321300"/>
          <p14:tracePt t="241748" x="3098800" y="5340350"/>
          <p14:tracePt t="241765" x="3073400" y="5340350"/>
          <p14:tracePt t="241782" x="3041650" y="5346700"/>
          <p14:tracePt t="241800" x="3016250" y="5353050"/>
          <p14:tracePt t="241816" x="3003550" y="5359400"/>
          <p14:tracePt t="241833" x="2984500" y="5372100"/>
          <p14:tracePt t="241849" x="2971800" y="5378450"/>
          <p14:tracePt t="241865" x="2933700" y="5397500"/>
          <p14:tracePt t="241882" x="2921000" y="5410200"/>
          <p14:tracePt t="241899" x="2876550" y="5441950"/>
          <p14:tracePt t="241916" x="2851150" y="5467350"/>
          <p14:tracePt t="241932" x="2832100" y="5473700"/>
          <p14:tracePt t="241948" x="2813050" y="5492750"/>
          <p14:tracePt t="241965" x="2813050" y="5499100"/>
          <p14:tracePt t="241982" x="2794000" y="5511800"/>
          <p14:tracePt t="241998" x="2787650" y="5518150"/>
          <p14:tracePt t="242015" x="2781300" y="5524500"/>
          <p14:tracePt t="242031" x="2774950" y="5530850"/>
          <p14:tracePt t="242048" x="2768600" y="5556250"/>
          <p14:tracePt t="242065" x="2768600" y="5581650"/>
          <p14:tracePt t="242081" x="2768600" y="5588000"/>
          <p14:tracePt t="242098" x="2768600" y="5600700"/>
          <p14:tracePt t="242115" x="2768600" y="5607050"/>
          <p14:tracePt t="242131" x="2774950" y="5626100"/>
          <p14:tracePt t="242148" x="2787650" y="5638800"/>
          <p14:tracePt t="242165" x="2794000" y="5645150"/>
          <p14:tracePt t="242181" x="2800350" y="5657850"/>
          <p14:tracePt t="242198" x="2813050" y="5664200"/>
          <p14:tracePt t="242215" x="2851150" y="5676900"/>
          <p14:tracePt t="242231" x="2870200" y="5683250"/>
          <p14:tracePt t="242248" x="2908300" y="5689600"/>
          <p14:tracePt t="242265" x="2952750" y="5702300"/>
          <p14:tracePt t="242281" x="2971800" y="5708650"/>
          <p14:tracePt t="242298" x="3009900" y="5715000"/>
          <p14:tracePt t="242315" x="3028950" y="5715000"/>
          <p14:tracePt t="242331" x="3079750" y="5721350"/>
          <p14:tracePt t="242348" x="3105150" y="5721350"/>
          <p14:tracePt t="242364" x="3155950" y="5727700"/>
          <p14:tracePt t="242381" x="3213100" y="5734050"/>
          <p14:tracePt t="242398" x="3244850" y="5753100"/>
          <p14:tracePt t="242415" x="3295650" y="5759450"/>
          <p14:tracePt t="242431" x="3333750" y="5765800"/>
          <p14:tracePt t="242448" x="3409950" y="5772150"/>
          <p14:tracePt t="242464" x="3467100" y="5784850"/>
          <p14:tracePt t="242481" x="3543300" y="5784850"/>
          <p14:tracePt t="242498" x="3613150" y="5784850"/>
          <p14:tracePt t="242514" x="3638550" y="5784850"/>
          <p14:tracePt t="242531" x="3721100" y="5791200"/>
          <p14:tracePt t="242548" x="3759200" y="5791200"/>
          <p14:tracePt t="242566" x="3829050" y="5797550"/>
          <p14:tracePt t="242583" x="3854450" y="5797550"/>
          <p14:tracePt t="242599" x="3905250" y="5803900"/>
          <p14:tracePt t="242615" x="3962400" y="5816600"/>
          <p14:tracePt t="242631" x="4006850" y="5829300"/>
          <p14:tracePt t="242648" x="4102100" y="5842000"/>
          <p14:tracePt t="242665" x="4140200" y="5854700"/>
          <p14:tracePt t="242682" x="4222750" y="5861050"/>
          <p14:tracePt t="242699" x="4241800" y="5867400"/>
          <p14:tracePt t="242716" x="4279900" y="5867400"/>
          <p14:tracePt t="242732" x="4330700" y="5873750"/>
          <p14:tracePt t="242748" x="4362450" y="5873750"/>
          <p14:tracePt t="242766" x="4419600" y="5873750"/>
          <p14:tracePt t="242782" x="4457700" y="5873750"/>
          <p14:tracePt t="242798" x="4502150" y="5873750"/>
          <p14:tracePt t="242816" x="4552950" y="5867400"/>
          <p14:tracePt t="242831" x="4578350" y="5861050"/>
          <p14:tracePt t="242847" x="4622800" y="5848350"/>
          <p14:tracePt t="242864" x="4667250" y="5829300"/>
          <p14:tracePt t="242882" x="4756150" y="5803900"/>
          <p14:tracePt t="242899" x="4794250" y="5797550"/>
          <p14:tracePt t="242916" x="4857750" y="5778500"/>
          <p14:tracePt t="242933" x="4902200" y="5765800"/>
          <p14:tracePt t="242948" x="4933950" y="5759450"/>
          <p14:tracePt t="242965" x="5010150" y="5727700"/>
          <p14:tracePt t="242981" x="5041900" y="5708650"/>
          <p14:tracePt t="242998" x="5105400" y="5676900"/>
          <p14:tracePt t="243014" x="5137150" y="5651500"/>
          <p14:tracePt t="243032" x="5181600" y="5626100"/>
          <p14:tracePt t="243049" x="5207000" y="5607050"/>
          <p14:tracePt t="243065" x="5219700" y="5594350"/>
          <p14:tracePt t="243082" x="5238750" y="5568950"/>
          <p14:tracePt t="243098" x="5245100" y="5568950"/>
          <p14:tracePt t="243115" x="5251450" y="5562600"/>
          <p14:tracePt t="243132" x="5257800" y="5549900"/>
          <p14:tracePt t="243149" x="5264150" y="5524500"/>
          <p14:tracePt t="243166" x="5270500" y="5499100"/>
          <p14:tracePt t="243182" x="5270500" y="5486400"/>
          <p14:tracePt t="243200" x="5276850" y="5461000"/>
          <p14:tracePt t="243215" x="5276850" y="5448300"/>
          <p14:tracePt t="243233" x="5276850" y="5416550"/>
          <p14:tracePt t="243250" x="5276850" y="5403850"/>
          <p14:tracePt t="243265" x="5270500" y="5372100"/>
          <p14:tracePt t="243281" x="5226050" y="5346700"/>
          <p14:tracePt t="243297" x="5181600" y="5327650"/>
          <p14:tracePt t="243314" x="5105400" y="5321300"/>
          <p14:tracePt t="243331" x="5060950" y="5308600"/>
          <p14:tracePt t="243347" x="4997450" y="5308600"/>
          <p14:tracePt t="243366" x="4959350" y="5308600"/>
          <p14:tracePt t="243381" x="4902200" y="5308600"/>
          <p14:tracePt t="243398" x="4832350" y="5308600"/>
          <p14:tracePt t="243415" x="4813300" y="5308600"/>
          <p14:tracePt t="243432" x="4775200" y="5308600"/>
          <p14:tracePt t="243448" x="4749800" y="5308600"/>
          <p14:tracePt t="243465" x="4711700" y="5308600"/>
          <p14:tracePt t="243481" x="4679950" y="5308600"/>
          <p14:tracePt t="243497" x="4622800" y="5308600"/>
          <p14:tracePt t="243514" x="4559300" y="5308600"/>
          <p14:tracePt t="243531" x="4527550" y="5308600"/>
          <p14:tracePt t="243547" x="4470400" y="5302250"/>
          <p14:tracePt t="243564" x="4438650" y="5295900"/>
          <p14:tracePt t="243580" x="4343400" y="5270500"/>
          <p14:tracePt t="243597" x="4279900" y="5257800"/>
          <p14:tracePt t="243613" x="4146550" y="5232400"/>
          <p14:tracePt t="243630" x="4038600" y="5213350"/>
          <p14:tracePt t="243647" x="3975100" y="5213350"/>
          <p14:tracePt t="243664" x="3835400" y="5207000"/>
          <p14:tracePt t="243681" x="3771900" y="5207000"/>
          <p14:tracePt t="243697" x="3689350" y="5207000"/>
          <p14:tracePt t="243713" x="3651250" y="5207000"/>
          <p14:tracePt t="243730" x="3587750" y="5207000"/>
          <p14:tracePt t="243747" x="3479800" y="5207000"/>
          <p14:tracePt t="243763" x="3441700" y="5207000"/>
          <p14:tracePt t="243780" x="3352800" y="5207000"/>
          <p14:tracePt t="243797" x="3314700" y="5207000"/>
          <p14:tracePt t="243813" x="3244850" y="5207000"/>
          <p14:tracePt t="243830" x="3206750" y="5207000"/>
          <p14:tracePt t="243847" x="3117850" y="5207000"/>
          <p14:tracePt t="243863" x="3048000" y="5213350"/>
          <p14:tracePt t="243880" x="3003550" y="5213350"/>
          <p14:tracePt t="243896" x="2959100" y="5226050"/>
          <p14:tracePt t="243913" x="2933700" y="5238750"/>
          <p14:tracePt t="243930" x="2895600" y="5251450"/>
          <p14:tracePt t="243947" x="2882900" y="5251450"/>
          <p14:tracePt t="243964" x="2857500" y="5257800"/>
          <p14:tracePt t="243981" x="2844800" y="5264150"/>
          <p14:tracePt t="243997" x="2838450" y="5264150"/>
          <p14:tracePt t="244014" x="2819400" y="5276850"/>
          <p14:tracePt t="244030" x="2819400" y="5283200"/>
          <p14:tracePt t="244047" x="2794000" y="5314950"/>
          <p14:tracePt t="244065" x="2762250" y="5353050"/>
          <p14:tracePt t="244080" x="2749550" y="5372100"/>
          <p14:tracePt t="244097" x="2736850" y="5397500"/>
          <p14:tracePt t="244114" x="2730500" y="5410200"/>
          <p14:tracePt t="244131" x="2717800" y="5429250"/>
          <p14:tracePt t="244146" x="2717800" y="5441950"/>
          <p14:tracePt t="244163" x="2711450" y="5461000"/>
          <p14:tracePt t="244180" x="2711450" y="5473700"/>
          <p14:tracePt t="244196" x="2711450" y="5492750"/>
          <p14:tracePt t="244213" x="2711450" y="5537200"/>
          <p14:tracePt t="244230" x="2711450" y="5549900"/>
          <p14:tracePt t="244247" x="2730500" y="5581650"/>
          <p14:tracePt t="244263" x="2736850" y="5594350"/>
          <p14:tracePt t="244280" x="2768600" y="5632450"/>
          <p14:tracePt t="244297" x="2781300" y="5638800"/>
          <p14:tracePt t="244313" x="2806700" y="5664200"/>
          <p14:tracePt t="244330" x="2838450" y="5683250"/>
          <p14:tracePt t="244347" x="2863850" y="5702300"/>
          <p14:tracePt t="244363" x="2901950" y="5721350"/>
          <p14:tracePt t="244379" x="2927350" y="5727700"/>
          <p14:tracePt t="244396" x="2984500" y="5740400"/>
          <p14:tracePt t="244413" x="3003550" y="5753100"/>
          <p14:tracePt t="244429" x="3054350" y="5772150"/>
          <p14:tracePt t="244446" x="3117850" y="5797550"/>
          <p14:tracePt t="244463" x="3162300" y="5810250"/>
          <p14:tracePt t="244479" x="3232150" y="5829300"/>
          <p14:tracePt t="244496" x="3276600" y="5842000"/>
          <p14:tracePt t="244513" x="3340100" y="5854700"/>
          <p14:tracePt t="244530" x="3397250" y="5867400"/>
          <p14:tracePt t="244546" x="3429000" y="5867400"/>
          <p14:tracePt t="244563" x="3498850" y="5880100"/>
          <p14:tracePt t="244579" x="3524250" y="5880100"/>
          <p14:tracePt t="244596" x="3575050" y="5892800"/>
          <p14:tracePt t="244613" x="3613150" y="5899150"/>
          <p14:tracePt t="244629" x="3663950" y="5899150"/>
          <p14:tracePt t="244646" x="3702050" y="5905500"/>
          <p14:tracePt t="244662" x="3727450" y="5905500"/>
          <p14:tracePt t="244680" x="3784600" y="5905500"/>
          <p14:tracePt t="244696" x="3810000" y="5905500"/>
          <p14:tracePt t="244713" x="3867150" y="5905500"/>
          <p14:tracePt t="244730" x="3898900" y="5905500"/>
          <p14:tracePt t="244746" x="3956050" y="5905500"/>
          <p14:tracePt t="244763" x="4013200" y="5905500"/>
          <p14:tracePt t="244779" x="4044950" y="5905500"/>
          <p14:tracePt t="244796" x="4152900" y="5905500"/>
          <p14:tracePt t="244812" x="4203700" y="5899150"/>
          <p14:tracePt t="244829" x="4286250" y="5886450"/>
          <p14:tracePt t="244846" x="4330700" y="5880100"/>
          <p14:tracePt t="244862" x="4394200" y="5880100"/>
          <p14:tracePt t="244879" x="4457700" y="5861050"/>
          <p14:tracePt t="244896" x="4483100" y="5861050"/>
          <p14:tracePt t="244912" x="4540250" y="5854700"/>
          <p14:tracePt t="244929" x="4572000" y="5848350"/>
          <p14:tracePt t="244946" x="4610100" y="5842000"/>
          <p14:tracePt t="244962" x="4635500" y="5835650"/>
          <p14:tracePt t="244979" x="4673600" y="5822950"/>
          <p14:tracePt t="244996" x="4724400" y="5803900"/>
          <p14:tracePt t="245012" x="4743450" y="5797550"/>
          <p14:tracePt t="245029" x="4806950" y="5784850"/>
          <p14:tracePt t="245045" x="4826000" y="5772150"/>
          <p14:tracePt t="245062" x="4883150" y="5753100"/>
          <p14:tracePt t="245079" x="4908550" y="5740400"/>
          <p14:tracePt t="245095" x="4946650" y="5734050"/>
          <p14:tracePt t="245112" x="4997450" y="5708650"/>
          <p14:tracePt t="245129" x="5022850" y="5695950"/>
          <p14:tracePt t="245145" x="5054600" y="5676900"/>
          <p14:tracePt t="245163" x="5073650" y="5664200"/>
          <p14:tracePt t="245180" x="5086350" y="5651500"/>
          <p14:tracePt t="245196" x="5092700" y="5651500"/>
          <p14:tracePt t="245212" x="5105400" y="5638800"/>
          <p14:tracePt t="245246" x="5105400" y="5632450"/>
          <p14:tracePt t="245270" x="5111750" y="5632450"/>
          <p14:tracePt t="245368" x="5111750" y="5626100"/>
          <p14:tracePt t="245378" x="5111750" y="5619750"/>
          <p14:tracePt t="245390" x="5111750" y="5613400"/>
          <p14:tracePt t="245400" x="5111750" y="5607050"/>
          <p14:tracePt t="245413" x="5111750" y="5600700"/>
          <p14:tracePt t="245431" x="5105400" y="5594350"/>
          <p14:tracePt t="245464" x="5092700" y="5581650"/>
          <p14:tracePt t="245497" x="5080000" y="5568950"/>
          <p14:tracePt t="245513" x="5080000" y="5562600"/>
          <p14:tracePt t="245529" x="5060950" y="5556250"/>
          <p14:tracePt t="245547" x="5035550" y="5543550"/>
          <p14:tracePt t="245563" x="5003800" y="5530850"/>
          <p14:tracePt t="245579" x="4953000" y="5524500"/>
          <p14:tracePt t="245595" x="4921250" y="5505450"/>
          <p14:tracePt t="245612" x="4870450" y="5499100"/>
          <p14:tracePt t="245629" x="4845050" y="5492750"/>
          <p14:tracePt t="245645" x="4775200" y="5480050"/>
          <p14:tracePt t="245662" x="4718050" y="5480050"/>
          <p14:tracePt t="245678" x="4699000" y="5480050"/>
          <p14:tracePt t="245695" x="4660900" y="5473700"/>
          <p14:tracePt t="245712" x="4641850" y="5473700"/>
          <p14:tracePt t="245729" x="4622800" y="5473700"/>
          <p14:tracePt t="245745" x="4616450" y="5473700"/>
          <p14:tracePt t="245763" x="4610100" y="5473700"/>
          <p14:tracePt t="245780" x="4603750" y="5473700"/>
          <p14:tracePt t="245821" x="4597400" y="5473700"/>
          <p14:tracePt t="246097" x="4603750" y="5473700"/>
          <p14:tracePt t="246108" x="4616450" y="5473700"/>
          <p14:tracePt t="246119" x="4635500" y="5467350"/>
          <p14:tracePt t="246128" x="4648200" y="5467350"/>
          <p14:tracePt t="246145" x="4667250" y="5467350"/>
          <p14:tracePt t="246161" x="4718050" y="5467350"/>
          <p14:tracePt t="246178" x="4743450" y="5467350"/>
          <p14:tracePt t="246195" x="4806950" y="5467350"/>
          <p14:tracePt t="246212" x="4826000" y="5467350"/>
          <p14:tracePt t="246228" x="4864100" y="5467350"/>
          <p14:tracePt t="246245" x="4908550" y="5473700"/>
          <p14:tracePt t="246262" x="4921250" y="5480050"/>
          <p14:tracePt t="246278" x="4953000" y="5486400"/>
          <p14:tracePt t="246295" x="4965700" y="5492750"/>
          <p14:tracePt t="246311" x="4991100" y="5505450"/>
          <p14:tracePt t="246329" x="5010150" y="5505450"/>
          <p14:tracePt t="246345" x="5035550" y="5518150"/>
          <p14:tracePt t="246361" x="5048250" y="5518150"/>
          <p14:tracePt t="246378" x="5054600" y="5518150"/>
          <p14:tracePt t="246394" x="5067300" y="5524500"/>
          <p14:tracePt t="246435" x="5073650" y="5524500"/>
          <p14:tracePt t="246521" x="5073650" y="5530850"/>
          <p14:tracePt t="246531" x="5073650" y="5537200"/>
          <p14:tracePt t="246552" x="5073650" y="5543550"/>
          <p14:tracePt t="246563" x="5080000" y="5549900"/>
          <p14:tracePt t="250374" x="5080000" y="5562600"/>
          <p14:tracePt t="250386" x="5080000" y="5568950"/>
          <p14:tracePt t="250396" x="5080000" y="5581650"/>
          <p14:tracePt t="250407" x="5073650" y="5588000"/>
          <p14:tracePt t="250424" x="5067300" y="5594350"/>
          <p14:tracePt t="250440" x="5048250" y="5619750"/>
          <p14:tracePt t="250457" x="5041900" y="5638800"/>
          <p14:tracePt t="250474" x="5035550" y="5657850"/>
          <p14:tracePt t="250491" x="5010150" y="5683250"/>
          <p14:tracePt t="250507" x="4997450" y="5702300"/>
          <p14:tracePt t="250524" x="4984750" y="5721350"/>
          <p14:tracePt t="250541" x="4972050" y="5746750"/>
          <p14:tracePt t="250557" x="4965700" y="5772150"/>
          <p14:tracePt t="250574" x="4959350" y="5784850"/>
          <p14:tracePt t="250591" x="4959350" y="5803900"/>
          <p14:tracePt t="250608" x="4959350" y="5822950"/>
          <p14:tracePt t="250625" x="4959350" y="5829300"/>
          <p14:tracePt t="250641" x="4959350" y="5842000"/>
          <p14:tracePt t="250658" x="4959350" y="5848350"/>
          <p14:tracePt t="250675" x="4959350" y="5854700"/>
          <p14:tracePt t="250692" x="4959350" y="5861050"/>
          <p14:tracePt t="250708" x="4984750" y="5873750"/>
          <p14:tracePt t="250724" x="5003800" y="5873750"/>
          <p14:tracePt t="250741" x="5022850" y="5873750"/>
          <p14:tracePt t="250757" x="5048250" y="5873750"/>
          <p14:tracePt t="250774" x="5060950" y="5873750"/>
          <p14:tracePt t="250791" x="5073650" y="5854700"/>
          <p14:tracePt t="250824" x="5073650" y="5842000"/>
          <p14:tracePt t="250841" x="5067300" y="5829300"/>
          <p14:tracePt t="250857" x="5041900" y="5822950"/>
          <p14:tracePt t="250874" x="4984750" y="5822950"/>
          <p14:tracePt t="250891" x="4972050" y="5822950"/>
          <p14:tracePt t="250908" x="4940300" y="5842000"/>
          <p14:tracePt t="250924" x="4927600" y="5854700"/>
          <p14:tracePt t="250940" x="4902200" y="5918200"/>
          <p14:tracePt t="250957" x="4895850" y="5956300"/>
          <p14:tracePt t="250973" x="4895850" y="5975350"/>
          <p14:tracePt t="250991" x="4895850" y="5994400"/>
          <p14:tracePt t="251007" x="4895850" y="6000750"/>
          <p14:tracePt t="251024" x="4895850" y="6007100"/>
          <p14:tracePt t="251073" x="4895850" y="6013450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Amostragem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Amostragem / Casuística / Recrutamento</a:t>
            </a:r>
          </a:p>
          <a:p>
            <a:pPr lvl="1"/>
            <a:r>
              <a:rPr lang="pt-BR" dirty="0"/>
              <a:t>Pontos principais:</a:t>
            </a:r>
          </a:p>
          <a:p>
            <a:pPr lvl="2"/>
            <a:r>
              <a:rPr lang="pt-BR" dirty="0"/>
              <a:t>Representação / generalização / </a:t>
            </a:r>
            <a:r>
              <a:rPr lang="pt-BR" b="1" dirty="0"/>
              <a:t>inferência </a:t>
            </a:r>
            <a:r>
              <a:rPr lang="pt-BR" dirty="0"/>
              <a:t>-&gt; viés</a:t>
            </a:r>
            <a:r>
              <a:rPr lang="pt-BR" b="1" dirty="0"/>
              <a:t> </a:t>
            </a:r>
          </a:p>
          <a:p>
            <a:pPr lvl="2"/>
            <a:r>
              <a:rPr lang="pt-BR" dirty="0"/>
              <a:t>Tamanho amostral -&gt; precisão (erro aleatório) </a:t>
            </a:r>
          </a:p>
          <a:p>
            <a:pPr lvl="1"/>
            <a:r>
              <a:rPr lang="pt-BR" dirty="0"/>
              <a:t>Critérios de inclusão e exclusão</a:t>
            </a:r>
          </a:p>
          <a:p>
            <a:pPr lvl="1"/>
            <a:r>
              <a:rPr lang="pt-BR" dirty="0"/>
              <a:t>Forma de amostrar</a:t>
            </a:r>
          </a:p>
          <a:p>
            <a:pPr lvl="2"/>
            <a:r>
              <a:rPr lang="pt-BR" dirty="0"/>
              <a:t>Não probabilística</a:t>
            </a:r>
          </a:p>
          <a:p>
            <a:pPr lvl="3"/>
            <a:r>
              <a:rPr lang="pt-BR" i="1" dirty="0"/>
              <a:t>Conveniência</a:t>
            </a:r>
            <a:r>
              <a:rPr lang="pt-BR" dirty="0"/>
              <a:t>: simples, fácil, baixo custo, difícil inferência, não reprodutível</a:t>
            </a:r>
          </a:p>
          <a:p>
            <a:pPr lvl="3"/>
            <a:r>
              <a:rPr lang="pt-BR" i="1" dirty="0"/>
              <a:t>Sequencial ou consecutiva</a:t>
            </a:r>
            <a:r>
              <a:rPr lang="pt-BR" dirty="0"/>
              <a:t>: </a:t>
            </a:r>
            <a:r>
              <a:rPr lang="pt-BR" u="sng" dirty="0"/>
              <a:t>imita o processo de atendimento</a:t>
            </a:r>
            <a:r>
              <a:rPr lang="pt-BR" dirty="0"/>
              <a:t>, inclui fenômenos sazonais se for longa o suficiente. Muito utilizada.</a:t>
            </a:r>
          </a:p>
        </p:txBody>
      </p:sp>
    </p:spTree>
    <p:extLst>
      <p:ext uri="{BB962C8B-B14F-4D97-AF65-F5344CB8AC3E}">
        <p14:creationId xmlns:p14="http://schemas.microsoft.com/office/powerpoint/2010/main" val="24552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12"/>
    </mc:Choice>
    <mc:Fallback xmlns="">
      <p:transition spd="slow" advTm="325012"/>
    </mc:Fallback>
  </mc:AlternateContent>
  <p:extLst>
    <p:ext uri="{3A86A75C-4F4B-4683-9AE1-C65F6400EC91}">
      <p14:laserTraceLst xmlns:p14="http://schemas.microsoft.com/office/powerpoint/2010/main">
        <p14:tracePtLst>
          <p14:tracePt t="29125" x="4883150" y="6013450"/>
          <p14:tracePt t="29135" x="4864100" y="6013450"/>
          <p14:tracePt t="29147" x="4845050" y="5994400"/>
          <p14:tracePt t="29158" x="4813300" y="5981700"/>
          <p14:tracePt t="29173" x="4787900" y="5956300"/>
          <p14:tracePt t="29190" x="4756150" y="5930900"/>
          <p14:tracePt t="29207" x="4743450" y="5918200"/>
          <p14:tracePt t="29223" x="4705350" y="5867400"/>
          <p14:tracePt t="29240" x="4686300" y="5822950"/>
          <p14:tracePt t="29256" x="4616450" y="5664200"/>
          <p14:tracePt t="29274" x="4552950" y="5429250"/>
          <p14:tracePt t="29290" x="4514850" y="5245100"/>
          <p14:tracePt t="29307" x="4489450" y="4743450"/>
          <p14:tracePt t="29324" x="4476750" y="4616450"/>
          <p14:tracePt t="29341" x="4476750" y="4235450"/>
          <p14:tracePt t="29359" x="4502150" y="3987800"/>
          <p14:tracePt t="29375" x="4578350" y="3721100"/>
          <p14:tracePt t="29390" x="4749800" y="3149600"/>
          <p14:tracePt t="29406" x="4806950" y="3028950"/>
          <p14:tracePt t="29423" x="4927600" y="2794000"/>
          <p14:tracePt t="29440" x="4991100" y="2667000"/>
          <p14:tracePt t="29456" x="5092700" y="2508250"/>
          <p14:tracePt t="29473" x="5137150" y="2438400"/>
          <p14:tracePt t="29489" x="5194300" y="2311400"/>
          <p14:tracePt t="29506" x="5207000" y="2241550"/>
          <p14:tracePt t="29523" x="5213350" y="2222500"/>
          <p14:tracePt t="29539" x="5213350" y="2171700"/>
          <p14:tracePt t="29556" x="5213350" y="2159000"/>
          <p14:tracePt t="29573" x="5149850" y="2108200"/>
          <p14:tracePt t="29589" x="5080000" y="2082800"/>
          <p14:tracePt t="29606" x="4914900" y="2063750"/>
          <p14:tracePt t="29623" x="4673600" y="2063750"/>
          <p14:tracePt t="29640" x="4559300" y="2063750"/>
          <p14:tracePt t="29656" x="4375150" y="2082800"/>
          <p14:tracePt t="29674" x="4248150" y="2114550"/>
          <p14:tracePt t="29690" x="3886200" y="2266950"/>
          <p14:tracePt t="29706" x="3708400" y="2355850"/>
          <p14:tracePt t="29723" x="3168650" y="2698750"/>
          <p14:tracePt t="29741" x="2832100" y="2933700"/>
          <p14:tracePt t="29756" x="2698750" y="3028950"/>
          <p14:tracePt t="29774" x="2546350" y="3117850"/>
          <p14:tracePt t="29791" x="2520950" y="3143250"/>
          <p14:tracePt t="29808" x="2508250" y="3155950"/>
          <p14:tracePt t="29825" x="2495550" y="3162300"/>
          <p14:tracePt t="30226" x="2495550" y="3155950"/>
          <p14:tracePt t="30237" x="2495550" y="3124200"/>
          <p14:tracePt t="30248" x="2495550" y="3098800"/>
          <p14:tracePt t="30258" x="2495550" y="3060700"/>
          <p14:tracePt t="30272" x="2501900" y="3028950"/>
          <p14:tracePt t="30289" x="2508250" y="2997200"/>
          <p14:tracePt t="30305" x="2520950" y="2959100"/>
          <p14:tracePt t="30322" x="2533650" y="2927350"/>
          <p14:tracePt t="30338" x="2540000" y="2901950"/>
          <p14:tracePt t="30355" x="2552700" y="2876550"/>
          <p14:tracePt t="30372" x="2565400" y="2857500"/>
          <p14:tracePt t="30389" x="2578100" y="2832100"/>
          <p14:tracePt t="30405" x="2584450" y="2825750"/>
          <p14:tracePt t="30422" x="2603500" y="2806700"/>
          <p14:tracePt t="30439" x="2635250" y="2787650"/>
          <p14:tracePt t="30455" x="2660650" y="2787650"/>
          <p14:tracePt t="30472" x="2679700" y="2787650"/>
          <p14:tracePt t="30489" x="2692400" y="2787650"/>
          <p14:tracePt t="30505" x="2711450" y="2787650"/>
          <p14:tracePt t="30522" x="2724150" y="2787650"/>
          <p14:tracePt t="30538" x="2736850" y="2787650"/>
          <p14:tracePt t="30557" x="2749550" y="2787650"/>
          <p14:tracePt t="30574" x="2755900" y="2806700"/>
          <p14:tracePt t="30589" x="2762250" y="2832100"/>
          <p14:tracePt t="30605" x="2774950" y="2851150"/>
          <p14:tracePt t="30623" x="2781300" y="2876550"/>
          <p14:tracePt t="30640" x="2781300" y="2895600"/>
          <p14:tracePt t="30673" x="2781300" y="2901950"/>
          <p14:tracePt t="30715" x="2781300" y="2908300"/>
          <p14:tracePt t="33965" x="2794000" y="2908300"/>
          <p14:tracePt t="33974" x="2800350" y="2908300"/>
          <p14:tracePt t="33986" x="2819400" y="2908300"/>
          <p14:tracePt t="34004" x="2851150" y="2895600"/>
          <p14:tracePt t="34020" x="2952750" y="2819400"/>
          <p14:tracePt t="34037" x="3022600" y="2781300"/>
          <p14:tracePt t="34053" x="3194050" y="2698750"/>
          <p14:tracePt t="34071" x="3346450" y="2628900"/>
          <p14:tracePt t="34086" x="3409950" y="2609850"/>
          <p14:tracePt t="34102" x="3543300" y="2590800"/>
          <p14:tracePt t="34119" x="3594100" y="2590800"/>
          <p14:tracePt t="34136" x="3683000" y="2590800"/>
          <p14:tracePt t="34152" x="3727450" y="2590800"/>
          <p14:tracePt t="34168" x="3790950" y="2609850"/>
          <p14:tracePt t="34186" x="3835400" y="2622550"/>
          <p14:tracePt t="34202" x="3867150" y="2635250"/>
          <p14:tracePt t="34220" x="3917950" y="2667000"/>
          <p14:tracePt t="34236" x="3943350" y="2673350"/>
          <p14:tracePt t="34253" x="3975100" y="2711450"/>
          <p14:tracePt t="34271" x="3987800" y="2717800"/>
          <p14:tracePt t="34287" x="4000500" y="2724150"/>
          <p14:tracePt t="34302" x="4013200" y="2736850"/>
          <p14:tracePt t="34319" x="4019550" y="2749550"/>
          <p14:tracePt t="34336" x="4025900" y="2768600"/>
          <p14:tracePt t="34352" x="4032250" y="2781300"/>
          <p14:tracePt t="34369" x="4032250" y="2787650"/>
          <p14:tracePt t="34386" x="4038600" y="2787650"/>
          <p14:tracePt t="34402" x="4044950" y="2806700"/>
          <p14:tracePt t="34419" x="4057650" y="2825750"/>
          <p14:tracePt t="34452" x="4064000" y="2825750"/>
          <p14:tracePt t="34469" x="4064000" y="2832100"/>
          <p14:tracePt t="34505" x="4064000" y="2838450"/>
          <p14:tracePt t="36735" x="4057650" y="2838450"/>
          <p14:tracePt t="36746" x="4051300" y="2838450"/>
          <p14:tracePt t="36768" x="4044950" y="2838450"/>
          <p14:tracePt t="36778" x="4038600" y="2838450"/>
          <p14:tracePt t="36789" x="4032250" y="2832100"/>
          <p14:tracePt t="36800" x="4025900" y="2825750"/>
          <p14:tracePt t="36820" x="4019550" y="2819400"/>
          <p14:tracePt t="36833" x="4013200" y="2819400"/>
          <p14:tracePt t="36862" x="4006850" y="2813050"/>
          <p14:tracePt t="36873" x="4006850" y="2806700"/>
          <p14:tracePt t="36884" x="4000500" y="2806700"/>
          <p14:tracePt t="36899" x="4000500" y="2800350"/>
          <p14:tracePt t="36916" x="3994150" y="2800350"/>
          <p14:tracePt t="36932" x="3994150" y="2794000"/>
          <p14:tracePt t="36969" x="3987800" y="2794000"/>
          <p14:tracePt t="37000" x="3987800" y="2787650"/>
          <p14:tracePt t="37150" x="3987800" y="2781300"/>
          <p14:tracePt t="37181" x="4000500" y="2774950"/>
          <p14:tracePt t="37193" x="4013200" y="2768600"/>
          <p14:tracePt t="37203" x="4025900" y="2749550"/>
          <p14:tracePt t="37217" x="4038600" y="2743200"/>
          <p14:tracePt t="37235" x="4070350" y="2724150"/>
          <p14:tracePt t="37251" x="4146550" y="2679700"/>
          <p14:tracePt t="37268" x="4222750" y="2628900"/>
          <p14:tracePt t="37283" x="4267200" y="2603500"/>
          <p14:tracePt t="37300" x="4349750" y="2540000"/>
          <p14:tracePt t="37316" x="4394200" y="2514600"/>
          <p14:tracePt t="37332" x="4476750" y="2470150"/>
          <p14:tracePt t="37349" x="4578350" y="2444750"/>
          <p14:tracePt t="37366" x="4616450" y="2438400"/>
          <p14:tracePt t="37382" x="4699000" y="2419350"/>
          <p14:tracePt t="37399" x="4737100" y="2406650"/>
          <p14:tracePt t="37416" x="4819650" y="2406650"/>
          <p14:tracePt t="37432" x="4870450" y="2406650"/>
          <p14:tracePt t="37449" x="4984750" y="2406650"/>
          <p14:tracePt t="37466" x="5086350" y="2406650"/>
          <p14:tracePt t="37484" x="5124450" y="2406650"/>
          <p14:tracePt t="37500" x="5207000" y="2400300"/>
          <p14:tracePt t="37516" x="5245100" y="2400300"/>
          <p14:tracePt t="37533" x="5314950" y="2393950"/>
          <p14:tracePt t="37550" x="5327650" y="2393950"/>
          <p14:tracePt t="37566" x="5353050" y="2393950"/>
          <p14:tracePt t="37582" x="5359400" y="2393950"/>
          <p14:tracePt t="39004" x="5359400" y="2387600"/>
          <p14:tracePt t="39015" x="5346700" y="2387600"/>
          <p14:tracePt t="39025" x="5340350" y="2381250"/>
          <p14:tracePt t="39037" x="5327650" y="2381250"/>
          <p14:tracePt t="39047" x="5327650" y="2374900"/>
          <p14:tracePt t="39064" x="5314950" y="2374900"/>
          <p14:tracePt t="39081" x="5289550" y="2374900"/>
          <p14:tracePt t="39098" x="5276850" y="2368550"/>
          <p14:tracePt t="39114" x="5251450" y="2368550"/>
          <p14:tracePt t="39131" x="5219700" y="2368550"/>
          <p14:tracePt t="39147" x="5200650" y="2362200"/>
          <p14:tracePt t="39164" x="5162550" y="2362200"/>
          <p14:tracePt t="39181" x="5143500" y="2362200"/>
          <p14:tracePt t="39199" x="5118100" y="2355850"/>
          <p14:tracePt t="39217" x="5099050" y="2355850"/>
          <p14:tracePt t="39231" x="5067300" y="2355850"/>
          <p14:tracePt t="39248" x="5029200" y="2355850"/>
          <p14:tracePt t="39265" x="4991100" y="2355850"/>
          <p14:tracePt t="39281" x="4902200" y="2374900"/>
          <p14:tracePt t="39299" x="4851400" y="2393950"/>
          <p14:tracePt t="39303" x="4806950" y="2400300"/>
          <p14:tracePt t="39315" x="4768850" y="2413000"/>
          <p14:tracePt t="39332" x="4724400" y="2419350"/>
          <p14:tracePt t="39347" x="4603750" y="2438400"/>
          <p14:tracePt t="39364" x="4483100" y="2463800"/>
          <p14:tracePt t="39380" x="4432300" y="2482850"/>
          <p14:tracePt t="39397" x="4324350" y="2508250"/>
          <p14:tracePt t="39414" x="4254500" y="2540000"/>
          <p14:tracePt t="39430" x="4095750" y="2590800"/>
          <p14:tracePt t="39447" x="4013200" y="2628900"/>
          <p14:tracePt t="39464" x="3873500" y="2717800"/>
          <p14:tracePt t="39481" x="3721100" y="2863850"/>
          <p14:tracePt t="39497" x="3625850" y="2940050"/>
          <p14:tracePt t="39514" x="3467100" y="3092450"/>
          <p14:tracePt t="39531" x="3409950" y="3168650"/>
          <p14:tracePt t="39547" x="3270250" y="3352800"/>
          <p14:tracePt t="39564" x="3232150" y="3460750"/>
          <p14:tracePt t="39580" x="3168650" y="3632200"/>
          <p14:tracePt t="39597" x="3143250" y="3740150"/>
          <p14:tracePt t="39614" x="3143250" y="3790950"/>
          <p14:tracePt t="39630" x="3143250" y="3873500"/>
          <p14:tracePt t="39647" x="3143250" y="3898900"/>
          <p14:tracePt t="39663" x="3143250" y="3943350"/>
          <p14:tracePt t="39697" x="3143250" y="3956050"/>
          <p14:tracePt t="39714" x="3168650" y="3962400"/>
          <p14:tracePt t="39730" x="3200400" y="3962400"/>
          <p14:tracePt t="39747" x="3289300" y="3937000"/>
          <p14:tracePt t="39764" x="3321050" y="3917950"/>
          <p14:tracePt t="39781" x="3346450" y="3892550"/>
          <p14:tracePt t="39797" x="3352800" y="3886200"/>
          <p14:tracePt t="39799" x="3359150" y="3879850"/>
          <p14:tracePt t="39820" x="3365500" y="3879850"/>
          <p14:tracePt t="39831" x="3365500" y="3873500"/>
          <p14:tracePt t="39883" x="3352800" y="3867150"/>
          <p14:tracePt t="39895" x="3340100" y="3867150"/>
          <p14:tracePt t="39907" x="3327400" y="3867150"/>
          <p14:tracePt t="39917" x="3321050" y="3867150"/>
          <p14:tracePt t="39931" x="3314700" y="3867150"/>
          <p14:tracePt t="39947" x="3302000" y="3867150"/>
          <p14:tracePt t="39964" x="3289300" y="3867150"/>
          <p14:tracePt t="39980" x="3282950" y="3867150"/>
          <p14:tracePt t="39997" x="3276600" y="3867150"/>
          <p14:tracePt t="40030" x="3270250" y="3867150"/>
          <p14:tracePt t="40064" x="3263900" y="3867150"/>
          <p14:tracePt t="41699" x="3263900" y="3860800"/>
          <p14:tracePt t="41708" x="3263900" y="3854450"/>
          <p14:tracePt t="41720" x="3263900" y="3848100"/>
          <p14:tracePt t="41730" x="3263900" y="3841750"/>
          <p14:tracePt t="41746" x="3270250" y="3835400"/>
          <p14:tracePt t="41763" x="3270250" y="3829050"/>
          <p14:tracePt t="41779" x="3276600" y="3816350"/>
          <p14:tracePt t="41796" x="3289300" y="3790950"/>
          <p14:tracePt t="41812" x="3302000" y="3771900"/>
          <p14:tracePt t="41829" x="3327400" y="3714750"/>
          <p14:tracePt t="41845" x="3346450" y="3663950"/>
          <p14:tracePt t="41861" x="3352800" y="3644900"/>
          <p14:tracePt t="41878" x="3384550" y="3594100"/>
          <p14:tracePt t="41895" x="3390900" y="3556000"/>
          <p14:tracePt t="41911" x="3409950" y="3467100"/>
          <p14:tracePt t="41928" x="3416300" y="3441700"/>
          <p14:tracePt t="41945" x="3422650" y="3371850"/>
          <p14:tracePt t="41962" x="3422650" y="3340100"/>
          <p14:tracePt t="41978" x="3422650" y="3321050"/>
          <p14:tracePt t="41995" x="3422650" y="3282950"/>
          <p14:tracePt t="42011" x="3409950" y="3270250"/>
          <p14:tracePt t="42028" x="3378200" y="3238500"/>
          <p14:tracePt t="42046" x="3321050" y="3200400"/>
          <p14:tracePt t="42062" x="3302000" y="3175000"/>
          <p14:tracePt t="42078" x="3257550" y="3149600"/>
          <p14:tracePt t="42095" x="3238500" y="3143250"/>
          <p14:tracePt t="42112" x="3187700" y="3143250"/>
          <p14:tracePt t="42128" x="3155950" y="3143250"/>
          <p14:tracePt t="42145" x="3105150" y="3149600"/>
          <p14:tracePt t="42163" x="3048000" y="3181350"/>
          <p14:tracePt t="42179" x="3009900" y="3206750"/>
          <p14:tracePt t="42196" x="2978150" y="3238500"/>
          <p14:tracePt t="42212" x="2959100" y="3270250"/>
          <p14:tracePt t="42229" x="2933700" y="3327400"/>
          <p14:tracePt t="42245" x="2914650" y="3365500"/>
          <p14:tracePt t="42262" x="2914650" y="3422650"/>
          <p14:tracePt t="42279" x="2971800" y="3511550"/>
          <p14:tracePt t="42295" x="3067050" y="3568700"/>
          <p14:tracePt t="42311" x="3282950" y="3619500"/>
          <p14:tracePt t="42328" x="3435350" y="3619500"/>
          <p14:tracePt t="42345" x="3727450" y="3498850"/>
          <p14:tracePt t="42362" x="3797300" y="3435350"/>
          <p14:tracePt t="42378" x="3892550" y="3333750"/>
          <p14:tracePt t="42395" x="3949700" y="3244850"/>
          <p14:tracePt t="42411" x="3962400" y="3200400"/>
          <p14:tracePt t="42428" x="3962400" y="3149600"/>
          <p14:tracePt t="42445" x="3949700" y="3117850"/>
          <p14:tracePt t="42461" x="3708400" y="3035300"/>
          <p14:tracePt t="42478" x="3581400" y="3022600"/>
          <p14:tracePt t="42495" x="3365500" y="3009900"/>
          <p14:tracePt t="42511" x="3194050" y="3035300"/>
          <p14:tracePt t="42528" x="3149600" y="3054350"/>
          <p14:tracePt t="42545" x="3105150" y="3079750"/>
          <p14:tracePt t="42561" x="3092450" y="3086100"/>
          <p14:tracePt t="42578" x="3086100" y="3124200"/>
          <p14:tracePt t="42595" x="3086100" y="3143250"/>
          <p14:tracePt t="42612" x="3092450" y="3194050"/>
          <p14:tracePt t="42628" x="3124200" y="3225800"/>
          <p14:tracePt t="42644" x="3143250" y="3238500"/>
          <p14:tracePt t="42661" x="3194050" y="3263900"/>
          <p14:tracePt t="42679" x="3225800" y="3263900"/>
          <p14:tracePt t="42696" x="3302000" y="3263900"/>
          <p14:tracePt t="42713" x="3378200" y="3263900"/>
          <p14:tracePt t="42729" x="3409950" y="3263900"/>
          <p14:tracePt t="42744" x="3435350" y="3257550"/>
          <p14:tracePt t="42761" x="3441700" y="3251200"/>
          <p14:tracePt t="42777" x="3448050" y="3244850"/>
          <p14:tracePt t="42820" x="3441700" y="3238500"/>
          <p14:tracePt t="42829" x="3429000" y="3238500"/>
          <p14:tracePt t="42845" x="3397250" y="3238500"/>
          <p14:tracePt t="42861" x="3352800" y="3238500"/>
          <p14:tracePt t="42878" x="3321050" y="3238500"/>
          <p14:tracePt t="42895" x="3232150" y="3238500"/>
          <p14:tracePt t="42911" x="3175000" y="3270250"/>
          <p14:tracePt t="42927" x="3086100" y="3314700"/>
          <p14:tracePt t="42944" x="3048000" y="3327400"/>
          <p14:tracePt t="42961" x="3009900" y="3359150"/>
          <p14:tracePt t="42979" x="2997200" y="3365500"/>
          <p14:tracePt t="42995" x="2990850" y="3365500"/>
          <p14:tracePt t="50657" x="3003550" y="3365500"/>
          <p14:tracePt t="50668" x="3028950" y="3365500"/>
          <p14:tracePt t="50679" x="3067050" y="3365500"/>
          <p14:tracePt t="50691" x="3105150" y="3365500"/>
          <p14:tracePt t="50706" x="3155950" y="3359150"/>
          <p14:tracePt t="50721" x="3238500" y="3340100"/>
          <p14:tracePt t="50738" x="3263900" y="3340100"/>
          <p14:tracePt t="50754" x="3308350" y="3340100"/>
          <p14:tracePt t="50771" x="3321050" y="3340100"/>
          <p14:tracePt t="50788" x="3352800" y="3340100"/>
          <p14:tracePt t="50804" x="3378200" y="3340100"/>
          <p14:tracePt t="50807" x="3390900" y="3340100"/>
          <p14:tracePt t="50820" x="3409950" y="3340100"/>
          <p14:tracePt t="50837" x="3441700" y="3340100"/>
          <p14:tracePt t="50854" x="3460750" y="3340100"/>
          <p14:tracePt t="50871" x="3492500" y="3340100"/>
          <p14:tracePt t="50888" x="3511550" y="3340100"/>
          <p14:tracePt t="50905" x="3568700" y="3340100"/>
          <p14:tracePt t="50922" x="3663950" y="3340100"/>
          <p14:tracePt t="50937" x="3714750" y="3327400"/>
          <p14:tracePt t="50955" x="3810000" y="3321050"/>
          <p14:tracePt t="50972" x="3848100" y="3314700"/>
          <p14:tracePt t="50989" x="3981450" y="3314700"/>
          <p14:tracePt t="51005" x="4057650" y="3302000"/>
          <p14:tracePt t="51022" x="4210050" y="3302000"/>
          <p14:tracePt t="51039" x="4337050" y="3302000"/>
          <p14:tracePt t="51054" x="4425950" y="3302000"/>
          <p14:tracePt t="51070" x="4591050" y="3314700"/>
          <p14:tracePt t="51087" x="4660900" y="3333750"/>
          <p14:tracePt t="51104" x="4806950" y="3371850"/>
          <p14:tracePt t="51121" x="4889500" y="3403600"/>
          <p14:tracePt t="51137" x="5048250" y="3460750"/>
          <p14:tracePt t="51154" x="5168900" y="3517900"/>
          <p14:tracePt t="51170" x="5213350" y="3536950"/>
          <p14:tracePt t="51187" x="5264150" y="3562350"/>
          <p14:tracePt t="51204" x="5276850" y="3575050"/>
          <p14:tracePt t="51221" x="5295900" y="3581400"/>
          <p14:tracePt t="51237" x="5302250" y="3587750"/>
          <p14:tracePt t="51254" x="5314950" y="3587750"/>
          <p14:tracePt t="51287" x="5321300" y="3587750"/>
          <p14:tracePt t="51324" x="5327650" y="3587750"/>
          <p14:tracePt t="51482" x="5334000" y="3587750"/>
          <p14:tracePt t="51493" x="5340350" y="3587750"/>
          <p14:tracePt t="51505" x="5346700" y="3587750"/>
          <p14:tracePt t="51515" x="5365750" y="3581400"/>
          <p14:tracePt t="51526" x="5384800" y="3556000"/>
          <p14:tracePt t="51538" x="5410200" y="3549650"/>
          <p14:tracePt t="51555" x="5435600" y="3536950"/>
          <p14:tracePt t="51571" x="5480050" y="3524250"/>
          <p14:tracePt t="51587" x="5518150" y="3524250"/>
          <p14:tracePt t="51603" x="5594350" y="3524250"/>
          <p14:tracePt t="51620" x="5715000" y="3524250"/>
          <p14:tracePt t="51637" x="5765800" y="3524250"/>
          <p14:tracePt t="51653" x="5848350" y="3530600"/>
          <p14:tracePt t="51670" x="5886450" y="3543300"/>
          <p14:tracePt t="51686" x="5956300" y="3549650"/>
          <p14:tracePt t="51703" x="5988050" y="3562350"/>
          <p14:tracePt t="51720" x="6019800" y="3568700"/>
          <p14:tracePt t="51736" x="6045200" y="3568700"/>
          <p14:tracePt t="51753" x="6057900" y="3568700"/>
          <p14:tracePt t="52086" x="6076950" y="3568700"/>
          <p14:tracePt t="52097" x="6102350" y="3568700"/>
          <p14:tracePt t="52107" x="6121400" y="3568700"/>
          <p14:tracePt t="52120" x="6140450" y="3568700"/>
          <p14:tracePt t="52136" x="6159500" y="3568700"/>
          <p14:tracePt t="52153" x="6229350" y="3568700"/>
          <p14:tracePt t="52170" x="6343650" y="3568700"/>
          <p14:tracePt t="52186" x="6407150" y="3568700"/>
          <p14:tracePt t="52203" x="6527800" y="3549650"/>
          <p14:tracePt t="52220" x="6591300" y="3530600"/>
          <p14:tracePt t="52236" x="6718300" y="3492500"/>
          <p14:tracePt t="52253" x="6750050" y="3479800"/>
          <p14:tracePt t="52270" x="6781800" y="3448050"/>
          <p14:tracePt t="52287" x="6781800" y="3441700"/>
          <p14:tracePt t="52302" x="6788150" y="3429000"/>
          <p14:tracePt t="52319" x="6750050" y="3390900"/>
          <p14:tracePt t="52336" x="6705600" y="3352800"/>
          <p14:tracePt t="52352" x="6534150" y="3314700"/>
          <p14:tracePt t="52369" x="6457950" y="3314700"/>
          <p14:tracePt t="52386" x="6305550" y="3314700"/>
          <p14:tracePt t="52403" x="6216650" y="3340100"/>
          <p14:tracePt t="52419" x="6184900" y="3359150"/>
          <p14:tracePt t="52436" x="6134100" y="3397250"/>
          <p14:tracePt t="52453" x="6115050" y="3409950"/>
          <p14:tracePt t="52470" x="6070600" y="3441700"/>
          <p14:tracePt t="52485" x="6057900" y="3454400"/>
          <p14:tracePt t="52502" x="6007100" y="3473450"/>
          <p14:tracePt t="52520" x="5975350" y="3492500"/>
          <p14:tracePt t="52536" x="5892800" y="3505200"/>
          <p14:tracePt t="52552" x="5753100" y="3505200"/>
          <p14:tracePt t="52568" x="5613400" y="3505200"/>
          <p14:tracePt t="52586" x="5384800" y="3467100"/>
          <p14:tracePt t="52602" x="5276850" y="3441700"/>
          <p14:tracePt t="52619" x="5086350" y="3397250"/>
          <p14:tracePt t="52638" x="4965700" y="3371850"/>
          <p14:tracePt t="52653" x="4933950" y="3365500"/>
          <p14:tracePt t="52669" x="4889500" y="3346450"/>
          <p14:tracePt t="52686" x="4876800" y="3346450"/>
          <p14:tracePt t="52719" x="4870450" y="3346450"/>
          <p14:tracePt t="52736" x="4864100" y="3346450"/>
          <p14:tracePt t="52828" x="4876800" y="3346450"/>
          <p14:tracePt t="52838" x="4902200" y="3346450"/>
          <p14:tracePt t="52850" x="4933950" y="3346450"/>
          <p14:tracePt t="52860" x="4984750" y="3333750"/>
          <p14:tracePt t="52870" x="5022850" y="3321050"/>
          <p14:tracePt t="52886" x="5067300" y="3308350"/>
          <p14:tracePt t="52903" x="5099050" y="3282950"/>
          <p14:tracePt t="52919" x="5111750" y="3276600"/>
          <p14:tracePt t="52935" x="5118100" y="3251200"/>
          <p14:tracePt t="52952" x="5118100" y="3244850"/>
          <p14:tracePt t="52969" x="5067300" y="3244850"/>
          <p14:tracePt t="52986" x="4921250" y="3289300"/>
          <p14:tracePt t="53002" x="4838700" y="3327400"/>
          <p14:tracePt t="53019" x="4762500" y="3378200"/>
          <p14:tracePt t="53035" x="4737100" y="3397250"/>
          <p14:tracePt t="53052" x="4724400" y="3409950"/>
          <p14:tracePt t="53069" x="4724400" y="3416300"/>
          <p14:tracePt t="53102" x="4724400" y="3422650"/>
          <p14:tracePt t="53118" x="4724400" y="3429000"/>
          <p14:tracePt t="53135" x="4730750" y="3429000"/>
          <p14:tracePt t="53152" x="4737100" y="3435350"/>
          <p14:tracePt t="53176" x="4743450" y="3435350"/>
          <p14:tracePt t="54362" x="4743450" y="3429000"/>
          <p14:tracePt t="54372" x="4749800" y="3416300"/>
          <p14:tracePt t="54382" x="4756150" y="3403600"/>
          <p14:tracePt t="54393" x="4762500" y="3390900"/>
          <p14:tracePt t="54403" x="4775200" y="3378200"/>
          <p14:tracePt t="54417" x="4787900" y="3346450"/>
          <p14:tracePt t="54434" x="4813300" y="3327400"/>
          <p14:tracePt t="54450" x="4902200" y="3244850"/>
          <p14:tracePt t="54469" x="5029200" y="3168650"/>
          <p14:tracePt t="54486" x="5086350" y="3136900"/>
          <p14:tracePt t="54501" x="5232400" y="3086100"/>
          <p14:tracePt t="54520" x="5327650" y="3067050"/>
          <p14:tracePt t="54534" x="5530850" y="3060700"/>
          <p14:tracePt t="54551" x="5746750" y="3060700"/>
          <p14:tracePt t="54567" x="5854700" y="3060700"/>
          <p14:tracePt t="54583" x="6076950" y="3073400"/>
          <p14:tracePt t="54600" x="6153150" y="3079750"/>
          <p14:tracePt t="54617" x="6248400" y="3092450"/>
          <p14:tracePt t="54633" x="6299200" y="3098800"/>
          <p14:tracePt t="54650" x="6394450" y="3124200"/>
          <p14:tracePt t="54667" x="6438900" y="3143250"/>
          <p14:tracePt t="54684" x="6515100" y="3187700"/>
          <p14:tracePt t="54700" x="6572250" y="3244850"/>
          <p14:tracePt t="54717" x="6591300" y="3257550"/>
          <p14:tracePt t="54734" x="6604000" y="3270250"/>
          <p14:tracePt t="54750" x="6610350" y="3270250"/>
          <p14:tracePt t="54767" x="6616700" y="3276600"/>
          <p14:tracePt t="54802" x="6623050" y="3276600"/>
          <p14:tracePt t="54818" x="6623050" y="3289300"/>
          <p14:tracePt t="54836" x="6623050" y="3295650"/>
          <p14:tracePt t="54851" x="6629400" y="3321050"/>
          <p14:tracePt t="54867" x="6629400" y="3327400"/>
          <p14:tracePt t="54884" x="6629400" y="3346450"/>
          <p14:tracePt t="54901" x="6629400" y="3371850"/>
          <p14:tracePt t="54918" x="6629400" y="3378200"/>
          <p14:tracePt t="54934" x="6629400" y="3390900"/>
          <p14:tracePt t="54968" x="6629400" y="3397250"/>
          <p14:tracePt t="59218" x="6629400" y="3403600"/>
          <p14:tracePt t="59229" x="6616700" y="3409950"/>
          <p14:tracePt t="59238" x="6591300" y="3409950"/>
          <p14:tracePt t="59250" x="6572250" y="3416300"/>
          <p14:tracePt t="59263" x="6540500" y="3422650"/>
          <p14:tracePt t="59280" x="6515100" y="3429000"/>
          <p14:tracePt t="59297" x="6419850" y="3448050"/>
          <p14:tracePt t="59313" x="6299200" y="3454400"/>
          <p14:tracePt t="59330" x="6210300" y="3473450"/>
          <p14:tracePt t="59347" x="5994400" y="3505200"/>
          <p14:tracePt t="59363" x="5905500" y="3517900"/>
          <p14:tracePt t="59380" x="5721350" y="3556000"/>
          <p14:tracePt t="59397" x="5594350" y="3581400"/>
          <p14:tracePt t="59413" x="5340350" y="3587750"/>
          <p14:tracePt t="59430" x="5111750" y="3619500"/>
          <p14:tracePt t="59446" x="4997450" y="3638550"/>
          <p14:tracePt t="59463" x="4737100" y="3708400"/>
          <p14:tracePt t="59479" x="4641850" y="3727450"/>
          <p14:tracePt t="59496" x="4425950" y="3778250"/>
          <p14:tracePt t="59513" x="4318000" y="3822700"/>
          <p14:tracePt t="59529" x="4178300" y="3898900"/>
          <p14:tracePt t="59546" x="4102100" y="3981450"/>
          <p14:tracePt t="59563" x="4057650" y="4064000"/>
          <p14:tracePt t="59579" x="4006850" y="4235450"/>
          <p14:tracePt t="59596" x="4006850" y="4286250"/>
          <p14:tracePt t="59612" x="4025900" y="4368800"/>
          <p14:tracePt t="59630" x="4083050" y="4406900"/>
          <p14:tracePt t="59646" x="4248150" y="4502150"/>
          <p14:tracePt t="59662" x="4425950" y="4533900"/>
          <p14:tracePt t="59679" x="4527550" y="4533900"/>
          <p14:tracePt t="59696" x="4673600" y="4521200"/>
          <p14:tracePt t="59712" x="4711700" y="4502150"/>
          <p14:tracePt t="59729" x="4737100" y="4457700"/>
          <p14:tracePt t="59746" x="4705350" y="4362450"/>
          <p14:tracePt t="59762" x="4635500" y="4292600"/>
          <p14:tracePt t="59779" x="4292600" y="4229100"/>
          <p14:tracePt t="59796" x="4140200" y="4229100"/>
          <p14:tracePt t="59812" x="3949700" y="4298950"/>
          <p14:tracePt t="59829" x="3905250" y="4324350"/>
          <p14:tracePt t="59846" x="3854450" y="4362450"/>
          <p14:tracePt t="59862" x="3841750" y="4381500"/>
          <p14:tracePt t="59879" x="3841750" y="4387850"/>
          <p14:tracePt t="59916" x="3841750" y="4394200"/>
          <p14:tracePt t="59939" x="3841750" y="4400550"/>
          <p14:tracePt t="61027" x="3848100" y="4400550"/>
          <p14:tracePt t="61050" x="3848100" y="4406900"/>
          <p14:tracePt t="61070" x="3854450" y="4406900"/>
          <p14:tracePt t="61081" x="3854450" y="4413250"/>
          <p14:tracePt t="61102" x="3854450" y="4419600"/>
          <p14:tracePt t="61113" x="3860800" y="4419600"/>
          <p14:tracePt t="61134" x="3860800" y="4425950"/>
          <p14:tracePt t="61144" x="3867150" y="4425950"/>
          <p14:tracePt t="61176" x="3873500" y="4425950"/>
          <p14:tracePt t="61217" x="3873500" y="4432300"/>
          <p14:tracePt t="61229" x="3879850" y="4432300"/>
          <p14:tracePt t="61335" x="3886200" y="4432300"/>
          <p14:tracePt t="61356" x="3892550" y="4432300"/>
          <p14:tracePt t="61378" x="3892550" y="4438650"/>
          <p14:tracePt t="61409" x="3898900" y="4438650"/>
          <p14:tracePt t="61420" x="3905250" y="4438650"/>
          <p14:tracePt t="61430" x="3911600" y="4438650"/>
          <p14:tracePt t="61444" x="3917950" y="4438650"/>
          <p14:tracePt t="61461" x="3930650" y="4438650"/>
          <p14:tracePt t="61477" x="3937000" y="4438650"/>
          <p14:tracePt t="61494" x="3962400" y="4438650"/>
          <p14:tracePt t="61511" x="3981450" y="4438650"/>
          <p14:tracePt t="61527" x="4038600" y="4438650"/>
          <p14:tracePt t="61544" x="4070350" y="4438650"/>
          <p14:tracePt t="61561" x="4140200" y="4451350"/>
          <p14:tracePt t="61578" x="4222750" y="4489450"/>
          <p14:tracePt t="61594" x="4254500" y="4502150"/>
          <p14:tracePt t="61611" x="4318000" y="4533900"/>
          <p14:tracePt t="61628" x="4343400" y="4540250"/>
          <p14:tracePt t="61644" x="4368800" y="4565650"/>
          <p14:tracePt t="61661" x="4375150" y="4565650"/>
          <p14:tracePt t="61678" x="4381500" y="4565650"/>
          <p14:tracePt t="61694" x="4381500" y="4572000"/>
          <p14:tracePt t="61710" x="4381500" y="4578350"/>
          <p14:tracePt t="61728" x="4387850" y="4578350"/>
          <p14:tracePt t="61758" x="4387850" y="4584700"/>
          <p14:tracePt t="63177" x="4387850" y="4578350"/>
          <p14:tracePt t="63188" x="4375150" y="4572000"/>
          <p14:tracePt t="63197" x="4362450" y="4565650"/>
          <p14:tracePt t="63210" x="4349750" y="4559300"/>
          <p14:tracePt t="63227" x="4324350" y="4552950"/>
          <p14:tracePt t="63243" x="4279900" y="4546600"/>
          <p14:tracePt t="63261" x="4254500" y="4546600"/>
          <p14:tracePt t="63277" x="4241800" y="4546600"/>
          <p14:tracePt t="63293" x="4229100" y="4546600"/>
          <p14:tracePt t="63346" x="4229100" y="4552950"/>
          <p14:tracePt t="63356" x="4229100" y="4565650"/>
          <p14:tracePt t="63388" x="4229100" y="4572000"/>
          <p14:tracePt t="63399" x="4235450" y="4578350"/>
          <p14:tracePt t="63420" x="4235450" y="4584700"/>
          <p14:tracePt t="63442" x="4235450" y="4591050"/>
          <p14:tracePt t="63463" x="4235450" y="4597400"/>
          <p14:tracePt t="63493" x="4235450" y="4603750"/>
          <p14:tracePt t="63568" x="4235450" y="4610100"/>
          <p14:tracePt t="63588" x="4235450" y="4616450"/>
          <p14:tracePt t="63600" x="4235450" y="4622800"/>
          <p14:tracePt t="63612" x="4235450" y="4629150"/>
          <p14:tracePt t="63620" x="4235450" y="4635500"/>
          <p14:tracePt t="63631" x="4235450" y="4641850"/>
          <p14:tracePt t="63642" x="4235450" y="4648200"/>
          <p14:tracePt t="63659" x="4235450" y="4654550"/>
          <p14:tracePt t="63676" x="4235450" y="4660900"/>
          <p14:tracePt t="63692" x="4235450" y="4667250"/>
          <p14:tracePt t="63853" x="4241800" y="4667250"/>
          <p14:tracePt t="63864" x="4248150" y="4667250"/>
          <p14:tracePt t="63940" x="4222750" y="4667250"/>
          <p14:tracePt t="63949" x="4184650" y="4667250"/>
          <p14:tracePt t="63961" x="4146550" y="4660900"/>
          <p14:tracePt t="63976" x="4114800" y="4660900"/>
          <p14:tracePt t="63994" x="4089400" y="4660900"/>
          <p14:tracePt t="64036" x="4083050" y="4660900"/>
          <p14:tracePt t="64075" x="4089400" y="4660900"/>
          <p14:tracePt t="64085" x="4114800" y="4660900"/>
          <p14:tracePt t="64096" x="4133850" y="4660900"/>
          <p14:tracePt t="64108" x="4152900" y="4660900"/>
          <p14:tracePt t="64125" x="4178300" y="4660900"/>
          <p14:tracePt t="64142" x="4191000" y="4660900"/>
          <p14:tracePt t="64158" x="4191000" y="4673600"/>
          <p14:tracePt t="64175" x="4191000" y="4832350"/>
          <p14:tracePt t="64192" x="4140200" y="4965700"/>
          <p14:tracePt t="64209" x="4114800" y="5010150"/>
          <p14:tracePt t="64225" x="4089400" y="5048250"/>
          <p14:tracePt t="64242" x="4089400" y="5054600"/>
          <p14:tracePt t="64258" x="4076700" y="5054600"/>
          <p14:tracePt t="138074" x="4076700" y="5048250"/>
          <p14:tracePt t="138085" x="4076700" y="5035550"/>
          <p14:tracePt t="138095" x="4083050" y="5022850"/>
          <p14:tracePt t="138108" x="4089400" y="5010150"/>
          <p14:tracePt t="138125" x="4095750" y="5003800"/>
          <p14:tracePt t="138141" x="4102100" y="4991100"/>
          <p14:tracePt t="138158" x="4102100" y="4984750"/>
          <p14:tracePt t="138175" x="4102100" y="4978400"/>
          <p14:tracePt t="138297" x="4102100" y="4972050"/>
          <p14:tracePt t="138826" x="4108450" y="4972050"/>
          <p14:tracePt t="138837" x="4108450" y="4965700"/>
          <p14:tracePt t="138869" x="4114800" y="4959350"/>
          <p14:tracePt t="138890" x="4121150" y="4953000"/>
          <p14:tracePt t="138901" x="4127500" y="4946650"/>
          <p14:tracePt t="138912" x="4133850" y="4946650"/>
          <p14:tracePt t="138924" x="4140200" y="4940300"/>
          <p14:tracePt t="138944" x="4146550" y="4940300"/>
          <p14:tracePt t="138957" x="4152900" y="4940300"/>
          <p14:tracePt t="138975" x="4165600" y="4933950"/>
          <p14:tracePt t="138991" x="4171950" y="4927600"/>
          <p14:tracePt t="139008" x="4184650" y="4921250"/>
          <p14:tracePt t="139024" x="4203700" y="4914900"/>
          <p14:tracePt t="139041" x="4241800" y="4895850"/>
          <p14:tracePt t="139058" x="4273550" y="4883150"/>
          <p14:tracePt t="139074" x="4330700" y="4876800"/>
          <p14:tracePt t="139091" x="4375150" y="4876800"/>
          <p14:tracePt t="139107" x="4394200" y="4876800"/>
          <p14:tracePt t="139124" x="4438650" y="4876800"/>
          <p14:tracePt t="139141" x="4483100" y="4889500"/>
          <p14:tracePt t="139157" x="4578350" y="4914900"/>
          <p14:tracePt t="139174" x="4622800" y="4933950"/>
          <p14:tracePt t="139190" x="4654550" y="4953000"/>
          <p14:tracePt t="139207" x="4673600" y="4959350"/>
          <p14:tracePt t="139224" x="4679950" y="4959350"/>
          <p14:tracePt t="139241" x="4686300" y="4959350"/>
          <p14:tracePt t="139257" x="4686300" y="4965700"/>
          <p14:tracePt t="139274" x="4692650" y="4965700"/>
          <p14:tracePt t="139307" x="4692650" y="4972050"/>
          <p14:tracePt t="140543" x="4699000" y="4972050"/>
          <p14:tracePt t="140554" x="4705350" y="4972050"/>
          <p14:tracePt t="140563" x="4718050" y="4972050"/>
          <p14:tracePt t="140575" x="4737100" y="4972050"/>
          <p14:tracePt t="140590" x="4756150" y="4965700"/>
          <p14:tracePt t="140607" x="4813300" y="4933950"/>
          <p14:tracePt t="140623" x="4845050" y="4921250"/>
          <p14:tracePt t="140640" x="4883150" y="4889500"/>
          <p14:tracePt t="140656" x="4914900" y="4883150"/>
          <p14:tracePt t="140673" x="4978400" y="4864100"/>
          <p14:tracePt t="140690" x="5035550" y="4851400"/>
          <p14:tracePt t="140707" x="5073650" y="4845050"/>
          <p14:tracePt t="140722" x="5124450" y="4845050"/>
          <p14:tracePt t="140739" x="5143500" y="4845050"/>
          <p14:tracePt t="140756" x="5175250" y="4845050"/>
          <p14:tracePt t="140772" x="5200650" y="4845050"/>
          <p14:tracePt t="140789" x="5232400" y="4845050"/>
          <p14:tracePt t="140806" x="5264150" y="4857750"/>
          <p14:tracePt t="140823" x="5270500" y="4857750"/>
          <p14:tracePt t="140839" x="5289550" y="4864100"/>
          <p14:tracePt t="140872" x="5295900" y="4864100"/>
          <p14:tracePt t="140889" x="5295900" y="4870450"/>
          <p14:tracePt t="140912" x="5295900" y="4876800"/>
          <p14:tracePt t="140923" x="5302250" y="4889500"/>
          <p14:tracePt t="140939" x="5308600" y="4902200"/>
          <p14:tracePt t="140956" x="5314950" y="4914900"/>
          <p14:tracePt t="140972" x="5321300" y="4927600"/>
          <p14:tracePt t="140989" x="5334000" y="4959350"/>
          <p14:tracePt t="141022" x="5346700" y="4965700"/>
          <p14:tracePt t="141039" x="5346700" y="4972050"/>
          <p14:tracePt t="141056" x="5346700" y="4978400"/>
          <p14:tracePt t="142141" x="5353050" y="4978400"/>
          <p14:tracePt t="142152" x="5372100" y="4972050"/>
          <p14:tracePt t="142163" x="5391150" y="4965700"/>
          <p14:tracePt t="142173" x="5435600" y="4946650"/>
          <p14:tracePt t="142189" x="5480050" y="4921250"/>
          <p14:tracePt t="142205" x="5568950" y="4857750"/>
          <p14:tracePt t="142221" x="5638800" y="4819650"/>
          <p14:tracePt t="142238" x="5861050" y="4711700"/>
          <p14:tracePt t="142254" x="5969000" y="4660900"/>
          <p14:tracePt t="142271" x="6140450" y="4616450"/>
          <p14:tracePt t="142288" x="6242050" y="4597400"/>
          <p14:tracePt t="142305" x="6451600" y="4533900"/>
          <p14:tracePt t="142323" x="6610350" y="4508500"/>
          <p14:tracePt t="142339" x="6673850" y="4495800"/>
          <p14:tracePt t="142356" x="6788150" y="4489450"/>
          <p14:tracePt t="142372" x="6838950" y="4489450"/>
          <p14:tracePt t="142388" x="6921500" y="4489450"/>
          <p14:tracePt t="142405" x="6978650" y="4489450"/>
          <p14:tracePt t="142421" x="6997700" y="4489450"/>
          <p14:tracePt t="142439" x="7023100" y="4489450"/>
          <p14:tracePt t="142456" x="7029450" y="4489450"/>
          <p14:tracePt t="142471" x="7048500" y="4489450"/>
          <p14:tracePt t="142488" x="7054850" y="4489450"/>
          <p14:tracePt t="142504" x="7067550" y="4495800"/>
          <p14:tracePt t="142522" x="7080250" y="4502150"/>
          <p14:tracePt t="142538" x="7086600" y="4508500"/>
          <p14:tracePt t="142555" x="7099300" y="4527550"/>
          <p14:tracePt t="142571" x="7112000" y="4540250"/>
          <p14:tracePt t="142588" x="7118350" y="4559300"/>
          <p14:tracePt t="142621" x="7131050" y="4572000"/>
          <p14:tracePt t="142638" x="7137400" y="4584700"/>
          <p14:tracePt t="142654" x="7143750" y="4584700"/>
          <p14:tracePt t="142671" x="7143750" y="4591050"/>
          <p14:tracePt t="142687" x="7150100" y="4597400"/>
          <p14:tracePt t="142704" x="7156450" y="4597400"/>
          <p14:tracePt t="142737" x="7156450" y="4610100"/>
          <p14:tracePt t="142754" x="7169150" y="4616450"/>
          <p14:tracePt t="142771" x="7169150" y="4622800"/>
          <p14:tracePt t="142788" x="7181850" y="4635500"/>
          <p14:tracePt t="142804" x="7188200" y="4635500"/>
          <p14:tracePt t="142821" x="7194550" y="4648200"/>
          <p14:tracePt t="142839" x="7200900" y="4654550"/>
          <p14:tracePt t="142855" x="7213600" y="4667250"/>
          <p14:tracePt t="142872" x="7226300" y="4673600"/>
          <p14:tracePt t="142889" x="7239000" y="4679950"/>
          <p14:tracePt t="142905" x="7245350" y="4699000"/>
          <p14:tracePt t="142920" x="7258050" y="4705350"/>
          <p14:tracePt t="142937" x="7277100" y="4724400"/>
          <p14:tracePt t="142954" x="7289800" y="4737100"/>
          <p14:tracePt t="142970" x="7340600" y="4756150"/>
          <p14:tracePt t="142987" x="7416800" y="4794250"/>
          <p14:tracePt t="143004" x="7448550" y="4800600"/>
          <p14:tracePt t="143020" x="7480300" y="4806950"/>
          <p14:tracePt t="143038" x="7486650" y="4806950"/>
          <p14:tracePt t="143054" x="7499350" y="4806950"/>
          <p14:tracePt t="143071" x="7505700" y="4781550"/>
          <p14:tracePt t="143087" x="7505700" y="4692650"/>
          <p14:tracePt t="143104" x="7480300" y="4629150"/>
          <p14:tracePt t="143120" x="7448550" y="4603750"/>
          <p14:tracePt t="143137" x="7340600" y="4546600"/>
          <p14:tracePt t="143154" x="7283450" y="4540250"/>
          <p14:tracePt t="143171" x="7156450" y="4540250"/>
          <p14:tracePt t="143187" x="7080250" y="4552950"/>
          <p14:tracePt t="143204" x="6953250" y="4597400"/>
          <p14:tracePt t="143220" x="6877050" y="4654550"/>
          <p14:tracePt t="143237" x="6858000" y="4673600"/>
          <p14:tracePt t="143254" x="6800850" y="4762500"/>
          <p14:tracePt t="143270" x="6781800" y="4781550"/>
          <p14:tracePt t="143287" x="6762750" y="4857750"/>
          <p14:tracePt t="143304" x="6756400" y="4889500"/>
          <p14:tracePt t="143305" x="6756400" y="4908550"/>
          <p14:tracePt t="143320" x="6756400" y="4927600"/>
          <p14:tracePt t="143337" x="6775450" y="4972050"/>
          <p14:tracePt t="143353" x="6826250" y="5010150"/>
          <p14:tracePt t="143370" x="6959600" y="5086350"/>
          <p14:tracePt t="143387" x="7029450" y="5118100"/>
          <p14:tracePt t="143405" x="7181850" y="5187950"/>
          <p14:tracePt t="143422" x="7232650" y="5207000"/>
          <p14:tracePt t="143437" x="7327900" y="5232400"/>
          <p14:tracePt t="143453" x="7397750" y="5232400"/>
          <p14:tracePt t="143470" x="7410450" y="5213350"/>
          <p14:tracePt t="143487" x="7467600" y="5060950"/>
          <p14:tracePt t="143503" x="7480300" y="4921250"/>
          <p14:tracePt t="143520" x="7480300" y="4622800"/>
          <p14:tracePt t="143537" x="7467600" y="4565650"/>
          <p14:tracePt t="143553" x="7410450" y="4495800"/>
          <p14:tracePt t="143570" x="7302500" y="4476750"/>
          <p14:tracePt t="143587" x="7213600" y="4495800"/>
          <p14:tracePt t="143604" x="7054850" y="4648200"/>
          <p14:tracePt t="143620" x="6985000" y="4724400"/>
          <p14:tracePt t="143636" x="6870700" y="4895850"/>
          <p14:tracePt t="143653" x="6826250" y="4978400"/>
          <p14:tracePt t="143670" x="6807200" y="5130800"/>
          <p14:tracePt t="143686" x="6832600" y="5251450"/>
          <p14:tracePt t="143703" x="6858000" y="5308600"/>
          <p14:tracePt t="143720" x="6985000" y="5397500"/>
          <p14:tracePt t="143736" x="7054850" y="5429250"/>
          <p14:tracePt t="143753" x="7169150" y="5435600"/>
          <p14:tracePt t="143770" x="7213600" y="5435600"/>
          <p14:tracePt t="143786" x="7289800" y="5403850"/>
          <p14:tracePt t="143804" x="7353300" y="5308600"/>
          <p14:tracePt t="143820" x="7366000" y="5270500"/>
          <p14:tracePt t="143836" x="7372350" y="5226050"/>
          <p14:tracePt t="143853" x="7372350" y="5219700"/>
          <p14:tracePt t="143870" x="7340600" y="5200650"/>
          <p14:tracePt t="143887" x="7308850" y="5200650"/>
          <p14:tracePt t="143903" x="7213600" y="5238750"/>
          <p14:tracePt t="143920" x="7156450" y="5283200"/>
          <p14:tracePt t="143936" x="7143750" y="5302250"/>
          <p14:tracePt t="143953" x="7131050" y="5334000"/>
          <p14:tracePt t="143970" x="7131050" y="5346700"/>
          <p14:tracePt t="143986" x="7131050" y="5365750"/>
          <p14:tracePt t="144003" x="7131050" y="5372100"/>
          <p14:tracePt t="144020" x="7137400" y="5372100"/>
          <p14:tracePt t="144036" x="7143750" y="5378450"/>
          <p14:tracePt t="144053" x="7150100" y="5384800"/>
          <p14:tracePt t="145947" x="7150100" y="5372100"/>
          <p14:tracePt t="145958" x="7150100" y="5359400"/>
          <p14:tracePt t="145979" x="7150100" y="5346700"/>
          <p14:tracePt t="145989" x="7150100" y="5340350"/>
          <p14:tracePt t="146000" x="7150100" y="5327650"/>
          <p14:tracePt t="146011" x="7143750" y="5321300"/>
          <p14:tracePt t="146021" x="7131050" y="5308600"/>
          <p14:tracePt t="146034" x="7124700" y="5302250"/>
          <p14:tracePt t="146051" x="7112000" y="5295900"/>
          <p14:tracePt t="146068" x="7086600" y="5270500"/>
          <p14:tracePt t="146085" x="7080250" y="5264150"/>
          <p14:tracePt t="146101" x="7061200" y="5257800"/>
          <p14:tracePt t="146118" x="7048500" y="5257800"/>
          <p14:tracePt t="146134" x="7042150" y="5251450"/>
          <p14:tracePt t="146151" x="7029450" y="5251450"/>
          <p14:tracePt t="146168" x="7016750" y="5251450"/>
          <p14:tracePt t="146184" x="7010400" y="5257800"/>
          <p14:tracePt t="146201" x="6991350" y="5270500"/>
          <p14:tracePt t="146218" x="6972300" y="5314950"/>
          <p14:tracePt t="146234" x="6965950" y="5353050"/>
          <p14:tracePt t="146251" x="6965950" y="5384800"/>
          <p14:tracePt t="146268" x="6985000" y="5429250"/>
          <p14:tracePt t="146284" x="7016750" y="5448300"/>
          <p14:tracePt t="146301" x="7067550" y="5461000"/>
          <p14:tracePt t="146318" x="7112000" y="5448300"/>
          <p14:tracePt t="146334" x="7124700" y="5429250"/>
          <p14:tracePt t="146351" x="7169150" y="5334000"/>
          <p14:tracePt t="146368" x="7175500" y="5257800"/>
          <p14:tracePt t="146384" x="7175500" y="5168900"/>
          <p14:tracePt t="146401" x="7175500" y="5156200"/>
          <p14:tracePt t="146418" x="7175500" y="5149850"/>
          <p14:tracePt t="146434" x="7156450" y="5143500"/>
          <p14:tracePt t="146451" x="7143750" y="5143500"/>
          <p14:tracePt t="146467" x="7124700" y="5143500"/>
          <p14:tracePt t="146484" x="7118350" y="5143500"/>
          <p14:tracePt t="146501" x="7112000" y="5156200"/>
          <p14:tracePt t="211428" x="7073900" y="5156200"/>
          <p14:tracePt t="211438" x="7010400" y="5156200"/>
          <p14:tracePt t="211449" x="6908800" y="5156200"/>
          <p14:tracePt t="211460" x="6794500" y="5156200"/>
          <p14:tracePt t="211476" x="6667500" y="5156200"/>
          <p14:tracePt t="211492" x="6254750" y="5194300"/>
          <p14:tracePt t="211509" x="6108700" y="5213350"/>
          <p14:tracePt t="211525" x="5854700" y="5238750"/>
          <p14:tracePt t="211542" x="5721350" y="5238750"/>
          <p14:tracePt t="211559" x="5492750" y="5245100"/>
          <p14:tracePt t="211576" x="5353050" y="5257800"/>
          <p14:tracePt t="211593" x="5022850" y="5302250"/>
          <p14:tracePt t="211609" x="4800600" y="5378450"/>
          <p14:tracePt t="211625" x="4718050" y="5410200"/>
          <p14:tracePt t="211642" x="4597400" y="5467350"/>
          <p14:tracePt t="211660" x="4565650" y="5480050"/>
          <p14:tracePt t="211677" x="4527550" y="5492750"/>
          <p14:tracePt t="211694" x="4521200" y="5505450"/>
          <p14:tracePt t="211725" x="4514850" y="5518150"/>
          <p14:tracePt t="211759" x="4508500" y="5524500"/>
          <p14:tracePt t="211792" x="4502150" y="5530850"/>
          <p14:tracePt t="211825" x="4489450" y="5537200"/>
          <p14:tracePt t="211842" x="4457700" y="5543550"/>
          <p14:tracePt t="211858" x="4445000" y="5549900"/>
          <p14:tracePt t="211875" x="4406900" y="5549900"/>
          <p14:tracePt t="211892" x="4394200" y="5549900"/>
          <p14:tracePt t="211909" x="4349750" y="5543550"/>
          <p14:tracePt t="211925" x="4330700" y="5530850"/>
          <p14:tracePt t="211942" x="4267200" y="5505450"/>
          <p14:tracePt t="211958" x="4235450" y="5492750"/>
          <p14:tracePt t="211975" x="4216400" y="5486400"/>
          <p14:tracePt t="211991" x="4171950" y="5473700"/>
          <p14:tracePt t="212008" x="4152900" y="5467350"/>
          <p14:tracePt t="212025" x="4108450" y="5454650"/>
          <p14:tracePt t="212042" x="4076700" y="5441950"/>
          <p14:tracePt t="212058" x="4057650" y="5441950"/>
          <p14:tracePt t="212075" x="4032250" y="5435600"/>
          <p14:tracePt t="212092" x="4019550" y="5435600"/>
          <p14:tracePt t="212109" x="4000500" y="5435600"/>
          <p14:tracePt t="212126" x="3987800" y="5435600"/>
          <p14:tracePt t="212143" x="3962400" y="5435600"/>
          <p14:tracePt t="212160" x="3911600" y="5461000"/>
          <p14:tracePt t="212176" x="3879850" y="5473700"/>
          <p14:tracePt t="212193" x="3810000" y="5511800"/>
          <p14:tracePt t="212209" x="3765550" y="5524500"/>
          <p14:tracePt t="212226" x="3689350" y="5549900"/>
          <p14:tracePt t="212243" x="3651250" y="5556250"/>
          <p14:tracePt t="212260" x="3581400" y="5575300"/>
          <p14:tracePt t="212276" x="3530600" y="5581650"/>
          <p14:tracePt t="212292" x="3511550" y="5581650"/>
          <p14:tracePt t="212310" x="3479800" y="5581650"/>
          <p14:tracePt t="212326" x="3473450" y="5581650"/>
          <p14:tracePt t="212342" x="3460750" y="5581650"/>
          <p14:tracePt t="212375" x="3454400" y="5581650"/>
          <p14:tracePt t="212445" x="3454400" y="5575300"/>
          <p14:tracePt t="212466" x="3454400" y="5568950"/>
          <p14:tracePt t="212487" x="3460750" y="5568950"/>
          <p14:tracePt t="212508" x="3467100" y="5568950"/>
          <p14:tracePt t="212519" x="3473450" y="5568950"/>
          <p14:tracePt t="212530" x="3473450" y="5562600"/>
          <p14:tracePt t="212551" x="3479800" y="5562600"/>
          <p14:tracePt t="212561" x="3486150" y="5562600"/>
          <p14:tracePt t="212574" x="3492500" y="5562600"/>
          <p14:tracePt t="212591" x="3498850" y="5562600"/>
          <p14:tracePt t="212608" x="3517900" y="5562600"/>
          <p14:tracePt t="212625" x="3536950" y="5562600"/>
          <p14:tracePt t="212641" x="3549650" y="5562600"/>
          <p14:tracePt t="212658" x="3581400" y="5562600"/>
          <p14:tracePt t="212674" x="3606800" y="5562600"/>
          <p14:tracePt t="212691" x="3638550" y="5562600"/>
          <p14:tracePt t="212708" x="3651250" y="5562600"/>
          <p14:tracePt t="212724" x="3689350" y="5562600"/>
          <p14:tracePt t="212741" x="3740150" y="5562600"/>
          <p14:tracePt t="212759" x="3759200" y="5562600"/>
          <p14:tracePt t="212775" x="3790950" y="5562600"/>
          <p14:tracePt t="212792" x="3803650" y="5562600"/>
          <p14:tracePt t="212810" x="3835400" y="5562600"/>
          <p14:tracePt t="212825" x="3848100" y="5562600"/>
          <p14:tracePt t="212841" x="3867150" y="5562600"/>
          <p14:tracePt t="212858" x="3879850" y="5562600"/>
          <p14:tracePt t="212875" x="3886200" y="5562600"/>
          <p14:tracePt t="212891" x="3898900" y="5562600"/>
          <p14:tracePt t="212908" x="3917950" y="5562600"/>
          <p14:tracePt t="237909" x="3930650" y="5562600"/>
          <p14:tracePt t="237919" x="3968750" y="5568950"/>
          <p14:tracePt t="237930" x="4019550" y="5575300"/>
          <p14:tracePt t="237940" x="4102100" y="5588000"/>
          <p14:tracePt t="237953" x="4241800" y="5607050"/>
          <p14:tracePt t="237969" x="4381500" y="5607050"/>
          <p14:tracePt t="237985" x="4648200" y="5607050"/>
          <p14:tracePt t="238002" x="4857750" y="5607050"/>
          <p14:tracePt t="238019" x="5149850" y="5594350"/>
          <p14:tracePt t="238035" x="5429250" y="5575300"/>
          <p14:tracePt t="238053" x="5581650" y="5562600"/>
          <p14:tracePt t="238070" x="5784850" y="5549900"/>
          <p14:tracePt t="238085" x="5861050" y="5549900"/>
          <p14:tracePt t="238102" x="6032500" y="5543550"/>
          <p14:tracePt t="238119" x="6108700" y="5543550"/>
          <p14:tracePt t="238135" x="6197600" y="5543550"/>
          <p14:tracePt t="238152" x="6242050" y="5549900"/>
          <p14:tracePt t="238168" x="6261100" y="5549900"/>
          <p14:tracePt t="238185" x="6280150" y="5562600"/>
          <p14:tracePt t="238201" x="6286500" y="5562600"/>
          <p14:tracePt t="238218" x="6292850" y="5575300"/>
          <p14:tracePt t="238235" x="6299200" y="5575300"/>
          <p14:tracePt t="238251" x="6305550" y="5581650"/>
          <p14:tracePt t="238268" x="6305550" y="5588000"/>
          <p14:tracePt t="238285" x="6311900" y="5588000"/>
          <p14:tracePt t="238384" x="6311900" y="5594350"/>
          <p14:tracePt t="238459" x="6311900" y="5600700"/>
          <p14:tracePt t="238481" x="6305550" y="5600700"/>
          <p14:tracePt t="238492" x="6299200" y="5600700"/>
          <p14:tracePt t="238524" x="6292850" y="5600700"/>
          <p14:tracePt t="238713" x="6299200" y="5600700"/>
          <p14:tracePt t="238724" x="6305550" y="5600700"/>
          <p14:tracePt t="238736" x="6318250" y="5600700"/>
          <p14:tracePt t="238752" x="6324600" y="5607050"/>
          <p14:tracePt t="238768" x="6356350" y="5613400"/>
          <p14:tracePt t="238785" x="6362700" y="5613400"/>
          <p14:tracePt t="238801" x="6407150" y="5619750"/>
          <p14:tracePt t="238819" x="6438900" y="5632450"/>
          <p14:tracePt t="238834" x="6445250" y="5632450"/>
          <p14:tracePt t="238851" x="6470650" y="5638800"/>
          <p14:tracePt t="238867" x="6477000" y="5638800"/>
          <p14:tracePt t="238884" x="6496050" y="5638800"/>
          <p14:tracePt t="238902" x="6521450" y="5645150"/>
          <p14:tracePt t="238919" x="6553200" y="5645150"/>
          <p14:tracePt t="238937" x="6604000" y="5651500"/>
          <p14:tracePt t="238951" x="6623050" y="5651500"/>
          <p14:tracePt t="238968" x="6661150" y="5651500"/>
          <p14:tracePt t="238984" x="6673850" y="5651500"/>
          <p14:tracePt t="239001" x="6705600" y="5651500"/>
          <p14:tracePt t="239017" x="6731000" y="5651500"/>
          <p14:tracePt t="239034" x="6775450" y="5651500"/>
          <p14:tracePt t="239052" x="6807200" y="5651500"/>
          <p14:tracePt t="239067" x="6832600" y="5651500"/>
          <p14:tracePt t="239084" x="6851650" y="5651500"/>
          <p14:tracePt t="239101" x="6864350" y="5651500"/>
          <p14:tracePt t="239117" x="6877050" y="5651500"/>
          <p14:tracePt t="239134" x="6889750" y="5651500"/>
          <p14:tracePt t="239151" x="6902450" y="5651500"/>
          <p14:tracePt t="239168" x="6921500" y="5651500"/>
          <p14:tracePt t="239184" x="6934200" y="5651500"/>
          <p14:tracePt t="239203" x="6965950" y="5657850"/>
          <p14:tracePt t="239219" x="6997700" y="5657850"/>
          <p14:tracePt t="239235" x="7048500" y="5664200"/>
          <p14:tracePt t="239253" x="7067550" y="5664200"/>
          <p14:tracePt t="239269" x="7105650" y="5670550"/>
          <p14:tracePt t="239285" x="7156450" y="5670550"/>
          <p14:tracePt t="239301" x="7188200" y="5670550"/>
          <p14:tracePt t="239317" x="7251700" y="5670550"/>
          <p14:tracePt t="239333" x="7302500" y="5670550"/>
          <p14:tracePt t="239350" x="7372350" y="5670550"/>
          <p14:tracePt t="239367" x="7397750" y="5670550"/>
          <p14:tracePt t="239384" x="7461250" y="5657850"/>
          <p14:tracePt t="239401" x="7518400" y="5632450"/>
          <p14:tracePt t="239417" x="7550150" y="5607050"/>
          <p14:tracePt t="239434" x="7607300" y="5568950"/>
          <p14:tracePt t="239451" x="7620000" y="5549900"/>
          <p14:tracePt t="239468" x="7651750" y="5505450"/>
          <p14:tracePt t="239484" x="7664450" y="5454650"/>
          <p14:tracePt t="239501" x="7670800" y="5403850"/>
          <p14:tracePt t="239518" x="7664450" y="5365750"/>
          <p14:tracePt t="239534" x="7626350" y="5340350"/>
          <p14:tracePt t="239551" x="7505700" y="5308600"/>
          <p14:tracePt t="239567" x="7429500" y="5308600"/>
          <p14:tracePt t="239584" x="7315200" y="5353050"/>
          <p14:tracePt t="239601" x="7283450" y="5378450"/>
          <p14:tracePt t="239617" x="7232650" y="5467350"/>
          <p14:tracePt t="239634" x="7200900" y="5607050"/>
          <p14:tracePt t="239652" x="7200900" y="5670550"/>
          <p14:tracePt t="239668" x="7258050" y="5772150"/>
          <p14:tracePt t="239684" x="7302500" y="5822950"/>
          <p14:tracePt t="239701" x="7404100" y="5873750"/>
          <p14:tracePt t="239717" x="7461250" y="5886450"/>
          <p14:tracePt t="239733" x="7550150" y="5886450"/>
          <p14:tracePt t="239750" x="7600950" y="5886450"/>
          <p14:tracePt t="239767" x="7620000" y="5861050"/>
          <p14:tracePt t="239783" x="7651750" y="5797550"/>
          <p14:tracePt t="239800" x="7658100" y="5759450"/>
          <p14:tracePt t="239817" x="7645400" y="5721350"/>
          <p14:tracePt t="239833" x="7607300" y="5721350"/>
          <p14:tracePt t="239850" x="7505700" y="5721350"/>
          <p14:tracePt t="239867" x="7391400" y="5765800"/>
          <p14:tracePt t="239883" x="7372350" y="5784850"/>
          <p14:tracePt t="239900" x="7353300" y="5803900"/>
          <p14:tracePt t="239918" x="7346950" y="5816600"/>
          <p14:tracePt t="239935" x="7346950" y="5822950"/>
          <p14:tracePt t="239952" x="7346950" y="5829300"/>
          <p14:tracePt t="239967" x="7378700" y="5829300"/>
          <p14:tracePt t="239984" x="7416800" y="5829300"/>
          <p14:tracePt t="240000" x="7435850" y="5829300"/>
          <p14:tracePt t="240017" x="7473950" y="5803900"/>
          <p14:tracePt t="240034" x="7480300" y="5803900"/>
          <p14:tracePt t="240051" x="7493000" y="5797550"/>
          <p14:tracePt t="240068" x="7499350" y="5791200"/>
          <p14:tracePt t="240100" x="7512050" y="5791200"/>
          <p14:tracePt t="240116" x="7518400" y="5784850"/>
          <p14:tracePt t="240133" x="7531100" y="5784850"/>
          <p14:tracePt t="240151" x="7537450" y="5784850"/>
          <p14:tracePt t="240168" x="7569200" y="5784850"/>
          <p14:tracePt t="240185" x="7581900" y="5784850"/>
          <p14:tracePt t="240202" x="7632700" y="5784850"/>
          <p14:tracePt t="240218" x="7689850" y="5784850"/>
          <p14:tracePt t="240234" x="7727950" y="5784850"/>
          <p14:tracePt t="240252" x="7791450" y="5784850"/>
          <p14:tracePt t="240268" x="7823200" y="5784850"/>
          <p14:tracePt t="240284" x="7912100" y="5784850"/>
          <p14:tracePt t="240300" x="7962900" y="5778500"/>
          <p14:tracePt t="240316" x="8045450" y="5759450"/>
          <p14:tracePt t="240334" x="8089900" y="5746750"/>
          <p14:tracePt t="240350" x="8102600" y="5740400"/>
          <p14:tracePt t="240640" x="8108950" y="5734050"/>
          <p14:tracePt t="240652" x="8128000" y="5721350"/>
          <p14:tracePt t="240661" x="8166100" y="5695950"/>
          <p14:tracePt t="240673" x="8210550" y="5670550"/>
          <p14:tracePt t="240683" x="8280400" y="5638800"/>
          <p14:tracePt t="240700" x="8350250" y="5613400"/>
          <p14:tracePt t="240716" x="8470900" y="5575300"/>
          <p14:tracePt t="240733" x="8502650" y="5556250"/>
          <p14:tracePt t="240751" x="8540750" y="5556250"/>
          <p14:tracePt t="240768" x="8572500" y="5549900"/>
          <p14:tracePt t="240784" x="8578850" y="5549900"/>
          <p14:tracePt t="240801" x="8591550" y="5549900"/>
          <p14:tracePt t="240816" x="8597900" y="5549900"/>
          <p14:tracePt t="240841" x="8604250" y="554990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Amostragem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t-BR" i="1" dirty="0"/>
              <a:t>Sistemática</a:t>
            </a:r>
            <a:r>
              <a:rPr lang="pt-BR" dirty="0"/>
              <a:t>: justificado por questões operacionais. (e.g. atendidos entre 8h e 12h, ou atendidos de segunda-feira a quinta-feira)</a:t>
            </a:r>
          </a:p>
          <a:p>
            <a:pPr lvl="2"/>
            <a:r>
              <a:rPr lang="pt-BR" dirty="0"/>
              <a:t>Probabilística</a:t>
            </a:r>
          </a:p>
          <a:p>
            <a:pPr lvl="3"/>
            <a:r>
              <a:rPr lang="pt-BR" i="1" dirty="0"/>
              <a:t>Aleatória simples</a:t>
            </a:r>
            <a:r>
              <a:rPr lang="pt-BR" dirty="0"/>
              <a:t>: lista (ou baú) com opções para sorteio. </a:t>
            </a:r>
          </a:p>
          <a:p>
            <a:pPr lvl="3"/>
            <a:r>
              <a:rPr lang="pt-BR" i="1" dirty="0"/>
              <a:t>Aleatória estratificada</a:t>
            </a:r>
            <a:r>
              <a:rPr lang="pt-BR" dirty="0"/>
              <a:t>: mesmo que simples, em mais de um grupo definido (e.g. doença leve e doença grave). </a:t>
            </a:r>
          </a:p>
          <a:p>
            <a:pPr lvl="3"/>
            <a:r>
              <a:rPr lang="pt-BR" i="1" dirty="0"/>
              <a:t>Aleatória por conglomerado (cluster)</a:t>
            </a:r>
            <a:r>
              <a:rPr lang="pt-BR" dirty="0"/>
              <a:t>: Sorteios de sujeitos dentro de grupos. (e.g. escolas -&gt; turmas -&gt; crianças). </a:t>
            </a:r>
          </a:p>
          <a:p>
            <a:pPr lvl="3"/>
            <a:r>
              <a:rPr lang="pt-BR" i="1" dirty="0"/>
              <a:t>Aleatório + sistemático</a:t>
            </a:r>
            <a:r>
              <a:rPr lang="pt-BR" dirty="0"/>
              <a:t>: mais complicado e sem qualquer vantagem sobre as demais.</a:t>
            </a:r>
          </a:p>
          <a:p>
            <a:pPr lvl="2"/>
            <a:r>
              <a:rPr lang="pt-BR" dirty="0"/>
              <a:t>Se a população for bem definida, as amostragens probabilísticas facilitam a inferência.</a:t>
            </a:r>
          </a:p>
        </p:txBody>
      </p:sp>
    </p:spTree>
    <p:extLst>
      <p:ext uri="{BB962C8B-B14F-4D97-AF65-F5344CB8AC3E}">
        <p14:creationId xmlns:p14="http://schemas.microsoft.com/office/powerpoint/2010/main" val="22622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504"/>
    </mc:Choice>
    <mc:Fallback xmlns="">
      <p:transition spd="slow" advTm="399504"/>
    </mc:Fallback>
  </mc:AlternateContent>
  <p:extLst>
    <p:ext uri="{3A86A75C-4F4B-4683-9AE1-C65F6400EC91}">
      <p14:laserTraceLst xmlns:p14="http://schemas.microsoft.com/office/powerpoint/2010/main">
        <p14:tracePtLst>
          <p14:tracePt t="1766" x="8578850" y="5549900"/>
          <p14:tracePt t="1778" x="8553450" y="5562600"/>
          <p14:tracePt t="1786" x="8509000" y="5575300"/>
          <p14:tracePt t="1797" x="8470900" y="5575300"/>
          <p14:tracePt t="1810" x="8432800" y="5575300"/>
          <p14:tracePt t="1827" x="8401050" y="5575300"/>
          <p14:tracePt t="1843" x="8337550" y="5543550"/>
          <p14:tracePt t="1861" x="8223250" y="5435600"/>
          <p14:tracePt t="1876" x="8121650" y="5340350"/>
          <p14:tracePt t="1893" x="7943850" y="5149850"/>
          <p14:tracePt t="1909" x="7861300" y="5060950"/>
          <p14:tracePt t="1926" x="7651750" y="4832350"/>
          <p14:tracePt t="1943" x="7518400" y="4667250"/>
          <p14:tracePt t="1960" x="7283450" y="4368800"/>
          <p14:tracePt t="1978" x="7073900" y="3994150"/>
          <p14:tracePt t="1995" x="7004050" y="3803650"/>
          <p14:tracePt t="2011" x="6883400" y="3390900"/>
          <p14:tracePt t="2028" x="6851650" y="3168650"/>
          <p14:tracePt t="2045" x="6838950" y="2717800"/>
          <p14:tracePt t="2061" x="6838950" y="2457450"/>
          <p14:tracePt t="2078" x="6908800" y="1936750"/>
          <p14:tracePt t="2095" x="7035800" y="1524000"/>
          <p14:tracePt t="2110" x="7073900" y="1403350"/>
          <p14:tracePt t="2127" x="7150100" y="1168400"/>
          <p14:tracePt t="2143" x="7156450" y="1143000"/>
          <p14:tracePt t="2160" x="7181850" y="1085850"/>
          <p14:tracePt t="2179" x="7194550" y="1066800"/>
          <p14:tracePt t="2194" x="7194550" y="1060450"/>
          <p14:tracePt t="2507" x="7156450" y="1073150"/>
          <p14:tracePt t="2518" x="7035800" y="1123950"/>
          <p14:tracePt t="2530" x="6908800" y="1155700"/>
          <p14:tracePt t="2543" x="6654800" y="1193800"/>
          <p14:tracePt t="2559" x="6083300" y="1276350"/>
          <p14:tracePt t="2576" x="5708650" y="1308100"/>
          <p14:tracePt t="2593" x="5219700" y="1308100"/>
          <p14:tracePt t="2609" x="4902200" y="1320800"/>
          <p14:tracePt t="2626" x="4476750" y="1320800"/>
          <p14:tracePt t="2643" x="4318000" y="1333500"/>
          <p14:tracePt t="2659" x="4025900" y="1346200"/>
          <p14:tracePt t="2677" x="3822700" y="1365250"/>
          <p14:tracePt t="2693" x="3708400" y="1377950"/>
          <p14:tracePt t="2709" x="3498850" y="1409700"/>
          <p14:tracePt t="2726" x="3422650" y="1416050"/>
          <p14:tracePt t="2743" x="3302000" y="1435100"/>
          <p14:tracePt t="2759" x="3263900" y="1435100"/>
          <p14:tracePt t="2776" x="3187700" y="1435100"/>
          <p14:tracePt t="2793" x="3079750" y="1435100"/>
          <p14:tracePt t="2810" x="3028950" y="1435100"/>
          <p14:tracePt t="2826" x="2946400" y="1416050"/>
          <p14:tracePt t="2843" x="2927350" y="1409700"/>
          <p14:tracePt t="2859" x="2882900" y="1409700"/>
          <p14:tracePt t="2876" x="2857500" y="1409700"/>
          <p14:tracePt t="2893" x="2813050" y="1409700"/>
          <p14:tracePt t="2910" x="2755900" y="1409700"/>
          <p14:tracePt t="2926" x="2717800" y="1409700"/>
          <p14:tracePt t="2943" x="2660650" y="1416050"/>
          <p14:tracePt t="2959" x="2641600" y="1428750"/>
          <p14:tracePt t="2976" x="2597150" y="1441450"/>
          <p14:tracePt t="2992" x="2584450" y="1441450"/>
          <p14:tracePt t="3009" x="2571750" y="1441450"/>
          <p14:tracePt t="3025" x="2559050" y="1447800"/>
          <p14:tracePt t="3042" x="2552700" y="1447800"/>
          <p14:tracePt t="3059" x="2540000" y="1466850"/>
          <p14:tracePt t="3076" x="2533650" y="1479550"/>
          <p14:tracePt t="3095" x="2514600" y="1511300"/>
          <p14:tracePt t="3109" x="2508250" y="1530350"/>
          <p14:tracePt t="3126" x="2495550" y="1543050"/>
          <p14:tracePt t="3143" x="2482850" y="1555750"/>
          <p14:tracePt t="3159" x="2482850" y="1562100"/>
          <p14:tracePt t="3226" x="2482850" y="1574800"/>
          <p14:tracePt t="3237" x="2476500" y="1581150"/>
          <p14:tracePt t="3249" x="2470150" y="1587500"/>
          <p14:tracePt t="3639" x="2463800" y="1587500"/>
          <p14:tracePt t="3649" x="2444750" y="1587500"/>
          <p14:tracePt t="3660" x="2419350" y="1587500"/>
          <p14:tracePt t="3674" x="2387600" y="1587500"/>
          <p14:tracePt t="3691" x="2368550" y="1581150"/>
          <p14:tracePt t="3708" x="2324100" y="1574800"/>
          <p14:tracePt t="3725" x="2305050" y="1574800"/>
          <p14:tracePt t="3741" x="2298700" y="1574800"/>
          <p14:tracePt t="3758" x="2286000" y="1574800"/>
          <p14:tracePt t="3774" x="2279650" y="1574800"/>
          <p14:tracePt t="3791" x="2266950" y="1574800"/>
          <p14:tracePt t="3808" x="2260600" y="1574800"/>
          <p14:tracePt t="3830" x="2247900" y="1574800"/>
          <p14:tracePt t="3841" x="2241550" y="1574800"/>
          <p14:tracePt t="3858" x="2235200" y="1574800"/>
          <p14:tracePt t="3875" x="2222500" y="1574800"/>
          <p14:tracePt t="3908" x="2216150" y="1574800"/>
          <p14:tracePt t="3924" x="2209800" y="1574800"/>
          <p14:tracePt t="3941" x="2197100" y="1574800"/>
          <p14:tracePt t="3958" x="2178050" y="1574800"/>
          <p14:tracePt t="3975" x="2165350" y="1581150"/>
          <p14:tracePt t="3991" x="2152650" y="1587500"/>
          <p14:tracePt t="4007" x="2146300" y="1593850"/>
          <p14:tracePt t="4024" x="2133600" y="1600200"/>
          <p14:tracePt t="4042" x="2127250" y="1600200"/>
          <p14:tracePt t="4058" x="2120900" y="1600200"/>
          <p14:tracePt t="4074" x="2114550" y="1600200"/>
          <p14:tracePt t="21583" x="2114550" y="1606550"/>
          <p14:tracePt t="21591" x="2114550" y="1612900"/>
          <p14:tracePt t="21601" x="2120900" y="1612900"/>
          <p14:tracePt t="21612" x="2127250" y="1612900"/>
          <p14:tracePt t="21625" x="2139950" y="1612900"/>
          <p14:tracePt t="21642" x="2146300" y="1619250"/>
          <p14:tracePt t="21660" x="2152650" y="1619250"/>
          <p14:tracePt t="21676" x="2165350" y="1619250"/>
          <p14:tracePt t="21692" x="2171700" y="1619250"/>
          <p14:tracePt t="21709" x="2190750" y="1619250"/>
          <p14:tracePt t="21725" x="2203450" y="1619250"/>
          <p14:tracePt t="21743" x="2235200" y="1619250"/>
          <p14:tracePt t="21761" x="2266950" y="1625600"/>
          <p14:tracePt t="21777" x="2279650" y="1625600"/>
          <p14:tracePt t="21793" x="2311400" y="1631950"/>
          <p14:tracePt t="21809" x="2324100" y="1638300"/>
          <p14:tracePt t="21825" x="2362200" y="1638300"/>
          <p14:tracePt t="21842" x="2387600" y="1638300"/>
          <p14:tracePt t="21858" x="2451100" y="1644650"/>
          <p14:tracePt t="21876" x="2482850" y="1651000"/>
          <p14:tracePt t="21892" x="2520950" y="1651000"/>
          <p14:tracePt t="21909" x="2565400" y="1651000"/>
          <p14:tracePt t="21925" x="2578100" y="1663700"/>
          <p14:tracePt t="21942" x="2609850" y="1670050"/>
          <p14:tracePt t="21958" x="2641600" y="1670050"/>
          <p14:tracePt t="21975" x="2673350" y="1676400"/>
          <p14:tracePt t="21991" x="2692400" y="1682750"/>
          <p14:tracePt t="22008" x="2736850" y="1689100"/>
          <p14:tracePt t="22025" x="2768600" y="1695450"/>
          <p14:tracePt t="22041" x="2781300" y="1695450"/>
          <p14:tracePt t="22058" x="2806700" y="1701800"/>
          <p14:tracePt t="22075" x="2819400" y="1701800"/>
          <p14:tracePt t="22091" x="2857500" y="1714500"/>
          <p14:tracePt t="22108" x="2876550" y="1714500"/>
          <p14:tracePt t="22125" x="2921000" y="1720850"/>
          <p14:tracePt t="22142" x="2971800" y="1727200"/>
          <p14:tracePt t="22158" x="2990850" y="1727200"/>
          <p14:tracePt t="22175" x="3022600" y="1727200"/>
          <p14:tracePt t="22192" x="3041650" y="1727200"/>
          <p14:tracePt t="22209" x="3086100" y="1733550"/>
          <p14:tracePt t="22226" x="3149600" y="1733550"/>
          <p14:tracePt t="22242" x="3168650" y="1733550"/>
          <p14:tracePt t="22258" x="3213100" y="1733550"/>
          <p14:tracePt t="22275" x="3225800" y="1733550"/>
          <p14:tracePt t="22292" x="3232150" y="1733550"/>
          <p14:tracePt t="23850" x="3238500" y="1733550"/>
          <p14:tracePt t="24696" x="3244850" y="1733550"/>
          <p14:tracePt t="24729" x="3244850" y="1739900"/>
          <p14:tracePt t="24750" x="3251200" y="1746250"/>
          <p14:tracePt t="24760" x="3251200" y="1752600"/>
          <p14:tracePt t="24782" x="3251200" y="1758950"/>
          <p14:tracePt t="24793" x="3251200" y="1765300"/>
          <p14:tracePt t="24816" x="3257550" y="1771650"/>
          <p14:tracePt t="24825" x="3257550" y="1778000"/>
          <p14:tracePt t="24835" x="3257550" y="1784350"/>
          <p14:tracePt t="24846" x="3257550" y="1790700"/>
          <p14:tracePt t="24856" x="3257550" y="1797050"/>
          <p14:tracePt t="24873" x="3263900" y="1803400"/>
          <p14:tracePt t="24889" x="3263900" y="1816100"/>
          <p14:tracePt t="24905" x="3270250" y="1822450"/>
          <p14:tracePt t="24922" x="3270250" y="1847850"/>
          <p14:tracePt t="24939" x="3270250" y="1860550"/>
          <p14:tracePt t="24955" x="3270250" y="1879600"/>
          <p14:tracePt t="24972" x="3270250" y="1911350"/>
          <p14:tracePt t="25005" x="3276600" y="1930400"/>
          <p14:tracePt t="25022" x="3276600" y="1943100"/>
          <p14:tracePt t="25039" x="3276600" y="1955800"/>
          <p14:tracePt t="25056" x="3276600" y="1962150"/>
          <p14:tracePt t="25112" x="3276600" y="1968500"/>
          <p14:tracePt t="25121" x="3276600" y="1974850"/>
          <p14:tracePt t="25131" x="3276600" y="1981200"/>
          <p14:tracePt t="25143" x="3282950" y="1987550"/>
          <p14:tracePt t="25156" x="3282950" y="1993900"/>
          <p14:tracePt t="25174" x="3282950" y="2000250"/>
          <p14:tracePt t="25204" x="3282950" y="2006600"/>
          <p14:tracePt t="371263" x="4737100" y="3962400"/>
          <p14:tracePt t="371271" x="4737100" y="3943350"/>
          <p14:tracePt t="371283" x="4737100" y="3924300"/>
          <p14:tracePt t="371292" x="4737100" y="3892550"/>
          <p14:tracePt t="371303" x="4743450" y="3867150"/>
          <p14:tracePt t="371317" x="4743450" y="3822700"/>
          <p14:tracePt t="371334" x="4756150" y="3765550"/>
          <p14:tracePt t="371352" x="4756150" y="3752850"/>
          <p14:tracePt t="371368" x="4762500" y="3740150"/>
          <p14:tracePt t="371384" x="4768850" y="3733800"/>
          <p14:tracePt t="371400" x="4775200" y="3727450"/>
          <p14:tracePt t="371417" x="4787900" y="3727450"/>
          <p14:tracePt t="371433" x="4819650" y="3727450"/>
          <p14:tracePt t="371452" x="4857750" y="3746500"/>
          <p14:tracePt t="371468" x="4876800" y="3765550"/>
          <p14:tracePt t="371484" x="4895850" y="3790950"/>
          <p14:tracePt t="371501" x="4902200" y="3810000"/>
          <p14:tracePt t="371518" x="4908550" y="3854450"/>
          <p14:tracePt t="371534" x="4902200" y="3879850"/>
          <p14:tracePt t="371551" x="4832350" y="4006850"/>
          <p14:tracePt t="371568" x="4743450" y="4146550"/>
          <p14:tracePt t="371585" x="4699000" y="4191000"/>
          <p14:tracePt t="371601" x="4597400" y="4267200"/>
          <p14:tracePt t="371617" x="4552950" y="4286250"/>
          <p14:tracePt t="371633" x="4470400" y="4311650"/>
          <p14:tracePt t="371650" x="4445000" y="4318000"/>
          <p14:tracePt t="371667" x="4413250" y="4324350"/>
          <p14:tracePt t="371683" x="4400550" y="4324350"/>
          <p14:tracePt t="372161" x="4394200" y="4324350"/>
          <p14:tracePt t="372172" x="4381500" y="4324350"/>
          <p14:tracePt t="372182" x="4368800" y="4324350"/>
          <p14:tracePt t="372192" x="4349750" y="4318000"/>
          <p14:tracePt t="372204" x="4318000" y="4318000"/>
          <p14:tracePt t="372216" x="4279900" y="4318000"/>
          <p14:tracePt t="372235" x="4241800" y="4318000"/>
          <p14:tracePt t="372251" x="4184650" y="4318000"/>
          <p14:tracePt t="372268" x="4095750" y="4330700"/>
          <p14:tracePt t="372283" x="4038600" y="4343400"/>
          <p14:tracePt t="372300" x="3924300" y="4425950"/>
          <p14:tracePt t="372316" x="3854450" y="4470400"/>
          <p14:tracePt t="372333" x="3759200" y="4578350"/>
          <p14:tracePt t="372350" x="3670300" y="4737100"/>
          <p14:tracePt t="372366" x="3498850" y="5080000"/>
          <p14:tracePt t="372383" x="3397250" y="5346700"/>
          <p14:tracePt t="372399" x="3365500" y="5480050"/>
          <p14:tracePt t="372416" x="3340100" y="5765800"/>
          <p14:tracePt t="372433" x="3340100" y="5842000"/>
          <p14:tracePt t="372450" x="3378200" y="5956300"/>
          <p14:tracePt t="372466" x="3397250" y="5994400"/>
          <p14:tracePt t="372468" x="3416300" y="6019800"/>
          <p14:tracePt t="372482" x="3460750" y="6045200"/>
          <p14:tracePt t="372500" x="3594100" y="6064250"/>
          <p14:tracePt t="372516" x="3657600" y="6064250"/>
          <p14:tracePt t="372533" x="3784600" y="6013450"/>
          <p14:tracePt t="372550" x="3848100" y="5918200"/>
          <p14:tracePt t="372566" x="3943350" y="5695950"/>
          <p14:tracePt t="372583" x="3962400" y="5600700"/>
          <p14:tracePt t="372599" x="3962400" y="5499100"/>
          <p14:tracePt t="372616" x="3886200" y="5403850"/>
          <p14:tracePt t="372633" x="3778250" y="5365750"/>
          <p14:tracePt t="372649" x="3575050" y="5353050"/>
          <p14:tracePt t="372667" x="3460750" y="5353050"/>
          <p14:tracePt t="372684" x="3270250" y="5397500"/>
          <p14:tracePt t="372699" x="3225800" y="5416550"/>
          <p14:tracePt t="372716" x="3168650" y="5448300"/>
          <p14:tracePt t="372733" x="3149600" y="5518150"/>
          <p14:tracePt t="372750" x="3149600" y="5581650"/>
          <p14:tracePt t="372765" x="3155950" y="5664200"/>
          <p14:tracePt t="372782" x="3181350" y="5689600"/>
          <p14:tracePt t="372799" x="3257550" y="5759450"/>
          <p14:tracePt t="372816" x="3282950" y="5778500"/>
          <p14:tracePt t="372832" x="3327400" y="5810250"/>
          <p14:tracePt t="372849" x="3340100" y="5822950"/>
          <p14:tracePt t="372865" x="3346450" y="5822950"/>
          <p14:tracePt t="372882" x="3352800" y="5822950"/>
          <p14:tracePt t="372898" x="3359150" y="5822950"/>
          <p14:tracePt t="372934" x="3365500" y="5822950"/>
          <p14:tracePt t="373253" x="3359150" y="5822950"/>
          <p14:tracePt t="373262" x="3327400" y="5797550"/>
          <p14:tracePt t="373273" x="3257550" y="5759450"/>
          <p14:tracePt t="373284" x="3175000" y="5727700"/>
          <p14:tracePt t="373299" x="3048000" y="5695950"/>
          <p14:tracePt t="373315" x="2781300" y="5670550"/>
          <p14:tracePt t="373332" x="2679700" y="5664200"/>
          <p14:tracePt t="373349" x="2476500" y="5664200"/>
          <p14:tracePt t="373365" x="2374900" y="5664200"/>
          <p14:tracePt t="373382" x="2235200" y="5664200"/>
          <p14:tracePt t="373399" x="2178050" y="5676900"/>
          <p14:tracePt t="373415" x="2082800" y="5689600"/>
          <p14:tracePt t="373432" x="2012950" y="5702300"/>
          <p14:tracePt t="373450" x="1993900" y="5715000"/>
          <p14:tracePt t="373466" x="1962150" y="5721350"/>
          <p14:tracePt t="373481" x="1949450" y="5727700"/>
          <p14:tracePt t="373498" x="1924050" y="5727700"/>
          <p14:tracePt t="373515" x="1917700" y="5727700"/>
          <p14:tracePt t="373532" x="1898650" y="5727700"/>
          <p14:tracePt t="373549" x="1892300" y="5727700"/>
          <p14:tracePt t="373565" x="1885950" y="5727700"/>
          <p14:tracePt t="373581" x="1866900" y="5727700"/>
          <p14:tracePt t="373598" x="1860550" y="5727700"/>
          <p14:tracePt t="373615" x="1854200" y="5727700"/>
          <p14:tracePt t="373632" x="1835150" y="5721350"/>
          <p14:tracePt t="373648" x="1828800" y="5721350"/>
          <p14:tracePt t="373665" x="1816100" y="5715000"/>
          <p14:tracePt t="373698" x="1816100" y="5708650"/>
          <p14:tracePt t="376271" x="1816100" y="5702300"/>
          <p14:tracePt t="376291" x="1816100" y="5695950"/>
          <p14:tracePt t="376313" x="1809750" y="5695950"/>
          <p14:tracePt t="376323" x="1809750" y="5689600"/>
          <p14:tracePt t="376345" x="1809750" y="5683250"/>
          <p14:tracePt t="376366" x="1803400" y="5683250"/>
          <p14:tracePt t="376377" x="1803400" y="5676900"/>
          <p14:tracePt t="376620" x="1809750" y="5676900"/>
          <p14:tracePt t="376630" x="1816100" y="5676900"/>
          <p14:tracePt t="376642" x="1828800" y="5683250"/>
          <p14:tracePt t="376652" x="1847850" y="5689600"/>
          <p14:tracePt t="376663" x="1860550" y="5695950"/>
          <p14:tracePt t="376679" x="1879600" y="5695950"/>
          <p14:tracePt t="376696" x="1911350" y="5715000"/>
          <p14:tracePt t="376712" x="1924050" y="5721350"/>
          <p14:tracePt t="376729" x="1955800" y="5721350"/>
          <p14:tracePt t="376746" x="1968500" y="5727700"/>
          <p14:tracePt t="376762" x="2012950" y="5727700"/>
          <p14:tracePt t="376779" x="2070100" y="5740400"/>
          <p14:tracePt t="376796" x="2108200" y="5740400"/>
          <p14:tracePt t="376812" x="2159000" y="5740400"/>
          <p14:tracePt t="376829" x="2184400" y="5740400"/>
          <p14:tracePt t="376846" x="2235200" y="5740400"/>
          <p14:tracePt t="376863" x="2311400" y="5746750"/>
          <p14:tracePt t="376879" x="2355850" y="5746750"/>
          <p14:tracePt t="376896" x="2432050" y="5759450"/>
          <p14:tracePt t="376912" x="2463800" y="5759450"/>
          <p14:tracePt t="376929" x="2520950" y="5759450"/>
          <p14:tracePt t="376946" x="2546350" y="5759450"/>
          <p14:tracePt t="376962" x="2635250" y="5759450"/>
          <p14:tracePt t="376979" x="2686050" y="5759450"/>
          <p14:tracePt t="376995" x="2768600" y="5759450"/>
          <p14:tracePt t="377012" x="2832100" y="5759450"/>
          <p14:tracePt t="377028" x="2863850" y="5759450"/>
          <p14:tracePt t="377045" x="2921000" y="5759450"/>
          <p14:tracePt t="377061" x="2940050" y="5759450"/>
          <p14:tracePt t="377078" x="2990850" y="5759450"/>
          <p14:tracePt t="377095" x="3009900" y="5759450"/>
          <p14:tracePt t="377112" x="3060700" y="5759450"/>
          <p14:tracePt t="377128" x="3098800" y="5759450"/>
          <p14:tracePt t="377145" x="3124200" y="5759450"/>
          <p14:tracePt t="377162" x="3206750" y="5759450"/>
          <p14:tracePt t="377179" x="3257550" y="5759450"/>
          <p14:tracePt t="377195" x="3359150" y="5759450"/>
          <p14:tracePt t="377213" x="3384550" y="5759450"/>
          <p14:tracePt t="377229" x="3409950" y="5759450"/>
          <p14:tracePt t="377646" x="3409950" y="5778500"/>
          <p14:tracePt t="377658" x="3416300" y="5797550"/>
          <p14:tracePt t="377668" x="3422650" y="5816600"/>
          <p14:tracePt t="377679" x="3429000" y="5829300"/>
          <p14:tracePt t="377694" x="3435350" y="5842000"/>
          <p14:tracePt t="377711" x="3448050" y="5861050"/>
          <p14:tracePt t="377727" x="3454400" y="5873750"/>
          <p14:tracePt t="377744" x="3486150" y="5905500"/>
          <p14:tracePt t="377761" x="3511550" y="5924550"/>
          <p14:tracePt t="377777" x="3562350" y="5956300"/>
          <p14:tracePt t="377794" x="3606800" y="5981700"/>
          <p14:tracePt t="377811" x="3625850" y="5988050"/>
          <p14:tracePt t="377827" x="3651250" y="6013450"/>
          <p14:tracePt t="377844" x="3663950" y="6019800"/>
          <p14:tracePt t="377861" x="3689350" y="6038850"/>
          <p14:tracePt t="377877" x="3714750" y="6051550"/>
          <p14:tracePt t="377895" x="3759200" y="6070600"/>
          <p14:tracePt t="377911" x="3803650" y="6089650"/>
          <p14:tracePt t="377927" x="3835400" y="6096000"/>
          <p14:tracePt t="377944" x="3905250" y="6108700"/>
          <p14:tracePt t="377961" x="3937000" y="6115050"/>
          <p14:tracePt t="377977" x="4019550" y="6127750"/>
          <p14:tracePt t="377994" x="4057650" y="6127750"/>
          <p14:tracePt t="378011" x="4178300" y="6146800"/>
          <p14:tracePt t="378027" x="4292600" y="6165850"/>
          <p14:tracePt t="378044" x="4368800" y="6172200"/>
          <p14:tracePt t="378061" x="4540250" y="6191250"/>
          <p14:tracePt t="378077" x="4654550" y="6203950"/>
          <p14:tracePt t="378094" x="4787900" y="6229350"/>
          <p14:tracePt t="378111" x="4851400" y="6229350"/>
          <p14:tracePt t="378127" x="5003800" y="6229350"/>
          <p14:tracePt t="378144" x="5130800" y="6229350"/>
          <p14:tracePt t="378161" x="5181600" y="6229350"/>
          <p14:tracePt t="378178" x="5270500" y="6203950"/>
          <p14:tracePt t="378194" x="5302250" y="6184900"/>
          <p14:tracePt t="378210" x="5334000" y="6172200"/>
          <p14:tracePt t="378676" x="5340350" y="6172200"/>
          <p14:tracePt t="378685" x="5353050" y="6172200"/>
          <p14:tracePt t="378697" x="5365750" y="6172200"/>
          <p14:tracePt t="378712" x="5391150" y="6178550"/>
          <p14:tracePt t="378727" x="5429250" y="6184900"/>
          <p14:tracePt t="378743" x="5461000" y="6184900"/>
          <p14:tracePt t="378760" x="5524500" y="6184900"/>
          <p14:tracePt t="378777" x="5562600" y="6184900"/>
          <p14:tracePt t="378794" x="5613400" y="6184900"/>
          <p14:tracePt t="378813" x="5645150" y="6184900"/>
          <p14:tracePt t="378829" x="5664200" y="6184900"/>
          <p14:tracePt t="378845" x="5689600" y="6184900"/>
          <p14:tracePt t="378862" x="5702300" y="6184900"/>
          <p14:tracePt t="378878" x="5740400" y="6184900"/>
          <p14:tracePt t="378894" x="5759450" y="6184900"/>
          <p14:tracePt t="378911" x="5810250" y="6184900"/>
          <p14:tracePt t="378929" x="5854700" y="6184900"/>
          <p14:tracePt t="378944" x="5873750" y="6184900"/>
          <p14:tracePt t="378960" x="5899150" y="6184900"/>
          <p14:tracePt t="378977" x="5911850" y="6184900"/>
          <p14:tracePt t="378993" x="5943600" y="6184900"/>
          <p14:tracePt t="379011" x="5962650" y="6184900"/>
          <p14:tracePt t="379028" x="6000750" y="6184900"/>
          <p14:tracePt t="379045" x="6051550" y="6184900"/>
          <p14:tracePt t="379060" x="6070600" y="6184900"/>
          <p14:tracePt t="379077" x="6115050" y="6184900"/>
          <p14:tracePt t="379093" x="6134100" y="6178550"/>
          <p14:tracePt t="379110" x="6165850" y="6178550"/>
          <p14:tracePt t="379126" x="6197600" y="6172200"/>
          <p14:tracePt t="379143" x="6235700" y="6159500"/>
          <p14:tracePt t="379160" x="6261100" y="6153150"/>
          <p14:tracePt t="379176" x="6286500" y="6127750"/>
          <p14:tracePt t="379193" x="6305550" y="6121400"/>
          <p14:tracePt t="379209" x="6311900" y="6115050"/>
          <p14:tracePt t="379226" x="6324600" y="6108700"/>
          <p14:tracePt t="379243" x="6324600" y="6102350"/>
          <p14:tracePt t="379259" x="6330950" y="6102350"/>
          <p14:tracePt t="379277" x="6330950" y="6096000"/>
          <p14:tracePt t="379309" x="6337300" y="6096000"/>
          <p14:tracePt t="379330" x="6337300" y="6089650"/>
          <p14:tracePt t="379351" x="6337300" y="6083300"/>
          <p14:tracePt t="379362" x="6337300" y="6076950"/>
          <p14:tracePt t="379383" x="6337300" y="6070600"/>
          <p14:tracePt t="379395" x="6337300" y="6064250"/>
          <p14:tracePt t="379410" x="6337300" y="6057900"/>
          <p14:tracePt t="379436" x="6337300" y="6051550"/>
          <p14:tracePt t="379468" x="6337300" y="6045200"/>
          <p14:tracePt t="379489" x="6330950" y="6038850"/>
          <p14:tracePt t="379510" x="6324600" y="6038850"/>
          <p14:tracePt t="379531" x="6318250" y="6038850"/>
          <p14:tracePt t="379542" x="6311900" y="6032500"/>
          <p14:tracePt t="379553" x="6305550" y="6032500"/>
          <p14:tracePt t="379564" x="6299200" y="6032500"/>
          <p14:tracePt t="379576" x="6299200" y="6026150"/>
          <p14:tracePt t="379593" x="6292850" y="6026150"/>
          <p14:tracePt t="379609" x="6286500" y="6026150"/>
          <p14:tracePt t="379626" x="6280150" y="6019800"/>
          <p14:tracePt t="379643" x="6273800" y="6019800"/>
          <p14:tracePt t="379659" x="6248400" y="6013450"/>
          <p14:tracePt t="379676" x="6229350" y="6013450"/>
          <p14:tracePt t="379692" x="6165850" y="6000750"/>
          <p14:tracePt t="379709" x="6140450" y="5994400"/>
          <p14:tracePt t="379726" x="6089650" y="5994400"/>
          <p14:tracePt t="379743" x="6032500" y="5981700"/>
          <p14:tracePt t="379759" x="6000750" y="5981700"/>
          <p14:tracePt t="379776" x="5956300" y="5981700"/>
          <p14:tracePt t="379792" x="5924550" y="5981700"/>
          <p14:tracePt t="379809" x="5880100" y="5981700"/>
          <p14:tracePt t="379826" x="5854700" y="5981700"/>
          <p14:tracePt t="379842" x="5822950" y="5981700"/>
          <p14:tracePt t="379860" x="5784850" y="5981700"/>
          <p14:tracePt t="379877" x="5753100" y="5981700"/>
          <p14:tracePt t="379894" x="5708650" y="5981700"/>
          <p14:tracePt t="379910" x="5689600" y="5981700"/>
          <p14:tracePt t="379927" x="5638800" y="5981700"/>
          <p14:tracePt t="379944" x="5619750" y="5981700"/>
          <p14:tracePt t="379960" x="5575300" y="5981700"/>
          <p14:tracePt t="379977" x="5524500" y="5975350"/>
          <p14:tracePt t="379993" x="5486400" y="5975350"/>
          <p14:tracePt t="380010" x="5384800" y="5975350"/>
          <p14:tracePt t="380026" x="5321300" y="5975350"/>
          <p14:tracePt t="380043" x="5181600" y="5975350"/>
          <p14:tracePt t="380060" x="5092700" y="5975350"/>
          <p14:tracePt t="380076" x="4940300" y="5975350"/>
          <p14:tracePt t="380093" x="4857750" y="5975350"/>
          <p14:tracePt t="380110" x="4838700" y="5975350"/>
          <p14:tracePt t="380127" x="4826000" y="5975350"/>
          <p14:tracePt t="381267" x="4826000" y="5969000"/>
          <p14:tracePt t="381278" x="4838700" y="5969000"/>
          <p14:tracePt t="381288" x="4851400" y="5962650"/>
          <p14:tracePt t="381299" x="4864100" y="5956300"/>
          <p14:tracePt t="381310" x="4876800" y="5949950"/>
          <p14:tracePt t="381325" x="4883150" y="5949950"/>
          <p14:tracePt t="381342" x="4889500" y="5943600"/>
          <p14:tracePt t="381358" x="4895850" y="5937250"/>
          <p14:tracePt t="381376" x="4908550" y="5930900"/>
          <p14:tracePt t="381392" x="4914900" y="5924550"/>
          <p14:tracePt t="381409" x="4921250" y="5911850"/>
          <p14:tracePt t="381442" x="4921250" y="5892800"/>
          <p14:tracePt t="381458" x="4914900" y="5873750"/>
          <p14:tracePt t="381474" x="4889500" y="5867400"/>
          <p14:tracePt t="381491" x="4845050" y="5861050"/>
          <p14:tracePt t="381507" x="4806950" y="5861050"/>
          <p14:tracePt t="381524" x="4737100" y="5861050"/>
          <p14:tracePt t="381541" x="4705350" y="5861050"/>
          <p14:tracePt t="381557" x="4667250" y="5880100"/>
          <p14:tracePt t="381574" x="4648200" y="5892800"/>
          <p14:tracePt t="381591" x="4641850" y="5892800"/>
          <p14:tracePt t="381607" x="4635500" y="5905500"/>
          <p14:tracePt t="381641" x="4635500" y="5911850"/>
          <p14:tracePt t="381657" x="4635500" y="5918200"/>
          <p14:tracePt t="382581" x="4629150" y="5918200"/>
          <p14:tracePt t="382604" x="4622800" y="5918200"/>
          <p14:tracePt t="382614" x="4616450" y="5918200"/>
          <p14:tracePt t="382634" x="4610100" y="5918200"/>
          <p14:tracePt t="382644" x="4597400" y="5918200"/>
          <p14:tracePt t="382657" x="4591050" y="5918200"/>
          <p14:tracePt t="382673" x="4578350" y="5918200"/>
          <p14:tracePt t="382692" x="4540250" y="5918200"/>
          <p14:tracePt t="382708" x="4495800" y="5937250"/>
          <p14:tracePt t="382725" x="4476750" y="5943600"/>
          <p14:tracePt t="382742" x="4445000" y="5962650"/>
          <p14:tracePt t="382758" x="4425950" y="5969000"/>
          <p14:tracePt t="382774" x="4406900" y="6007100"/>
          <p14:tracePt t="382790" x="4400550" y="6045200"/>
          <p14:tracePt t="382806" x="4400550" y="6140450"/>
          <p14:tracePt t="382823" x="4495800" y="6330950"/>
          <p14:tracePt t="382840" x="4584700" y="6438900"/>
          <p14:tracePt t="382857" x="4724400" y="6553200"/>
          <p14:tracePt t="382874" x="4832350" y="6591300"/>
          <p14:tracePt t="382890" x="5035550" y="6623050"/>
          <p14:tracePt t="382907" x="5124450" y="6623050"/>
          <p14:tracePt t="382923" x="5245100" y="6610350"/>
          <p14:tracePt t="382940" x="5321300" y="6553200"/>
          <p14:tracePt t="382956" x="5359400" y="6515100"/>
          <p14:tracePt t="382973" x="5410200" y="6426200"/>
          <p14:tracePt t="382990" x="5429250" y="6369050"/>
          <p14:tracePt t="383006" x="5429250" y="6242050"/>
          <p14:tracePt t="383023" x="5403850" y="6178550"/>
          <p14:tracePt t="383039" x="5111750" y="5956300"/>
          <p14:tracePt t="383056" x="4565650" y="5797550"/>
          <p14:tracePt t="383073" x="4279900" y="5797550"/>
          <p14:tracePt t="383089" x="3949700" y="5880100"/>
          <p14:tracePt t="383107" x="3841750" y="5924550"/>
          <p14:tracePt t="383124" x="3714750" y="6019800"/>
          <p14:tracePt t="383141" x="3676650" y="6070600"/>
          <p14:tracePt t="383158" x="3638550" y="6203950"/>
          <p14:tracePt t="383175" x="3702050" y="6350000"/>
          <p14:tracePt t="383191" x="3759200" y="6407150"/>
          <p14:tracePt t="383206" x="4127500" y="6534150"/>
          <p14:tracePt t="383223" x="4254500" y="6546850"/>
          <p14:tracePt t="383240" x="4502150" y="6508750"/>
          <p14:tracePt t="383258" x="4591050" y="6457950"/>
          <p14:tracePt t="383274" x="4775200" y="6292850"/>
          <p14:tracePt t="383290" x="4895850" y="5975350"/>
          <p14:tracePt t="383306" x="4895850" y="5835650"/>
          <p14:tracePt t="383322" x="4864100" y="5676900"/>
          <p14:tracePt t="383339" x="4781550" y="5613400"/>
          <p14:tracePt t="383356" x="4489450" y="5524500"/>
          <p14:tracePt t="383372" x="4330700" y="5524500"/>
          <p14:tracePt t="383389" x="4133850" y="5588000"/>
          <p14:tracePt t="383406" x="4051300" y="5683250"/>
          <p14:tracePt t="383422" x="4025900" y="5727700"/>
          <p14:tracePt t="383439" x="4013200" y="5778500"/>
          <p14:tracePt t="385621" x="4019550" y="5791200"/>
          <p14:tracePt t="385631" x="4038600" y="5803900"/>
          <p14:tracePt t="385643" x="4070350" y="5835650"/>
          <p14:tracePt t="385655" x="4127500" y="5886450"/>
          <p14:tracePt t="385672" x="4197350" y="5924550"/>
          <p14:tracePt t="385689" x="4394200" y="5975350"/>
          <p14:tracePt t="385706" x="4622800" y="6007100"/>
          <p14:tracePt t="385721" x="4711700" y="6007100"/>
          <p14:tracePt t="385738" x="4889500" y="6007100"/>
          <p14:tracePt t="385754" x="4984750" y="5994400"/>
          <p14:tracePt t="385771" x="5099050" y="5962650"/>
          <p14:tracePt t="385788" x="5143500" y="5949950"/>
          <p14:tracePt t="385804" x="5194300" y="5930900"/>
          <p14:tracePt t="385821" x="5226050" y="5924550"/>
          <p14:tracePt t="385837" x="5232400" y="5924550"/>
          <p14:tracePt t="385854" x="5245100" y="5924550"/>
          <p14:tracePt t="385871" x="5257800" y="5924550"/>
          <p14:tracePt t="385887" x="5276850" y="5924550"/>
          <p14:tracePt t="385904" x="5295900" y="5943600"/>
          <p14:tracePt t="385921" x="5372100" y="5981700"/>
          <p14:tracePt t="385938" x="5492750" y="6032500"/>
          <p14:tracePt t="385954" x="5537200" y="6038850"/>
          <p14:tracePt t="385971" x="5632450" y="6064250"/>
          <p14:tracePt t="385987" x="5708650" y="6064250"/>
          <p14:tracePt t="386004" x="5835650" y="6064250"/>
          <p14:tracePt t="386021" x="5873750" y="6064250"/>
          <p14:tracePt t="386037" x="5892800" y="6064250"/>
          <p14:tracePt t="389312" x="5892800" y="6057900"/>
          <p14:tracePt t="389323" x="5880100" y="6038850"/>
          <p14:tracePt t="389335" x="5835650" y="6000750"/>
          <p14:tracePt t="389344" x="5765800" y="5949950"/>
          <p14:tracePt t="389353" x="5708650" y="5905500"/>
          <p14:tracePt t="389368" x="5651500" y="5867400"/>
          <p14:tracePt t="389385" x="5473700" y="5683250"/>
          <p14:tracePt t="389401" x="5353050" y="5568950"/>
          <p14:tracePt t="389418" x="5118100" y="5308600"/>
          <p14:tracePt t="389434" x="5022850" y="5175250"/>
          <p14:tracePt t="389451" x="4749800" y="4737100"/>
          <p14:tracePt t="389468" x="4635500" y="4540250"/>
          <p14:tracePt t="389471" x="4540250" y="4343400"/>
          <p14:tracePt t="389485" x="4419600" y="4114800"/>
          <p14:tracePt t="389501" x="4311650" y="3873500"/>
          <p14:tracePt t="389518" x="4203700" y="3644900"/>
          <p14:tracePt t="389534" x="4114800" y="3435350"/>
          <p14:tracePt t="389551" x="4089400" y="3340100"/>
          <p14:tracePt t="389568" x="4013200" y="3168650"/>
          <p14:tracePt t="389584" x="3975100" y="3111500"/>
          <p14:tracePt t="389601" x="3917950" y="3028950"/>
          <p14:tracePt t="389618" x="3822700" y="2959100"/>
          <p14:tracePt t="389634" x="3778250" y="2933700"/>
          <p14:tracePt t="389650" x="3676650" y="2876550"/>
          <p14:tracePt t="389667" x="3651250" y="2863850"/>
          <p14:tracePt t="389683" x="3511550" y="2800350"/>
          <p14:tracePt t="389700" x="3435350" y="2794000"/>
          <p14:tracePt t="389717" x="3295650" y="2794000"/>
          <p14:tracePt t="389734" x="3219450" y="2794000"/>
          <p14:tracePt t="389750" x="3067050" y="2870200"/>
          <p14:tracePt t="389768" x="2921000" y="3035300"/>
          <p14:tracePt t="389785" x="2838450" y="3194050"/>
          <p14:tracePt t="389801" x="2762250" y="3365500"/>
          <p14:tracePt t="389818" x="2762250" y="3454400"/>
          <p14:tracePt t="389834" x="2787650" y="3625850"/>
          <p14:tracePt t="389852" x="2863850" y="3727450"/>
          <p14:tracePt t="389868" x="2933700" y="3784600"/>
          <p14:tracePt t="389885" x="3155950" y="3816350"/>
          <p14:tracePt t="389900" x="3270250" y="3771900"/>
          <p14:tracePt t="389917" x="3448050" y="3644900"/>
          <p14:tracePt t="389933" x="3511550" y="3549650"/>
          <p14:tracePt t="389950" x="3657600" y="3232150"/>
          <p14:tracePt t="389967" x="3670300" y="3092450"/>
          <p14:tracePt t="389983" x="3670300" y="3048000"/>
          <p14:tracePt t="390000" x="3619500" y="3016250"/>
          <p14:tracePt t="390017" x="3517900" y="3003550"/>
          <p14:tracePt t="390033" x="3289300" y="3041650"/>
          <p14:tracePt t="390051" x="3194050" y="3111500"/>
          <p14:tracePt t="390067" x="3016250" y="3270250"/>
          <p14:tracePt t="390084" x="2870200" y="3416300"/>
          <p14:tracePt t="390100" x="2806700" y="3536950"/>
          <p14:tracePt t="390116" x="2774950" y="3752850"/>
          <p14:tracePt t="390133" x="2774950" y="3829050"/>
          <p14:tracePt t="390149" x="2819400" y="3905250"/>
          <p14:tracePt t="390166" x="2876550" y="3937000"/>
          <p14:tracePt t="390183" x="3016250" y="3943350"/>
          <p14:tracePt t="390200" x="3168650" y="3829050"/>
          <p14:tracePt t="390216" x="3244850" y="3721100"/>
          <p14:tracePt t="390233" x="3327400" y="3536950"/>
          <p14:tracePt t="390250" x="3327400" y="3460750"/>
          <p14:tracePt t="390266" x="3308350" y="3352800"/>
          <p14:tracePt t="390283" x="3251200" y="3314700"/>
          <p14:tracePt t="390299" x="3073400" y="3302000"/>
          <p14:tracePt t="390316" x="2844800" y="3403600"/>
          <p14:tracePt t="390333" x="2774950" y="3473450"/>
          <p14:tracePt t="390350" x="2641600" y="3752850"/>
          <p14:tracePt t="392265" x="2641600" y="3746500"/>
          <p14:tracePt t="392276" x="2654300" y="3714750"/>
          <p14:tracePt t="392286" x="2660650" y="3695700"/>
          <p14:tracePt t="392298" x="2679700" y="3663950"/>
          <p14:tracePt t="392315" x="2686050" y="3644900"/>
          <p14:tracePt t="392332" x="2698750" y="3575050"/>
          <p14:tracePt t="392348" x="2698750" y="3549650"/>
          <p14:tracePt t="392365" x="2705100" y="3505200"/>
          <p14:tracePt t="392382" x="2705100" y="3454400"/>
          <p14:tracePt t="392398" x="2705100" y="3435350"/>
          <p14:tracePt t="392415" x="2692400" y="3390900"/>
          <p14:tracePt t="392432" x="2686050" y="3371850"/>
          <p14:tracePt t="392448" x="2641600" y="3333750"/>
          <p14:tracePt t="392464" x="2628900" y="3321050"/>
          <p14:tracePt t="392466" x="2622550" y="3314700"/>
          <p14:tracePt t="392482" x="2616200" y="3314700"/>
          <p14:tracePt t="392498" x="2609850" y="3308350"/>
          <p14:tracePt t="392562" x="2609850" y="3314700"/>
          <p14:tracePt t="392572" x="2616200" y="3321050"/>
          <p14:tracePt t="392584" x="2628900" y="3327400"/>
          <p14:tracePt t="392599" x="2635250" y="3333750"/>
          <p14:tracePt t="392615" x="2641600" y="3333750"/>
          <p14:tracePt t="392646" x="2647950" y="3333750"/>
          <p14:tracePt t="392678" x="2654300" y="3333750"/>
          <p14:tracePt t="392699" x="2660650" y="3308350"/>
          <p14:tracePt t="392709" x="2660650" y="3282950"/>
          <p14:tracePt t="392720" x="2667000" y="3263900"/>
          <p14:tracePt t="392731" x="2667000" y="3251200"/>
          <p14:tracePt t="392747" x="2667000" y="3225800"/>
          <p14:tracePt t="392764" x="2667000" y="3206750"/>
          <p14:tracePt t="392781" x="2667000" y="3200400"/>
          <p14:tracePt t="392798" x="2667000" y="3181350"/>
          <p14:tracePt t="392814" x="2667000" y="3175000"/>
          <p14:tracePt t="392831" x="2667000" y="3162300"/>
          <p14:tracePt t="392868" x="2667000" y="3155950"/>
          <p14:tracePt t="392911" x="2667000" y="3149600"/>
          <p14:tracePt t="392920" x="2667000" y="3143250"/>
          <p14:tracePt t="392931" x="2667000" y="3136900"/>
          <p14:tracePt t="392947" x="2667000" y="3124200"/>
          <p14:tracePt t="392964" x="2667000" y="3111500"/>
          <p14:tracePt t="392980" x="2667000" y="3098800"/>
          <p14:tracePt t="392997" x="2667000" y="3073400"/>
          <p14:tracePt t="393014" x="2667000" y="3067050"/>
          <p14:tracePt t="393030" x="2660650" y="3041650"/>
          <p14:tracePt t="393049" x="2660650" y="3028950"/>
          <p14:tracePt t="393065" x="2654300" y="3028950"/>
          <p14:tracePt t="393082" x="2647950" y="3022600"/>
          <p14:tracePt t="393099" x="2647950" y="3016250"/>
          <p14:tracePt t="393115" x="2641600" y="3016250"/>
          <p14:tracePt t="393147" x="2635250" y="3016250"/>
          <p14:tracePt t="393164" x="2628900" y="3035300"/>
          <p14:tracePt t="393180" x="2628900" y="3054350"/>
          <p14:tracePt t="393197" x="2628900" y="3079750"/>
          <p14:tracePt t="393214" x="2628900" y="3092450"/>
          <p14:tracePt t="393230" x="2628900" y="3098800"/>
          <p14:tracePt t="393247" x="2628900" y="3111500"/>
          <p14:tracePt t="393264" x="2635250" y="3136900"/>
          <p14:tracePt t="393281" x="2647950" y="3181350"/>
          <p14:tracePt t="393297" x="2660650" y="3206750"/>
          <p14:tracePt t="393314" x="2686050" y="3340100"/>
          <p14:tracePt t="393330" x="2686050" y="3371850"/>
          <p14:tracePt t="393347" x="2705100" y="3441700"/>
          <p14:tracePt t="393364" x="2705100" y="3479800"/>
          <p14:tracePt t="393381" x="2711450" y="3549650"/>
          <p14:tracePt t="393398" x="2717800" y="3663950"/>
          <p14:tracePt t="393414" x="2717800" y="3727450"/>
          <p14:tracePt t="393431" x="2717800" y="3810000"/>
          <p14:tracePt t="393448" x="2717800" y="3835400"/>
          <p14:tracePt t="393465" x="2724150" y="3867150"/>
          <p14:tracePt t="393482" x="2724150" y="3873500"/>
          <p14:tracePt t="393497" x="2724150" y="3886200"/>
          <p14:tracePt t="393514" x="2724150" y="3892550"/>
          <p14:tracePt t="393566" x="2730500" y="3886200"/>
          <p14:tracePt t="393578" x="2743200" y="3867150"/>
          <p14:tracePt t="393589" x="2762250" y="3835400"/>
          <p14:tracePt t="393601" x="2781300" y="3778250"/>
          <p14:tracePt t="393615" x="2806700" y="3733800"/>
          <p14:tracePt t="393632" x="2882900" y="3511550"/>
          <p14:tracePt t="393647" x="2921000" y="3282950"/>
          <p14:tracePt t="393664" x="2946400" y="3035300"/>
          <p14:tracePt t="393680" x="2946400" y="2971800"/>
          <p14:tracePt t="393696" x="2895600" y="2863850"/>
          <p14:tracePt t="393713" x="2863850" y="2838450"/>
          <p14:tracePt t="393730" x="2762250" y="2800350"/>
          <p14:tracePt t="393746" x="2635250" y="2813050"/>
          <p14:tracePt t="393763" x="2571750" y="2882900"/>
          <p14:tracePt t="393780" x="2406650" y="3327400"/>
          <p14:tracePt t="393796" x="2400300" y="3441700"/>
          <p14:tracePt t="393813" x="2413000" y="3670300"/>
          <p14:tracePt t="393830" x="2451100" y="3765550"/>
          <p14:tracePt t="393846" x="2540000" y="3905250"/>
          <p14:tracePt t="393863" x="2679700" y="3981450"/>
          <p14:tracePt t="393880" x="2755900" y="3994150"/>
          <p14:tracePt t="393896" x="2914650" y="3968750"/>
          <p14:tracePt t="393913" x="2971800" y="3917950"/>
          <p14:tracePt t="393929" x="3048000" y="3816350"/>
          <p14:tracePt t="393946" x="3060700" y="3797300"/>
          <p14:tracePt t="393963" x="3073400" y="3784600"/>
          <p14:tracePt t="393980" x="3079750" y="3822700"/>
          <p14:tracePt t="393996" x="3079750" y="3937000"/>
          <p14:tracePt t="394013" x="3079750" y="4102100"/>
          <p14:tracePt t="394031" x="3092450" y="4191000"/>
          <p14:tracePt t="394047" x="3130550" y="4419600"/>
          <p14:tracePt t="394065" x="3162300" y="4565650"/>
          <p14:tracePt t="394498" x="3168650" y="4572000"/>
          <p14:tracePt t="394511" x="3187700" y="4578350"/>
          <p14:tracePt t="394520" x="3238500" y="4603750"/>
          <p14:tracePt t="394531" x="3289300" y="4622800"/>
          <p14:tracePt t="394547" x="3359150" y="4648200"/>
          <p14:tracePt t="394564" x="3568700" y="4730750"/>
          <p14:tracePt t="394580" x="3721100" y="4781550"/>
          <p14:tracePt t="394597" x="4000500" y="4883150"/>
          <p14:tracePt t="394613" x="4159250" y="4959350"/>
          <p14:tracePt t="394630" x="4495800" y="5111750"/>
          <p14:tracePt t="394647" x="4705350" y="5207000"/>
          <p14:tracePt t="394663" x="4845050" y="5276850"/>
          <p14:tracePt t="394679" x="5092700" y="5410200"/>
          <p14:tracePt t="394696" x="5187950" y="5473700"/>
          <p14:tracePt t="394712" x="5340350" y="5619750"/>
          <p14:tracePt t="394729" x="5435600" y="5683250"/>
          <p14:tracePt t="394745" x="5562600" y="5791200"/>
          <p14:tracePt t="394762" x="5607050" y="5816600"/>
          <p14:tracePt t="395185" x="5619750" y="5822950"/>
          <p14:tracePt t="395196" x="5651500" y="5848350"/>
          <p14:tracePt t="395207" x="5695950" y="5873750"/>
          <p14:tracePt t="395218" x="5765800" y="5905500"/>
          <p14:tracePt t="395228" x="5848350" y="5937250"/>
          <p14:tracePt t="395245" x="5924550" y="5975350"/>
          <p14:tracePt t="395262" x="6140450" y="6089650"/>
          <p14:tracePt t="395278" x="6280150" y="6159500"/>
          <p14:tracePt t="395295" x="6438900" y="6229350"/>
          <p14:tracePt t="395312" x="6508750" y="6273800"/>
          <p14:tracePt t="395328" x="6597650" y="6311900"/>
          <p14:tracePt t="395345" x="6673850" y="6369050"/>
          <p14:tracePt t="395362" x="6705600" y="6381750"/>
          <p14:tracePt t="395378" x="6756400" y="6413500"/>
          <p14:tracePt t="395395" x="6788150" y="6426200"/>
          <p14:tracePt t="395412" x="6864350" y="6470650"/>
          <p14:tracePt t="395428" x="6896100" y="6496050"/>
          <p14:tracePt t="395445" x="6940550" y="6534150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165BCEA3-8864-4E38-B342-3B7226878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19228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extLst>
    <p:ext uri="{3A86A75C-4F4B-4683-9AE1-C65F6400EC91}">
      <p14:laserTraceLst xmlns:p14="http://schemas.microsoft.com/office/powerpoint/2010/main">
        <p14:tracePtLst>
          <p14:tracePt t="99999" x="5124450" y="3759200"/>
          <p14:tracePt t="100010" x="5048250" y="3759200"/>
          <p14:tracePt t="100020" x="4972050" y="3759200"/>
          <p14:tracePt t="100033" x="4908550" y="3746500"/>
          <p14:tracePt t="100050" x="4864100" y="3727450"/>
          <p14:tracePt t="100067" x="4806950" y="3695700"/>
          <p14:tracePt t="100083" x="4787900" y="3670300"/>
          <p14:tracePt t="100100" x="4749800" y="3625850"/>
          <p14:tracePt t="100117" x="4730750" y="3568700"/>
          <p14:tracePt t="100133" x="4724400" y="3543300"/>
          <p14:tracePt t="100150" x="4705350" y="3492500"/>
          <p14:tracePt t="100167" x="4699000" y="3479800"/>
          <p14:tracePt t="100183" x="4699000" y="3467100"/>
          <p14:tracePt t="100200" x="4692650" y="3454400"/>
          <p14:tracePt t="100217" x="4692650" y="3435350"/>
          <p14:tracePt t="100233" x="4686300" y="3409950"/>
          <p14:tracePt t="100250" x="4686300" y="3403600"/>
          <p14:tracePt t="100267" x="4686300" y="3378200"/>
          <p14:tracePt t="100283" x="4686300" y="3371850"/>
          <p14:tracePt t="100300" x="4686300" y="3359150"/>
          <p14:tracePt t="100319" x="4686300" y="3340100"/>
          <p14:tracePt t="100351" x="4686300" y="3321050"/>
          <p14:tracePt t="100385" x="4686300" y="3314700"/>
          <p14:tracePt t="100401" x="4686300" y="3308350"/>
          <p14:tracePt t="100416" x="4686300" y="3295650"/>
          <p14:tracePt t="100450" x="4686300" y="3282950"/>
          <p14:tracePt t="100498" x="4679950" y="3276600"/>
          <p14:tracePt t="100519" x="4679950" y="3270250"/>
          <p14:tracePt t="100529" x="4673600" y="3270250"/>
          <p14:tracePt t="100540" x="4660900" y="3263900"/>
          <p14:tracePt t="100551" x="4654550" y="3263900"/>
          <p14:tracePt t="100566" x="4641850" y="3263900"/>
          <p14:tracePt t="100583" x="4610100" y="3257550"/>
          <p14:tracePt t="100600" x="4597400" y="3257550"/>
          <p14:tracePt t="100616" x="4565650" y="3251200"/>
          <p14:tracePt t="100633" x="4552950" y="3251200"/>
          <p14:tracePt t="100650" x="4508500" y="3251200"/>
          <p14:tracePt t="100666" x="4489450" y="3251200"/>
          <p14:tracePt t="100683" x="4451350" y="3251200"/>
          <p14:tracePt t="100699" x="4419600" y="3251200"/>
          <p14:tracePt t="100716" x="4406900" y="3251200"/>
          <p14:tracePt t="100733" x="4394200" y="3257550"/>
          <p14:tracePt t="100749" x="4387850" y="3257550"/>
          <p14:tracePt t="100752" x="4381500" y="3257550"/>
          <p14:tracePt t="100784" x="4375150" y="3257550"/>
          <p14:tracePt t="101165" x="4381500" y="3257550"/>
          <p14:tracePt t="101186" x="4387850" y="3263900"/>
          <p14:tracePt t="101207" x="4394200" y="3263900"/>
          <p14:tracePt t="101228" x="4400550" y="3263900"/>
          <p14:tracePt t="101271" x="4406900" y="3263900"/>
          <p14:tracePt t="101292" x="4413250" y="3263900"/>
          <p14:tracePt t="101314" x="4419600" y="3263900"/>
          <p14:tracePt t="101335" x="4425950" y="3263900"/>
          <p14:tracePt t="101346" x="4432300" y="3263900"/>
          <p14:tracePt t="101356" x="4438650" y="3263900"/>
          <p14:tracePt t="101377" x="4438650" y="3270250"/>
          <p14:tracePt t="101398" x="4445000" y="3270250"/>
          <p14:tracePt t="101409" x="4451350" y="3270250"/>
          <p14:tracePt t="101420" x="4451350" y="3276600"/>
          <p14:tracePt t="101434" x="4457700" y="3276600"/>
          <p14:tracePt t="101453" x="4464050" y="3276600"/>
          <p14:tracePt t="101474" x="4470400" y="3282950"/>
          <p14:tracePt t="101495" x="4476750" y="3282950"/>
          <p14:tracePt t="101517" x="4476750" y="3289300"/>
          <p14:tracePt t="101527" x="4483100" y="3289300"/>
          <p14:tracePt t="101549" x="4489450" y="3289300"/>
          <p14:tracePt t="101600" x="4495800" y="3289300"/>
          <p14:tracePt t="101738" x="4502150" y="3289300"/>
          <p14:tracePt t="101929" x="4502150" y="3295650"/>
          <p14:tracePt t="101949" x="4508500" y="3295650"/>
          <p14:tracePt t="101981" x="4514850" y="3295650"/>
          <p14:tracePt t="101992" x="4514850" y="3302000"/>
          <p14:tracePt t="102044" x="4521200" y="3302000"/>
          <p14:tracePt t="103348" x="4514850" y="3302000"/>
          <p14:tracePt t="103359" x="4495800" y="3302000"/>
          <p14:tracePt t="103370" x="4457700" y="3302000"/>
          <p14:tracePt t="103381" x="4419600" y="3302000"/>
          <p14:tracePt t="103397" x="4381500" y="3302000"/>
          <p14:tracePt t="103415" x="4298950" y="3302000"/>
          <p14:tracePt t="103431" x="4248150" y="3295650"/>
          <p14:tracePt t="103448" x="4152900" y="3276600"/>
          <p14:tracePt t="103466" x="4095750" y="3263900"/>
          <p14:tracePt t="103480" x="4076700" y="3251200"/>
          <p14:tracePt t="103497" x="4051300" y="3213100"/>
          <p14:tracePt t="103514" x="4038600" y="3206750"/>
          <p14:tracePt t="103531" x="4025900" y="3162300"/>
          <p14:tracePt t="103547" x="4013200" y="3149600"/>
          <p14:tracePt t="103564" x="4000500" y="3117850"/>
          <p14:tracePt t="103580" x="3987800" y="3098800"/>
          <p14:tracePt t="103597" x="3987800" y="3092450"/>
          <p14:tracePt t="103613" x="3981450" y="3086100"/>
          <p14:tracePt t="103630" x="3975100" y="3086100"/>
          <p14:tracePt t="103666" x="3968750" y="3086100"/>
          <p14:tracePt t="103687" x="3962400" y="3086100"/>
          <p14:tracePt t="103718" x="3956050" y="3098800"/>
          <p14:tracePt t="103729" x="3956050" y="3111500"/>
          <p14:tracePt t="103740" x="3956050" y="3124200"/>
          <p14:tracePt t="103750" x="3956050" y="3130550"/>
          <p14:tracePt t="103763" x="3956050" y="3136900"/>
          <p14:tracePt t="103792" x="3956050" y="3143250"/>
          <p14:tracePt t="103941" x="3949700" y="3136900"/>
          <p14:tracePt t="103953" x="3943350" y="3136900"/>
          <p14:tracePt t="103962" x="3943350" y="3130550"/>
          <p14:tracePt t="103973" x="3937000" y="3130550"/>
          <p14:tracePt t="103985" x="3930650" y="3124200"/>
          <p14:tracePt t="104017" x="3924300" y="3124200"/>
          <p14:tracePt t="104364" x="3911600" y="3124200"/>
          <p14:tracePt t="104375" x="3905250" y="3124200"/>
          <p14:tracePt t="104386" x="3892550" y="3124200"/>
          <p14:tracePt t="104397" x="3879850" y="3124200"/>
          <p14:tracePt t="104413" x="3867150" y="3124200"/>
          <p14:tracePt t="104431" x="3848100" y="3124200"/>
          <p14:tracePt t="104463" x="3841750" y="3117850"/>
          <p14:tracePt t="104479" x="3841750" y="3111500"/>
          <p14:tracePt t="104497" x="3841750" y="3098800"/>
          <p14:tracePt t="104513" x="3854450" y="3073400"/>
          <p14:tracePt t="104530" x="3867150" y="3067050"/>
          <p14:tracePt t="104547" x="3892550" y="3054350"/>
          <p14:tracePt t="104563" x="3905250" y="3048000"/>
          <p14:tracePt t="104581" x="3917950" y="3041650"/>
          <p14:tracePt t="104614" x="3924300" y="3041650"/>
          <p14:tracePt t="104641" x="3930650" y="3041650"/>
          <p14:tracePt t="104682" x="3937000" y="3041650"/>
          <p14:tracePt t="106223" x="3949700" y="3035300"/>
          <p14:tracePt t="106234" x="3994150" y="3028950"/>
          <p14:tracePt t="106244" x="4032250" y="3016250"/>
          <p14:tracePt t="106256" x="4076700" y="3009900"/>
          <p14:tracePt t="106265" x="4102100" y="3003550"/>
          <p14:tracePt t="106278" x="4133850" y="3003550"/>
          <p14:tracePt t="106295" x="4171950" y="3003550"/>
          <p14:tracePt t="106311" x="4273550" y="3003550"/>
          <p14:tracePt t="106328" x="4356100" y="3003550"/>
          <p14:tracePt t="106344" x="4381500" y="3003550"/>
          <p14:tracePt t="106361" x="4419600" y="3003550"/>
          <p14:tracePt t="106378" x="4445000" y="3003550"/>
          <p14:tracePt t="106395" x="4476750" y="3003550"/>
          <p14:tracePt t="106411" x="4489450" y="3003550"/>
          <p14:tracePt t="106428" x="4521200" y="3003550"/>
          <p14:tracePt t="106445" x="4552950" y="3009900"/>
          <p14:tracePt t="106461" x="4565650" y="3009900"/>
          <p14:tracePt t="106477" x="4610100" y="3016250"/>
          <p14:tracePt t="106494" x="4629150" y="3022600"/>
          <p14:tracePt t="106511" x="4654550" y="3028950"/>
          <p14:tracePt t="106529" x="4667250" y="3035300"/>
          <p14:tracePt t="106546" x="4692650" y="3048000"/>
          <p14:tracePt t="106563" x="4711700" y="3054350"/>
          <p14:tracePt t="106579" x="4718050" y="3067050"/>
          <p14:tracePt t="106595" x="4737100" y="3079750"/>
          <p14:tracePt t="106612" x="4749800" y="3079750"/>
          <p14:tracePt t="106628" x="4756150" y="3092450"/>
          <p14:tracePt t="106644" x="4768850" y="3098800"/>
          <p14:tracePt t="106661" x="4781550" y="3117850"/>
          <p14:tracePt t="106677" x="4800600" y="3149600"/>
          <p14:tracePt t="106694" x="4806950" y="3168650"/>
          <p14:tracePt t="106711" x="4826000" y="3213100"/>
          <p14:tracePt t="106727" x="4832350" y="3238500"/>
          <p14:tracePt t="106744" x="4838700" y="3289300"/>
          <p14:tracePt t="106761" x="4838700" y="3321050"/>
          <p14:tracePt t="106762" x="4838700" y="3340100"/>
          <p14:tracePt t="106777" x="4838700" y="3359150"/>
          <p14:tracePt t="106795" x="4838700" y="3384550"/>
          <p14:tracePt t="106811" x="4838700" y="3390900"/>
          <p14:tracePt t="108229" x="4832350" y="3390900"/>
          <p14:tracePt t="108239" x="4826000" y="3390900"/>
          <p14:tracePt t="108253" x="4813300" y="3390900"/>
          <p14:tracePt t="108261" x="4800600" y="3390900"/>
          <p14:tracePt t="108278" x="4794250" y="3390900"/>
          <p14:tracePt t="108294" x="4756150" y="3390900"/>
          <p14:tracePt t="108309" x="4730750" y="3390900"/>
          <p14:tracePt t="108327" x="4679950" y="3390900"/>
          <p14:tracePt t="108345" x="4629150" y="3397250"/>
          <p14:tracePt t="108361" x="4591050" y="3397250"/>
          <p14:tracePt t="108378" x="4476750" y="3422650"/>
          <p14:tracePt t="108393" x="4406900" y="3441700"/>
          <p14:tracePt t="108410" x="4286250" y="3492500"/>
          <p14:tracePt t="108427" x="4216400" y="3511550"/>
          <p14:tracePt t="108444" x="4044950" y="3581400"/>
          <p14:tracePt t="108462" x="3886200" y="3638550"/>
          <p14:tracePt t="108477" x="3829050" y="3670300"/>
          <p14:tracePt t="108494" x="3721100" y="3708400"/>
          <p14:tracePt t="108509" x="3651250" y="3733800"/>
          <p14:tracePt t="108526" x="3530600" y="3765550"/>
          <p14:tracePt t="108543" x="3486150" y="3778250"/>
          <p14:tracePt t="108560" x="3429000" y="3797300"/>
          <p14:tracePt t="108578" x="3416300" y="3797300"/>
          <p14:tracePt t="108595" x="3397250" y="3803650"/>
          <p14:tracePt t="108611" x="3390900" y="3803650"/>
          <p14:tracePt t="108627" x="3384550" y="3803650"/>
          <p14:tracePt t="108643" x="3378200" y="3803650"/>
          <p14:tracePt t="108811" x="3390900" y="3803650"/>
          <p14:tracePt t="108822" x="3416300" y="3803650"/>
          <p14:tracePt t="108834" x="3435350" y="3803650"/>
          <p14:tracePt t="108844" x="3460750" y="3803650"/>
          <p14:tracePt t="108861" x="3498850" y="3803650"/>
          <p14:tracePt t="108877" x="3625850" y="3803650"/>
          <p14:tracePt t="108894" x="3689350" y="3803650"/>
          <p14:tracePt t="108910" x="3759200" y="3803650"/>
          <p14:tracePt t="108927" x="3854450" y="3797300"/>
          <p14:tracePt t="108942" x="3905250" y="3797300"/>
          <p14:tracePt t="108959" x="4006850" y="3790950"/>
          <p14:tracePt t="108975" x="4038600" y="3790950"/>
          <p14:tracePt t="108992" x="4076700" y="3784600"/>
          <p14:tracePt t="109008" x="4089400" y="3784600"/>
          <p14:tracePt t="109025" x="4114800" y="3784600"/>
          <p14:tracePt t="109042" x="4121150" y="3784600"/>
          <p14:tracePt t="109058" x="4127500" y="3784600"/>
          <p14:tracePt t="109096" x="4133850" y="3784600"/>
          <p14:tracePt t="109149" x="4140200" y="3778250"/>
          <p14:tracePt t="109160" x="4146550" y="3778250"/>
          <p14:tracePt t="109170" x="4152900" y="3778250"/>
          <p14:tracePt t="109489" x="4165600" y="3771900"/>
          <p14:tracePt t="109501" x="4178300" y="3752850"/>
          <p14:tracePt t="109511" x="4210050" y="3733800"/>
          <p14:tracePt t="109526" x="4241800" y="3721100"/>
          <p14:tracePt t="109543" x="4298950" y="3695700"/>
          <p14:tracePt t="109558" x="4330700" y="3689350"/>
          <p14:tracePt t="109575" x="4387850" y="3676650"/>
          <p14:tracePt t="109591" x="4413250" y="3670300"/>
          <p14:tracePt t="109608" x="4476750" y="3670300"/>
          <p14:tracePt t="109627" x="4508500" y="3670300"/>
          <p14:tracePt t="109643" x="4552950" y="3670300"/>
          <p14:tracePt t="109660" x="4584700" y="3670300"/>
          <p14:tracePt t="109676" x="4597400" y="3670300"/>
          <p14:tracePt t="109694" x="4610100" y="3670300"/>
          <p14:tracePt t="109708" x="4616450" y="3670300"/>
          <p14:tracePt t="109725" x="4629150" y="3676650"/>
          <p14:tracePt t="109742" x="4635500" y="3676650"/>
          <p14:tracePt t="109758" x="4641850" y="3689350"/>
          <p14:tracePt t="109776" x="4654550" y="3695700"/>
          <p14:tracePt t="109793" x="4667250" y="3695700"/>
          <p14:tracePt t="109809" x="4679950" y="3702050"/>
          <p14:tracePt t="109825" x="4692650" y="3702050"/>
          <p14:tracePt t="109841" x="4743450" y="3702050"/>
          <p14:tracePt t="109858" x="4794250" y="3708400"/>
          <p14:tracePt t="109875" x="4813300" y="3708400"/>
          <p14:tracePt t="109891" x="4845050" y="3708400"/>
          <p14:tracePt t="109908" x="4857750" y="3708400"/>
          <p14:tracePt t="109925" x="4895850" y="3708400"/>
          <p14:tracePt t="109941" x="4908550" y="3708400"/>
          <p14:tracePt t="109958" x="4953000" y="3708400"/>
          <p14:tracePt t="109975" x="4965700" y="3714750"/>
          <p14:tracePt t="109991" x="4991100" y="3714750"/>
          <p14:tracePt t="110008" x="5003800" y="3714750"/>
          <p14:tracePt t="110024" x="5010150" y="3714750"/>
          <p14:tracePt t="110041" x="5016500" y="3714750"/>
          <p14:tracePt t="110058" x="5022850" y="3714750"/>
          <p14:tracePt t="110093" x="5035550" y="3714750"/>
          <p14:tracePt t="110108" x="5041900" y="3714750"/>
          <p14:tracePt t="110125" x="5048250" y="3721100"/>
          <p14:tracePt t="110141" x="5054600" y="3721100"/>
          <p14:tracePt t="110158" x="5067300" y="3721100"/>
          <p14:tracePt t="110678" x="5073650" y="3721100"/>
          <p14:tracePt t="110686" x="5080000" y="3721100"/>
          <p14:tracePt t="110717" x="5086350" y="3721100"/>
          <p14:tracePt t="110729" x="5092700" y="3721100"/>
          <p14:tracePt t="110739" x="5099050" y="3721100"/>
          <p14:tracePt t="110752" x="5105400" y="3721100"/>
          <p14:tracePt t="110772" x="5111750" y="3721100"/>
          <p14:tracePt t="110791" x="5118100" y="3721100"/>
          <p14:tracePt t="110843" x="5124450" y="3714750"/>
          <p14:tracePt t="110854" x="5130800" y="3714750"/>
          <p14:tracePt t="110865" x="5143500" y="3714750"/>
          <p14:tracePt t="110876" x="5156200" y="3714750"/>
          <p14:tracePt t="110890" x="5175250" y="3714750"/>
          <p14:tracePt t="110907" x="5238750" y="3714750"/>
          <p14:tracePt t="110924" x="5283200" y="3708400"/>
          <p14:tracePt t="110941" x="5359400" y="3708400"/>
          <p14:tracePt t="110958" x="5403850" y="3708400"/>
          <p14:tracePt t="110975" x="5492750" y="3708400"/>
          <p14:tracePt t="110991" x="5543550" y="3708400"/>
          <p14:tracePt t="111009" x="5632450" y="3708400"/>
          <p14:tracePt t="111025" x="5689600" y="3708400"/>
          <p14:tracePt t="111040" x="5721350" y="3708400"/>
          <p14:tracePt t="111057" x="5778500" y="3714750"/>
          <p14:tracePt t="111074" x="5803900" y="3714750"/>
          <p14:tracePt t="111090" x="5886450" y="3714750"/>
          <p14:tracePt t="111107" x="5924550" y="3721100"/>
          <p14:tracePt t="111123" x="5981700" y="3721100"/>
          <p14:tracePt t="111141" x="6051550" y="3727450"/>
          <p14:tracePt t="111157" x="6089650" y="3727450"/>
          <p14:tracePt t="111174" x="6203950" y="3727450"/>
          <p14:tracePt t="111191" x="6254750" y="3727450"/>
          <p14:tracePt t="111207" x="6356350" y="3708400"/>
          <p14:tracePt t="111223" x="6381750" y="3702050"/>
          <p14:tracePt t="111240" x="6521450" y="3657600"/>
          <p14:tracePt t="111257" x="6642100" y="3619500"/>
          <p14:tracePt t="111273" x="6692900" y="3606800"/>
          <p14:tracePt t="111290" x="6788150" y="3594100"/>
          <p14:tracePt t="111307" x="6819900" y="3594100"/>
          <p14:tracePt t="111323" x="6877050" y="3581400"/>
          <p14:tracePt t="111340" x="6896100" y="3581400"/>
          <p14:tracePt t="111356" x="6946900" y="3581400"/>
          <p14:tracePt t="111373" x="6978650" y="3581400"/>
          <p14:tracePt t="111390" x="6991350" y="3581400"/>
          <p14:tracePt t="111407" x="7010400" y="3581400"/>
          <p14:tracePt t="111425" x="7016750" y="3581400"/>
          <p14:tracePt t="111441" x="7042150" y="3581400"/>
          <p14:tracePt t="111457" x="7054850" y="3581400"/>
          <p14:tracePt t="111474" x="7080250" y="3581400"/>
          <p14:tracePt t="111490" x="7105650" y="3581400"/>
          <p14:tracePt t="111507" x="7118350" y="3581400"/>
          <p14:tracePt t="111524" x="7131050" y="3581400"/>
          <p14:tracePt t="111542" x="7137400" y="3581400"/>
          <p14:tracePt t="111558" x="7150100" y="3581400"/>
          <p14:tracePt t="111573" x="7156450" y="3581400"/>
          <p14:tracePt t="111589" x="7162800" y="3581400"/>
          <p14:tracePt t="111606" x="7169150" y="3581400"/>
          <p14:tracePt t="111639" x="7175500" y="3581400"/>
          <p14:tracePt t="111656" x="7181850" y="3581400"/>
          <p14:tracePt t="112020" x="7162800" y="3581400"/>
          <p14:tracePt t="112030" x="7112000" y="3575050"/>
          <p14:tracePt t="112041" x="7061200" y="3575050"/>
          <p14:tracePt t="112056" x="6985000" y="3568700"/>
          <p14:tracePt t="112073" x="6686550" y="3511550"/>
          <p14:tracePt t="112090" x="6502400" y="3454400"/>
          <p14:tracePt t="112106" x="5981700" y="3384550"/>
          <p14:tracePt t="112123" x="5740400" y="3352800"/>
          <p14:tracePt t="112139" x="5181600" y="3321050"/>
          <p14:tracePt t="112156" x="4946650" y="3308350"/>
          <p14:tracePt t="112173" x="4578350" y="3308350"/>
          <p14:tracePt t="112189" x="4254500" y="3308350"/>
          <p14:tracePt t="112206" x="4127500" y="3308350"/>
          <p14:tracePt t="112223" x="3867150" y="3308350"/>
          <p14:tracePt t="112239" x="3765550" y="3308350"/>
          <p14:tracePt t="112256" x="3619500" y="3333750"/>
          <p14:tracePt t="112273" x="3568700" y="3333750"/>
          <p14:tracePt t="112290" x="3460750" y="3333750"/>
          <p14:tracePt t="112307" x="3371850" y="3340100"/>
          <p14:tracePt t="112323" x="3314700" y="3346450"/>
          <p14:tracePt t="112339" x="3175000" y="3359150"/>
          <p14:tracePt t="112356" x="3111500" y="3365500"/>
          <p14:tracePt t="112373" x="2965450" y="3384550"/>
          <p14:tracePt t="112390" x="2901950" y="3403600"/>
          <p14:tracePt t="112406" x="2774950" y="3441700"/>
          <p14:tracePt t="112422" x="2692400" y="3486150"/>
          <p14:tracePt t="112439" x="2647950" y="3511550"/>
          <p14:tracePt t="112456" x="2609850" y="3549650"/>
          <p14:tracePt t="112472" x="2590800" y="3562350"/>
          <p14:tracePt t="112489" x="2559050" y="3606800"/>
          <p14:tracePt t="112506" x="2546350" y="3625850"/>
          <p14:tracePt t="112522" x="2527300" y="3651250"/>
          <p14:tracePt t="112539" x="2520950" y="3670300"/>
          <p14:tracePt t="112555" x="2520950" y="3676650"/>
          <p14:tracePt t="112573" x="2514600" y="3695700"/>
          <p14:tracePt t="112590" x="2514600" y="3708400"/>
          <p14:tracePt t="112607" x="2514600" y="3721100"/>
          <p14:tracePt t="112624" x="2514600" y="3733800"/>
          <p14:tracePt t="112641" x="2514600" y="3740150"/>
          <p14:tracePt t="112657" x="2520950" y="3752850"/>
          <p14:tracePt t="112674" x="2520950" y="3759200"/>
          <p14:tracePt t="112689" x="2527300" y="3759200"/>
          <p14:tracePt t="112722" x="2527300" y="3765550"/>
          <p14:tracePt t="112740" x="2533650" y="3765550"/>
          <p14:tracePt t="112757" x="2533650" y="3771900"/>
          <p14:tracePt t="112772" x="2540000" y="3771900"/>
          <p14:tracePt t="112793" x="2540000" y="3778250"/>
          <p14:tracePt t="112806" x="2546350" y="3778250"/>
          <p14:tracePt t="112822" x="2552700" y="3784600"/>
          <p14:tracePt t="112838" x="2565400" y="3803650"/>
          <p14:tracePt t="112855" x="2584450" y="3810000"/>
          <p14:tracePt t="112872" x="2635250" y="3829050"/>
          <p14:tracePt t="112888" x="2692400" y="3854450"/>
          <p14:tracePt t="112905" x="2762250" y="3879850"/>
          <p14:tracePt t="112922" x="2946400" y="3930650"/>
          <p14:tracePt t="112939" x="3022600" y="3949700"/>
          <p14:tracePt t="112957" x="3244850" y="3981450"/>
          <p14:tracePt t="112974" x="3505200" y="3994150"/>
          <p14:tracePt t="112989" x="3619500" y="3994150"/>
          <p14:tracePt t="113006" x="3879850" y="3981450"/>
          <p14:tracePt t="113022" x="4006850" y="3943350"/>
          <p14:tracePt t="113040" x="4210050" y="3892550"/>
          <p14:tracePt t="113056" x="4318000" y="3854450"/>
          <p14:tracePt t="113073" x="4527550" y="3778250"/>
          <p14:tracePt t="113090" x="4679950" y="3727450"/>
          <p14:tracePt t="113106" x="4705350" y="3714750"/>
          <p14:tracePt t="113122" x="4743450" y="3695700"/>
          <p14:tracePt t="113138" x="4749800" y="3689350"/>
          <p14:tracePt t="113155" x="4762500" y="3676650"/>
          <p14:tracePt t="113172" x="4762500" y="3663950"/>
          <p14:tracePt t="113188" x="4762500" y="3638550"/>
          <p14:tracePt t="113205" x="4762500" y="3625850"/>
          <p14:tracePt t="113221" x="4699000" y="3587750"/>
          <p14:tracePt t="113238" x="4622800" y="3556000"/>
          <p14:tracePt t="113255" x="4603750" y="3556000"/>
          <p14:tracePt t="113272" x="4546600" y="3549650"/>
          <p14:tracePt t="113288" x="4521200" y="3549650"/>
          <p14:tracePt t="113305" x="4470400" y="3575050"/>
          <p14:tracePt t="113321" x="4445000" y="3613150"/>
          <p14:tracePt t="113339" x="4419600" y="3683000"/>
          <p14:tracePt t="113356" x="4413250" y="3740150"/>
          <p14:tracePt t="113373" x="4413250" y="3759200"/>
          <p14:tracePt t="113389" x="4413250" y="3803650"/>
          <p14:tracePt t="113407" x="4438650" y="3816350"/>
          <p14:tracePt t="113424" x="4476750" y="3835400"/>
          <p14:tracePt t="113439" x="4533900" y="3848100"/>
          <p14:tracePt t="113455" x="4546600" y="3848100"/>
          <p14:tracePt t="113472" x="4572000" y="3848100"/>
          <p14:tracePt t="113489" x="4578350" y="3848100"/>
          <p14:tracePt t="113505" x="4584700" y="3848100"/>
          <p14:tracePt t="113538" x="4591050" y="3848100"/>
          <p14:tracePt t="120542" x="4584700" y="3848100"/>
          <p14:tracePt t="120553" x="4546600" y="3854450"/>
          <p14:tracePt t="120563" x="4476750" y="3892550"/>
          <p14:tracePt t="120574" x="4394200" y="3924300"/>
          <p14:tracePt t="120585" x="4324350" y="3975100"/>
          <p14:tracePt t="120598" x="4229100" y="4044950"/>
          <p14:tracePt t="120615" x="4070350" y="4133850"/>
          <p14:tracePt t="120632" x="3778250" y="4349750"/>
          <p14:tracePt t="120649" x="3575050" y="4489450"/>
          <p14:tracePt t="120666" x="3467100" y="4540250"/>
          <p14:tracePt t="120682" x="3359150" y="4610100"/>
          <p14:tracePt t="120699" x="3327400" y="4622800"/>
          <p14:tracePt t="120716" x="3308350" y="4641850"/>
          <p14:tracePt t="120733" x="3302000" y="4648200"/>
          <p14:tracePt t="120748" x="3295650" y="4654550"/>
          <p14:tracePt t="120765" x="3289300" y="4660900"/>
          <p14:tracePt t="120786" x="3282950" y="4667250"/>
          <p14:tracePt t="120819" x="3276600" y="4667250"/>
          <p14:tracePt t="120830" x="3276600" y="4679950"/>
          <p14:tracePt t="120839" x="3276600" y="4686300"/>
          <p14:tracePt t="120852" x="3276600" y="4692650"/>
          <p14:tracePt t="120865" x="3270250" y="4705350"/>
          <p14:tracePt t="120882" x="3270250" y="4749800"/>
          <p14:tracePt t="120898" x="3263900" y="4775200"/>
          <p14:tracePt t="120916" x="3257550" y="4794250"/>
          <p14:tracePt t="120932" x="3257550" y="4800600"/>
          <p14:tracePt t="120949" x="3251200" y="4806950"/>
          <p14:tracePt t="120999" x="3251200" y="4813300"/>
          <p14:tracePt t="121115" x="3251200" y="4806950"/>
          <p14:tracePt t="121126" x="3251200" y="4800600"/>
          <p14:tracePt t="121136" x="3244850" y="4800600"/>
          <p14:tracePt t="121149" x="3244850" y="4794250"/>
          <p14:tracePt t="121166" x="3244850" y="4787900"/>
          <p14:tracePt t="121183" x="3244850" y="4781550"/>
          <p14:tracePt t="121201" x="3244850" y="4775200"/>
          <p14:tracePt t="121223" x="3244850" y="4768850"/>
          <p14:tracePt t="121244" x="3244850" y="4762500"/>
          <p14:tracePt t="121264" x="3244850" y="4756150"/>
          <p14:tracePt t="121275" x="3251200" y="4749800"/>
          <p14:tracePt t="121285" x="3270250" y="4737100"/>
          <p14:tracePt t="121300" x="3289300" y="4730750"/>
          <p14:tracePt t="121316" x="3302000" y="4724400"/>
          <p14:tracePt t="121331" x="3327400" y="4718050"/>
          <p14:tracePt t="121348" x="3352800" y="4718050"/>
          <p14:tracePt t="121365" x="3371850" y="4718050"/>
          <p14:tracePt t="121382" x="3397250" y="4718050"/>
          <p14:tracePt t="121399" x="3409950" y="4718050"/>
          <p14:tracePt t="121414" x="3429000" y="4718050"/>
          <p14:tracePt t="121431" x="3435350" y="4718050"/>
          <p14:tracePt t="121449" x="3441700" y="4718050"/>
          <p14:tracePt t="121465" x="3448050" y="4718050"/>
          <p14:tracePt t="121482" x="3454400" y="4718050"/>
          <p14:tracePt t="121519" x="3460750" y="4718050"/>
          <p14:tracePt t="122366" x="3467100" y="4718050"/>
          <p14:tracePt t="122409" x="3473450" y="4718050"/>
          <p14:tracePt t="122431" x="3479800" y="4718050"/>
          <p14:tracePt t="122450" x="3486150" y="4718050"/>
          <p14:tracePt t="122472" x="3492500" y="4718050"/>
          <p14:tracePt t="122514" x="3492500" y="4711700"/>
          <p14:tracePt t="122535" x="3492500" y="4705350"/>
          <p14:tracePt t="122545" x="3492500" y="4699000"/>
          <p14:tracePt t="122555" x="3492500" y="4692650"/>
          <p14:tracePt t="122566" x="3486150" y="4692650"/>
          <p14:tracePt t="122580" x="3473450" y="4692650"/>
          <p14:tracePt t="122596" x="3460750" y="4692650"/>
          <p14:tracePt t="122613" x="3429000" y="4692650"/>
          <p14:tracePt t="122630" x="3403600" y="4692650"/>
          <p14:tracePt t="122646" x="3390900" y="4692650"/>
          <p14:tracePt t="122663" x="3384550" y="4692650"/>
          <p14:tracePt t="122696" x="3378200" y="4692650"/>
          <p14:tracePt t="122714" x="3371850" y="4692650"/>
          <p14:tracePt t="123900" x="3365500" y="4692650"/>
          <p14:tracePt t="123910" x="3359150" y="4692650"/>
          <p14:tracePt t="123921" x="3352800" y="4686300"/>
          <p14:tracePt t="123932" x="3346450" y="4679950"/>
          <p14:tracePt t="123953" x="3340100" y="4679950"/>
          <p14:tracePt t="123964" x="3333750" y="4673600"/>
          <p14:tracePt t="123978" x="3321050" y="4667250"/>
          <p14:tracePt t="123995" x="3295650" y="4654550"/>
          <p14:tracePt t="124012" x="3282950" y="4654550"/>
          <p14:tracePt t="124028" x="3244850" y="4648200"/>
          <p14:tracePt t="124045" x="3219450" y="4648200"/>
          <p14:tracePt t="124062" x="3194050" y="4648200"/>
          <p14:tracePt t="124078" x="3181350" y="4648200"/>
          <p14:tracePt t="124095" x="3168650" y="4654550"/>
          <p14:tracePt t="124112" x="3162300" y="4654550"/>
          <p14:tracePt t="124129" x="3155950" y="4654550"/>
          <p14:tracePt t="124145" x="3143250" y="4660900"/>
          <p14:tracePt t="124178" x="3130550" y="4660900"/>
          <p14:tracePt t="124195" x="3124200" y="4660900"/>
          <p14:tracePt t="124212" x="3111500" y="4660900"/>
          <p14:tracePt t="124228" x="3105150" y="4660900"/>
          <p14:tracePt t="124245" x="3098800" y="4660900"/>
          <p14:tracePt t="124334" x="3098800" y="4654550"/>
          <p14:tracePt t="124387" x="3098800" y="4648200"/>
          <p14:tracePt t="133015" x="3098800" y="4641850"/>
          <p14:tracePt t="133025" x="3098800" y="4635500"/>
          <p14:tracePt t="133036" x="3098800" y="4629150"/>
          <p14:tracePt t="133047" x="3098800" y="4622800"/>
          <p14:tracePt t="133068" x="3098800" y="4616450"/>
          <p14:tracePt t="133079" x="3098800" y="4603750"/>
          <p14:tracePt t="133089" x="3098800" y="4597400"/>
          <p14:tracePt t="133104" x="3105150" y="4591050"/>
          <p14:tracePt t="133120" x="3130550" y="4572000"/>
          <p14:tracePt t="133137" x="3143250" y="4565650"/>
          <p14:tracePt t="133153" x="3162300" y="4559300"/>
          <p14:tracePt t="133171" x="3168650" y="4552950"/>
          <p14:tracePt t="133188" x="3187700" y="4552950"/>
          <p14:tracePt t="133221" x="3200400" y="4552950"/>
          <p14:tracePt t="133237" x="3213100" y="4552950"/>
          <p14:tracePt t="133254" x="3219450" y="4552950"/>
          <p14:tracePt t="133270" x="3225800" y="4552950"/>
          <p14:tracePt t="133311" x="3232150" y="4552950"/>
          <p14:tracePt t="133343" x="3238500" y="4552950"/>
          <p14:tracePt t="133375" x="3238500" y="4559300"/>
          <p14:tracePt t="133385" x="3244850" y="4559300"/>
          <p14:tracePt t="133428" x="3244850" y="4565650"/>
          <p14:tracePt t="133727" x="3244850" y="4572000"/>
          <p14:tracePt t="136639" x="3251200" y="4572000"/>
          <p14:tracePt t="136649" x="3257550" y="4572000"/>
          <p14:tracePt t="136661" x="3263900" y="4572000"/>
          <p14:tracePt t="136671" x="3270250" y="4572000"/>
          <p14:tracePt t="136684" x="3276600" y="4572000"/>
          <p14:tracePt t="136701" x="3282950" y="4572000"/>
          <p14:tracePt t="136717" x="3308350" y="4565650"/>
          <p14:tracePt t="136734" x="3333750" y="4559300"/>
          <p14:tracePt t="136750" x="3346450" y="4552950"/>
          <p14:tracePt t="136767" x="3371850" y="4546600"/>
          <p14:tracePt t="136783" x="3378200" y="4546600"/>
          <p14:tracePt t="136800" x="3397250" y="4540250"/>
          <p14:tracePt t="136834" x="3403600" y="4540250"/>
          <p14:tracePt t="136850" x="3409950" y="4540250"/>
          <p14:tracePt t="136871" x="3416300" y="4540250"/>
          <p14:tracePt t="136914" x="3422650" y="4540250"/>
          <p14:tracePt t="137316" x="3422650" y="4533900"/>
          <p14:tracePt t="137985" x="3429000" y="4533900"/>
          <p14:tracePt t="138007" x="3435350" y="4533900"/>
          <p14:tracePt t="138059" x="3441700" y="4533900"/>
          <p14:tracePt t="138081" x="3448050" y="4546600"/>
          <p14:tracePt t="138102" x="3448050" y="4559300"/>
          <p14:tracePt t="138113" x="3448050" y="4565650"/>
          <p14:tracePt t="138134" x="3448050" y="4572000"/>
          <p14:tracePt t="138154" x="3448050" y="4578350"/>
          <p14:tracePt t="138186" x="3448050" y="4584700"/>
          <p14:tracePt t="140542" x="3454400" y="4584700"/>
          <p14:tracePt t="140552" x="3467100" y="4578350"/>
          <p14:tracePt t="140562" x="3486150" y="4565650"/>
          <p14:tracePt t="140572" x="3530600" y="4540250"/>
          <p14:tracePt t="140583" x="3575050" y="4508500"/>
          <p14:tracePt t="140597" x="3619500" y="4495800"/>
          <p14:tracePt t="140615" x="3670300" y="4476750"/>
          <p14:tracePt t="140630" x="3733800" y="4451350"/>
          <p14:tracePt t="140647" x="3790950" y="4432300"/>
          <p14:tracePt t="140663" x="3835400" y="4419600"/>
          <p14:tracePt t="140680" x="3905250" y="4406900"/>
          <p14:tracePt t="140697" x="3949700" y="4400550"/>
          <p14:tracePt t="140715" x="4013200" y="4400550"/>
          <p14:tracePt t="140732" x="4083050" y="4400550"/>
          <p14:tracePt t="140747" x="4127500" y="4400550"/>
          <p14:tracePt t="140763" x="4235450" y="4400550"/>
          <p14:tracePt t="140780" x="4286250" y="4400550"/>
          <p14:tracePt t="140797" x="4362450" y="4400550"/>
          <p14:tracePt t="140813" x="4394200" y="4400550"/>
          <p14:tracePt t="140830" x="4425950" y="4413250"/>
          <p14:tracePt t="140847" x="4438650" y="4419600"/>
          <p14:tracePt t="140864" x="4464050" y="4432300"/>
          <p14:tracePt t="140880" x="4489450" y="4457700"/>
          <p14:tracePt t="140897" x="4508500" y="4489450"/>
          <p14:tracePt t="140913" x="4546600" y="4540250"/>
          <p14:tracePt t="140930" x="4565650" y="4565650"/>
          <p14:tracePt t="140946" x="4597400" y="4610100"/>
          <p14:tracePt t="140963" x="4622800" y="4629150"/>
          <p14:tracePt t="140980" x="4673600" y="4667250"/>
          <p14:tracePt t="140997" x="4718050" y="4692650"/>
          <p14:tracePt t="141014" x="4737100" y="4705350"/>
          <p14:tracePt t="141031" x="4756150" y="4711700"/>
          <p14:tracePt t="141048" x="4762500" y="4711700"/>
          <p14:tracePt t="141065" x="4775200" y="4718050"/>
          <p14:tracePt t="141097" x="4781550" y="4718050"/>
          <p14:tracePt t="141113" x="4794250" y="4724400"/>
          <p14:tracePt t="141130" x="4806950" y="4730750"/>
          <p14:tracePt t="141147" x="4826000" y="4730750"/>
          <p14:tracePt t="141163" x="4832350" y="4730750"/>
          <p14:tracePt t="141180" x="4851400" y="4730750"/>
          <p14:tracePt t="141196" x="4857750" y="4730750"/>
          <p14:tracePt t="141213" x="4870450" y="4730750"/>
          <p14:tracePt t="141230" x="4876800" y="4718050"/>
          <p14:tracePt t="141246" x="4876800" y="4699000"/>
          <p14:tracePt t="141263" x="4883150" y="4673600"/>
          <p14:tracePt t="141279" x="4883150" y="4667250"/>
          <p14:tracePt t="141296" x="4883150" y="4660900"/>
          <p14:tracePt t="141314" x="4883150" y="4654550"/>
          <p14:tracePt t="141336" x="4876800" y="4654550"/>
          <p14:tracePt t="141346" x="4870450" y="4648200"/>
          <p14:tracePt t="141367" x="4864100" y="4648200"/>
          <p14:tracePt t="141420" x="4857750" y="4648200"/>
          <p14:tracePt t="141527" x="4851400" y="4641850"/>
          <p14:tracePt t="141538" x="4845050" y="4641850"/>
          <p14:tracePt t="141547" x="4838700" y="4641850"/>
          <p14:tracePt t="141563" x="4832350" y="4641850"/>
          <p14:tracePt t="141579" x="4819650" y="4635500"/>
          <p14:tracePt t="141596" x="4813300" y="4635500"/>
          <p14:tracePt t="141612" x="4794250" y="4635500"/>
          <p14:tracePt t="141646" x="4781550" y="4635500"/>
          <p14:tracePt t="141685" x="4775200" y="4635500"/>
          <p14:tracePt t="141780" x="4775200" y="4641850"/>
          <p14:tracePt t="141792" x="4800600" y="4648200"/>
          <p14:tracePt t="141803" x="4826000" y="4654550"/>
          <p14:tracePt t="141814" x="4870450" y="4673600"/>
          <p14:tracePt t="141831" x="4914900" y="4679950"/>
          <p14:tracePt t="141847" x="4991100" y="4686300"/>
          <p14:tracePt t="141865" x="5022850" y="4686300"/>
          <p14:tracePt t="141880" x="5054600" y="4686300"/>
          <p14:tracePt t="141897" x="5067300" y="4686300"/>
          <p14:tracePt t="141913" x="5073650" y="4686300"/>
          <p14:tracePt t="141960" x="5060950" y="4673600"/>
          <p14:tracePt t="141970" x="5022850" y="4654550"/>
          <p14:tracePt t="141981" x="4978400" y="4641850"/>
          <p14:tracePt t="141995" x="4940300" y="4629150"/>
          <p14:tracePt t="142012" x="4889500" y="4629150"/>
          <p14:tracePt t="142029" x="4781550" y="4641850"/>
          <p14:tracePt t="142046" x="4737100" y="4654550"/>
          <p14:tracePt t="142062" x="4724400" y="4654550"/>
          <p14:tracePt t="142079" x="4718050" y="4660900"/>
          <p14:tracePt t="142130" x="4718050" y="4667250"/>
          <p14:tracePt t="142164" x="4718050" y="4673600"/>
          <p14:tracePt t="142183" x="4718050" y="4679950"/>
          <p14:tracePt t="142193" x="4730750" y="4686300"/>
          <p14:tracePt t="142204" x="4762500" y="4692650"/>
          <p14:tracePt t="142215" x="4826000" y="4711700"/>
          <p14:tracePt t="142229" x="4921250" y="4730750"/>
          <p14:tracePt t="142246" x="5060950" y="4730750"/>
          <p14:tracePt t="142262" x="5149850" y="4730750"/>
          <p14:tracePt t="142279" x="5314950" y="4730750"/>
          <p14:tracePt t="142295" x="5365750" y="4730750"/>
          <p14:tracePt t="142312" x="5448300" y="4730750"/>
          <p14:tracePt t="142328" x="5473700" y="4718050"/>
          <p14:tracePt t="142345" x="5492750" y="4711700"/>
          <p14:tracePt t="142362" x="5505450" y="4705350"/>
          <p14:tracePt t="142379" x="5511800" y="4705350"/>
          <p14:tracePt t="142395" x="5518150" y="4705350"/>
          <p14:tracePt t="142412" x="5524500" y="4705350"/>
          <p14:tracePt t="142429" x="5537200" y="4705350"/>
          <p14:tracePt t="142445" x="5549900" y="4705350"/>
          <p14:tracePt t="142462" x="5575300" y="4705350"/>
          <p14:tracePt t="142479" x="5600700" y="4699000"/>
          <p14:tracePt t="142495" x="5619750" y="4699000"/>
          <p14:tracePt t="142512" x="5645150" y="4699000"/>
          <p14:tracePt t="142528" x="5657850" y="4699000"/>
          <p14:tracePt t="142545" x="5676900" y="4699000"/>
          <p14:tracePt t="142562" x="5683250" y="4699000"/>
          <p14:tracePt t="142606" x="5689600" y="4699000"/>
          <p14:tracePt t="142723" x="5689600" y="4692650"/>
          <p14:tracePt t="142743" x="5689600" y="4679950"/>
          <p14:tracePt t="142754" x="5683250" y="4673600"/>
          <p14:tracePt t="142765" x="5676900" y="4667250"/>
          <p14:tracePt t="142778" x="5664200" y="4660900"/>
          <p14:tracePt t="142795" x="5657850" y="4654550"/>
          <p14:tracePt t="142811" x="5638800" y="4648200"/>
          <p14:tracePt t="142829" x="5632450" y="4648200"/>
          <p14:tracePt t="142871" x="5626100" y="4648200"/>
          <p14:tracePt t="142914" x="5626100" y="4641850"/>
          <p14:tracePt t="146694" x="5619750" y="4641850"/>
          <p14:tracePt t="146704" x="5613400" y="4641850"/>
          <p14:tracePt t="146715" x="5594350" y="4648200"/>
          <p14:tracePt t="146726" x="5568950" y="4660900"/>
          <p14:tracePt t="146741" x="5524500" y="4686300"/>
          <p14:tracePt t="146758" x="5448300" y="4730750"/>
          <p14:tracePt t="146774" x="5403850" y="4756150"/>
          <p14:tracePt t="146791" x="5289550" y="4800600"/>
          <p14:tracePt t="146808" x="5238750" y="4819650"/>
          <p14:tracePt t="146826" x="5175250" y="4838700"/>
          <p14:tracePt t="146843" x="5143500" y="4845050"/>
          <p14:tracePt t="146859" x="5124450" y="4845050"/>
          <p14:tracePt t="146876" x="5111750" y="4851400"/>
          <p14:tracePt t="146891" x="5099050" y="4851400"/>
          <p14:tracePt t="146925" x="5092700" y="4851400"/>
          <p14:tracePt t="146941" x="5067300" y="4864100"/>
          <p14:tracePt t="146958" x="5016500" y="4889500"/>
          <p14:tracePt t="146974" x="4991100" y="4908550"/>
          <p14:tracePt t="146991" x="4914900" y="4972050"/>
          <p14:tracePt t="147008" x="4870450" y="5010150"/>
          <p14:tracePt t="147024" x="4762500" y="5092700"/>
          <p14:tracePt t="147041" x="4705350" y="5130800"/>
          <p14:tracePt t="147058" x="4521200" y="5238750"/>
          <p14:tracePt t="147075" x="4394200" y="5327650"/>
          <p14:tracePt t="147091" x="4356100" y="5346700"/>
          <p14:tracePt t="147108" x="4311650" y="5384800"/>
          <p14:tracePt t="147124" x="4305300" y="5391150"/>
          <p14:tracePt t="147141" x="4292600" y="5410200"/>
          <p14:tracePt t="147158" x="4292600" y="5422900"/>
          <p14:tracePt t="147175" x="4292600" y="5429250"/>
          <p14:tracePt t="147668" x="4286250" y="5429250"/>
          <p14:tracePt t="147678" x="4273550" y="5429250"/>
          <p14:tracePt t="147689" x="4248150" y="5429250"/>
          <p14:tracePt t="147700" x="4222750" y="5429250"/>
          <p14:tracePt t="147710" x="4165600" y="5422900"/>
          <p14:tracePt t="147724" x="4083050" y="5403850"/>
          <p14:tracePt t="147740" x="4006850" y="5397500"/>
          <p14:tracePt t="147757" x="3841750" y="5378450"/>
          <p14:tracePt t="147774" x="3638550" y="5378450"/>
          <p14:tracePt t="147790" x="3543300" y="5378450"/>
          <p14:tracePt t="147807" x="3448050" y="5410200"/>
          <p14:tracePt t="147824" x="3416300" y="5422900"/>
          <p14:tracePt t="147841" x="3365500" y="5511800"/>
          <p14:tracePt t="147859" x="3327400" y="5619750"/>
          <p14:tracePt t="147875" x="3327400" y="5772150"/>
          <p14:tracePt t="147891" x="3346450" y="5880100"/>
          <p14:tracePt t="147907" x="3429000" y="5930900"/>
          <p14:tracePt t="147924" x="3625850" y="6013450"/>
          <p14:tracePt t="147941" x="3689350" y="6013450"/>
          <p14:tracePt t="147958" x="3790950" y="5937250"/>
          <p14:tracePt t="147974" x="3898900" y="5740400"/>
          <p14:tracePt t="147990" x="3962400" y="5518150"/>
          <p14:tracePt t="148007" x="3962400" y="5403850"/>
          <p14:tracePt t="148023" x="3949700" y="5346700"/>
          <p14:tracePt t="148040" x="3879850" y="5276850"/>
          <p14:tracePt t="148057" x="3810000" y="5245100"/>
          <p14:tracePt t="148073" x="3702050" y="5238750"/>
          <p14:tracePt t="148090" x="3676650" y="5238750"/>
          <p14:tracePt t="148106" x="3644900" y="5238750"/>
          <p14:tracePt t="148123" x="3632200" y="5238750"/>
          <p14:tracePt t="148157" x="3625850" y="5238750"/>
          <p14:tracePt t="150734" x="3613150" y="5238750"/>
          <p14:tracePt t="150745" x="3606800" y="5238750"/>
          <p14:tracePt t="150755" x="3594100" y="5238750"/>
          <p14:tracePt t="150766" x="3568700" y="5238750"/>
          <p14:tracePt t="150777" x="3549650" y="5245100"/>
          <p14:tracePt t="150788" x="3511550" y="5251450"/>
          <p14:tracePt t="150805" x="3448050" y="5264150"/>
          <p14:tracePt t="150822" x="3327400" y="5270500"/>
          <p14:tracePt t="150839" x="3276600" y="5283200"/>
          <p14:tracePt t="150856" x="3219450" y="5283200"/>
          <p14:tracePt t="150872" x="3175000" y="5283200"/>
          <p14:tracePt t="150890" x="3155950" y="5283200"/>
          <p14:tracePt t="150905" x="3130550" y="5283200"/>
          <p14:tracePt t="150922" x="3124200" y="5283200"/>
          <p14:tracePt t="150939" x="3117850" y="5283200"/>
          <p14:tracePt t="150972" x="3111500" y="5283200"/>
          <p14:tracePt t="151848" x="3111500" y="5276850"/>
          <p14:tracePt t="151858" x="3111500" y="5270500"/>
          <p14:tracePt t="151869" x="3111500" y="5264150"/>
          <p14:tracePt t="151880" x="3124200" y="5257800"/>
          <p14:tracePt t="151890" x="3143250" y="5251450"/>
          <p14:tracePt t="151905" x="3168650" y="5245100"/>
          <p14:tracePt t="151922" x="3238500" y="5238750"/>
          <p14:tracePt t="151938" x="3282950" y="5226050"/>
          <p14:tracePt t="151954" x="3359150" y="5226050"/>
          <p14:tracePt t="151971" x="3409950" y="5226050"/>
          <p14:tracePt t="151988" x="3511550" y="5226050"/>
          <p14:tracePt t="152006" x="3581400" y="5232400"/>
          <p14:tracePt t="152022" x="3613150" y="5232400"/>
          <p14:tracePt t="152038" x="3644900" y="5245100"/>
          <p14:tracePt t="152053" x="3657600" y="5251450"/>
          <p14:tracePt t="152071" x="3689350" y="5264150"/>
          <p14:tracePt t="152087" x="3702050" y="5270500"/>
          <p14:tracePt t="152104" x="3733800" y="5283200"/>
          <p14:tracePt t="152121" x="3740150" y="5283200"/>
          <p14:tracePt t="152137" x="3759200" y="5295900"/>
          <p14:tracePt t="152153" x="3771900" y="5295900"/>
          <p14:tracePt t="152186" x="3778250" y="5295900"/>
          <p14:tracePt t="152203" x="3778250" y="5302250"/>
          <p14:tracePt t="152220" x="3784600" y="5302250"/>
          <p14:tracePt t="152237" x="3790950" y="5302250"/>
          <p14:tracePt t="152254" x="3790950" y="5308600"/>
          <p14:tracePt t="152270" x="3797300" y="5308600"/>
          <p14:tracePt t="152292" x="3803650" y="5308600"/>
          <p14:tracePt t="152313" x="3810000" y="5308600"/>
          <p14:tracePt t="152334" x="3816350" y="5308600"/>
          <p14:tracePt t="152345" x="3822700" y="5308600"/>
          <p14:tracePt t="152357" x="3829050" y="5314950"/>
          <p14:tracePt t="152370" x="3835400" y="5314950"/>
          <p14:tracePt t="152387" x="3854450" y="5314950"/>
          <p14:tracePt t="152403" x="3873500" y="5321300"/>
          <p14:tracePt t="152420" x="3924300" y="5321300"/>
          <p14:tracePt t="152437" x="3962400" y="5321300"/>
          <p14:tracePt t="152454" x="4076700" y="5334000"/>
          <p14:tracePt t="152470" x="4146550" y="5334000"/>
          <p14:tracePt t="152486" x="4311650" y="5334000"/>
          <p14:tracePt t="152503" x="4451350" y="5334000"/>
          <p14:tracePt t="152520" x="4502150" y="5327650"/>
          <p14:tracePt t="152537" x="4584700" y="5321300"/>
          <p14:tracePt t="152554" x="4610100" y="5314950"/>
          <p14:tracePt t="152906" x="4616450" y="5308600"/>
          <p14:tracePt t="152916" x="4616450" y="5302250"/>
          <p14:tracePt t="152926" x="4616450" y="5295900"/>
          <p14:tracePt t="152937" x="4622800" y="5295900"/>
          <p14:tracePt t="152958" x="4629150" y="5289550"/>
          <p14:tracePt t="152969" x="4641850" y="5283200"/>
          <p14:tracePt t="152986" x="4660900" y="5276850"/>
          <p14:tracePt t="153002" x="4743450" y="5251450"/>
          <p14:tracePt t="153019" x="4787900" y="5251450"/>
          <p14:tracePt t="153035" x="4876800" y="5245100"/>
          <p14:tracePt t="153053" x="4953000" y="5245100"/>
          <p14:tracePt t="153069" x="5105400" y="5245100"/>
          <p14:tracePt t="153085" x="5200650" y="5251450"/>
          <p14:tracePt t="153102" x="5232400" y="5257800"/>
          <p14:tracePt t="153119" x="5276850" y="5276850"/>
          <p14:tracePt t="153135" x="5289550" y="5283200"/>
          <p14:tracePt t="153152" x="5308600" y="5295900"/>
          <p14:tracePt t="153185" x="5314950" y="5295900"/>
          <p14:tracePt t="153202" x="5321300" y="5302250"/>
          <p14:tracePt t="153224" x="5327650" y="5308600"/>
          <p14:tracePt t="153256" x="5334000" y="5308600"/>
          <p14:tracePt t="153265" x="5334000" y="5314950"/>
          <p14:tracePt t="153297" x="5340350" y="5314950"/>
          <p14:tracePt t="154897" x="5346700" y="5314950"/>
          <p14:tracePt t="154907" x="5372100" y="5314950"/>
          <p14:tracePt t="154919" x="5391150" y="5314950"/>
          <p14:tracePt t="154929" x="5410200" y="5314950"/>
          <p14:tracePt t="154940" x="5448300" y="5314950"/>
          <p14:tracePt t="154951" x="5486400" y="5314950"/>
          <p14:tracePt t="154967" x="5524500" y="5314950"/>
          <p14:tracePt t="154984" x="5632450" y="5321300"/>
          <p14:tracePt t="155000" x="5670550" y="5334000"/>
          <p14:tracePt t="155017" x="5816600" y="5353050"/>
          <p14:tracePt t="155035" x="5892800" y="5372100"/>
          <p14:tracePt t="155052" x="6026150" y="5397500"/>
          <p14:tracePt t="155068" x="6121400" y="5416550"/>
          <p14:tracePt t="155084" x="6153150" y="5416550"/>
          <p14:tracePt t="155101" x="6254750" y="5435600"/>
          <p14:tracePt t="155118" x="6305550" y="5441950"/>
          <p14:tracePt t="155135" x="6413500" y="5467350"/>
          <p14:tracePt t="155152" x="6483350" y="5467350"/>
          <p14:tracePt t="155167" x="6515100" y="5480050"/>
          <p14:tracePt t="155184" x="6559550" y="5480050"/>
          <p14:tracePt t="155201" x="6597650" y="5480050"/>
          <p14:tracePt t="155219" x="6692900" y="5480050"/>
          <p14:tracePt t="155234" x="6731000" y="5480050"/>
          <p14:tracePt t="155251" x="6800850" y="5473700"/>
          <p14:tracePt t="155267" x="6826250" y="5473700"/>
          <p14:tracePt t="155269" x="6845300" y="5473700"/>
          <p14:tracePt t="155284" x="6870700" y="5473700"/>
          <p14:tracePt t="155300" x="6902450" y="5467350"/>
          <p14:tracePt t="155317" x="6915150" y="5467350"/>
          <p14:tracePt t="155333" x="6959600" y="5467350"/>
          <p14:tracePt t="155350" x="6985000" y="5467350"/>
          <p14:tracePt t="155367" x="7042150" y="5467350"/>
          <p14:tracePt t="155383" x="7067550" y="5467350"/>
          <p14:tracePt t="155400" x="7105650" y="5467350"/>
          <p14:tracePt t="155417" x="7156450" y="5461000"/>
          <p14:tracePt t="155433" x="7169150" y="5454650"/>
          <p14:tracePt t="155450" x="7219950" y="5448300"/>
          <p14:tracePt t="155467" x="7232650" y="5435600"/>
          <p14:tracePt t="155483" x="7245350" y="5435600"/>
          <p14:tracePt t="155797" x="7251700" y="5422900"/>
          <p14:tracePt t="155808" x="7258050" y="5410200"/>
          <p14:tracePt t="155819" x="7264400" y="5403850"/>
          <p14:tracePt t="155834" x="7270750" y="5391150"/>
          <p14:tracePt t="155850" x="7277100" y="5372100"/>
          <p14:tracePt t="155867" x="7283450" y="5365750"/>
          <p14:tracePt t="155883" x="7289800" y="5365750"/>
          <p14:tracePt t="155900" x="7302500" y="5359400"/>
          <p14:tracePt t="155917" x="7327900" y="5353050"/>
          <p14:tracePt t="155933" x="7334250" y="5353050"/>
          <p14:tracePt t="155952" x="7359650" y="5346700"/>
          <p14:tracePt t="155968" x="7378700" y="5346700"/>
          <p14:tracePt t="155983" x="7385050" y="5346700"/>
          <p14:tracePt t="156000" x="7391400" y="5346700"/>
          <p14:tracePt t="156017" x="7397750" y="5346700"/>
          <p14:tracePt t="156033" x="7404100" y="5346700"/>
          <p14:tracePt t="156051" x="7410450" y="5346700"/>
          <p14:tracePt t="156067" x="7416800" y="5340350"/>
          <p14:tracePt t="156105" x="7423150" y="5340350"/>
          <p14:tracePt t="156117" x="7429500" y="5340350"/>
          <p14:tracePt t="156133" x="7435850" y="5340350"/>
          <p14:tracePt t="156973" x="7429500" y="5340350"/>
          <p14:tracePt t="156984" x="7410450" y="5340350"/>
          <p14:tracePt t="156994" x="7391400" y="5340350"/>
          <p14:tracePt t="157005" x="7372350" y="5340350"/>
          <p14:tracePt t="157016" x="7308850" y="5359400"/>
          <p14:tracePt t="157032" x="7226300" y="5391150"/>
          <p14:tracePt t="157049" x="6965950" y="5480050"/>
          <p14:tracePt t="157066" x="6743700" y="5518150"/>
          <p14:tracePt t="157084" x="6153150" y="5581650"/>
          <p14:tracePt t="157101" x="5461000" y="5581650"/>
          <p14:tracePt t="157117" x="5238750" y="5556250"/>
          <p14:tracePt t="157134" x="4730750" y="5511800"/>
          <p14:tracePt t="157150" x="4591050" y="5511800"/>
          <p14:tracePt t="157167" x="4425950" y="5511800"/>
          <p14:tracePt t="157183" x="4394200" y="5511800"/>
          <p14:tracePt t="161136" x="4387850" y="5511800"/>
          <p14:tracePt t="161145" x="4381500" y="5511800"/>
          <p14:tracePt t="161156" x="4368800" y="5511800"/>
          <p14:tracePt t="161168" x="4343400" y="5518150"/>
          <p14:tracePt t="161180" x="4324350" y="5518150"/>
          <p14:tracePt t="161197" x="4298950" y="5524500"/>
          <p14:tracePt t="161213" x="4235450" y="5530850"/>
          <p14:tracePt t="161229" x="4210050" y="5530850"/>
          <p14:tracePt t="161245" x="4152900" y="5537200"/>
          <p14:tracePt t="161262" x="4070350" y="5556250"/>
          <p14:tracePt t="161279" x="4032250" y="5556250"/>
          <p14:tracePt t="161295" x="3962400" y="5556250"/>
          <p14:tracePt t="161312" x="3937000" y="5556250"/>
          <p14:tracePt t="161329" x="3898900" y="5556250"/>
          <p14:tracePt t="161345" x="3886200" y="5556250"/>
          <p14:tracePt t="161362" x="3854450" y="5556250"/>
          <p14:tracePt t="161379" x="3829050" y="5562600"/>
          <p14:tracePt t="161395" x="3816350" y="5568950"/>
          <p14:tracePt t="161412" x="3790950" y="5581650"/>
          <p14:tracePt t="161428" x="3778250" y="5588000"/>
          <p14:tracePt t="161445" x="3746500" y="5613400"/>
          <p14:tracePt t="161462" x="3733800" y="5626100"/>
          <p14:tracePt t="161478" x="3708400" y="5651500"/>
          <p14:tracePt t="161495" x="3689350" y="5683250"/>
          <p14:tracePt t="161512" x="3683000" y="5695950"/>
          <p14:tracePt t="161529" x="3657600" y="5727700"/>
          <p14:tracePt t="161545" x="3651250" y="5740400"/>
          <p14:tracePt t="161561" x="3638550" y="5778500"/>
          <p14:tracePt t="161578" x="3632200" y="5791200"/>
          <p14:tracePt t="161595" x="3625850" y="5797550"/>
          <p14:tracePt t="161611" x="3625850" y="5803900"/>
          <p14:tracePt t="161645" x="3625850" y="5810250"/>
          <p14:tracePt t="162151" x="3632200" y="5810250"/>
          <p14:tracePt t="162162" x="3644900" y="5810250"/>
          <p14:tracePt t="162173" x="3670300" y="5810250"/>
          <p14:tracePt t="162183" x="3708400" y="5810250"/>
          <p14:tracePt t="162195" x="3740150" y="5810250"/>
          <p14:tracePt t="162211" x="3784600" y="5803900"/>
          <p14:tracePt t="162228" x="3943350" y="5791200"/>
          <p14:tracePt t="162245" x="4019550" y="5784850"/>
          <p14:tracePt t="162262" x="4159250" y="5772150"/>
          <p14:tracePt t="162279" x="4387850" y="5772150"/>
          <p14:tracePt t="162296" x="4476750" y="5765800"/>
          <p14:tracePt t="162311" x="4616450" y="5765800"/>
          <p14:tracePt t="162328" x="4692650" y="5765800"/>
          <p14:tracePt t="162344" x="4845050" y="5765800"/>
          <p14:tracePt t="162361" x="4927600" y="5765800"/>
          <p14:tracePt t="162379" x="5029200" y="5765800"/>
          <p14:tracePt t="162395" x="5175250" y="5797550"/>
          <p14:tracePt t="162411" x="5238750" y="5816600"/>
          <p14:tracePt t="162427" x="5359400" y="5822950"/>
          <p14:tracePt t="162444" x="5410200" y="5829300"/>
          <p14:tracePt t="162461" x="5467350" y="5829300"/>
          <p14:tracePt t="162477" x="5486400" y="5829300"/>
          <p14:tracePt t="162494" x="5505450" y="5835650"/>
          <p14:tracePt t="162511" x="5511800" y="5835650"/>
          <p14:tracePt t="162528" x="5524500" y="5842000"/>
          <p14:tracePt t="162544" x="5530850" y="5848350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Classificando estudos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pt-BR" dirty="0"/>
              <a:t>Os principais delineamentos em pesquisa clínica são:</a:t>
            </a:r>
          </a:p>
          <a:p>
            <a:pPr lvl="1"/>
            <a:endParaRPr lang="pt-BR" dirty="0"/>
          </a:p>
        </p:txBody>
      </p:sp>
      <p:pic>
        <p:nvPicPr>
          <p:cNvPr id="1026" name="Picture 2" descr="https://ars.els-cdn.com/content/image/1-s2.0-S0140673602072835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11685"/>
            <a:ext cx="34194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 rot="16200000">
            <a:off x="-2225788" y="4158577"/>
            <a:ext cx="47753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800" dirty="0" bmk=""/>
              <a:t>Grimes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effectLst/>
              </a:rPr>
              <a:t>An overview of clinical research: the lay of </a:t>
            </a:r>
            <a:r>
              <a:rPr lang="en-US" altLang="en-US" sz="800" dirty="0"/>
              <a:t>the land. The Lancet</a:t>
            </a:r>
          </a:p>
          <a:p>
            <a:pPr lvl="0"/>
            <a:r>
              <a:rPr lang="en-US" altLang="en-US" sz="800" dirty="0"/>
              <a:t>Volume 359, Issue 9300, 5 January 2002, Pages 57-61.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effectLst/>
              </a:rPr>
              <a:t>https://doi.org/10.1016/S0140-6736(02)07283-5</a:t>
            </a:r>
          </a:p>
        </p:txBody>
      </p:sp>
    </p:spTree>
    <p:extLst>
      <p:ext uri="{BB962C8B-B14F-4D97-AF65-F5344CB8AC3E}">
        <p14:creationId xmlns:p14="http://schemas.microsoft.com/office/powerpoint/2010/main" val="15080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191"/>
    </mc:Choice>
    <mc:Fallback xmlns="">
      <p:transition spd="slow" advTm="249191"/>
    </mc:Fallback>
  </mc:AlternateContent>
  <p:extLst>
    <p:ext uri="{3A86A75C-4F4B-4683-9AE1-C65F6400EC91}">
      <p14:laserTraceLst xmlns:p14="http://schemas.microsoft.com/office/powerpoint/2010/main">
        <p14:tracePtLst>
          <p14:tracePt t="58627" x="7327900" y="4692650"/>
          <p14:tracePt t="58638" x="7315200" y="4692650"/>
          <p14:tracePt t="58648" x="7283450" y="4692650"/>
          <p14:tracePt t="58659" x="7270750" y="4692650"/>
          <p14:tracePt t="58671" x="7251700" y="4686300"/>
          <p14:tracePt t="58687" x="7232650" y="4679950"/>
          <p14:tracePt t="58703" x="7169150" y="4654550"/>
          <p14:tracePt t="58720" x="7131050" y="4641850"/>
          <p14:tracePt t="58737" x="6997700" y="4629150"/>
          <p14:tracePt t="58755" x="6946900" y="4629150"/>
          <p14:tracePt t="58770" x="6858000" y="4667250"/>
          <p14:tracePt t="58787" x="6718300" y="4756150"/>
          <p14:tracePt t="58802" x="6673850" y="4813300"/>
          <p14:tracePt t="58819" x="6540500" y="5124450"/>
          <p14:tracePt t="58835" x="6515100" y="5238750"/>
          <p14:tracePt t="58854" x="6527800" y="5403850"/>
          <p14:tracePt t="58870" x="6584950" y="5505450"/>
          <p14:tracePt t="58887" x="6629400" y="5537200"/>
          <p14:tracePt t="58904" x="6788150" y="5549900"/>
          <p14:tracePt t="58919" x="6889750" y="5549900"/>
          <p14:tracePt t="58935" x="7048500" y="5467350"/>
          <p14:tracePt t="58953" x="7118350" y="5327650"/>
          <p14:tracePt t="58970" x="7232650" y="4984750"/>
          <p14:tracePt t="58987" x="7264400" y="4400550"/>
          <p14:tracePt t="59004" x="7226300" y="4197350"/>
          <p14:tracePt t="59020" x="7105650" y="3924300"/>
          <p14:tracePt t="59035" x="7029450" y="3829050"/>
          <p14:tracePt t="59052" x="6718300" y="3625850"/>
          <p14:tracePt t="59068" x="6565900" y="3587750"/>
          <p14:tracePt t="59085" x="6324600" y="3575050"/>
          <p14:tracePt t="59102" x="6235700" y="3575050"/>
          <p14:tracePt t="59105" x="6172200" y="3575050"/>
          <p14:tracePt t="59118" x="6127750" y="3581400"/>
          <p14:tracePt t="59135" x="6089650" y="3587750"/>
          <p14:tracePt t="59645" x="6083300" y="3581400"/>
          <p14:tracePt t="59654" x="6070600" y="3562350"/>
          <p14:tracePt t="59664" x="6051550" y="3530600"/>
          <p14:tracePt t="59676" x="6026150" y="3473450"/>
          <p14:tracePt t="59686" x="6007100" y="3416300"/>
          <p14:tracePt t="59701" x="5975350" y="3340100"/>
          <p14:tracePt t="59719" x="5880100" y="3098800"/>
          <p14:tracePt t="59736" x="5822950" y="3003550"/>
          <p14:tracePt t="59752" x="5702300" y="2851150"/>
          <p14:tracePt t="59769" x="5619750" y="2774950"/>
          <p14:tracePt t="59784" x="5467350" y="2667000"/>
          <p14:tracePt t="59801" x="5295900" y="2597150"/>
          <p14:tracePt t="59818" x="5187950" y="2552700"/>
          <p14:tracePt t="59834" x="5022850" y="2520950"/>
          <p14:tracePt t="59853" x="4965700" y="2520950"/>
          <p14:tracePt t="59869" x="4876800" y="2520950"/>
          <p14:tracePt t="59887" x="4838700" y="2520950"/>
          <p14:tracePt t="59902" x="4749800" y="2520950"/>
          <p14:tracePt t="59920" x="4673600" y="2540000"/>
          <p14:tracePt t="59936" x="4648200" y="2546350"/>
          <p14:tracePt t="59952" x="4597400" y="2571750"/>
          <p14:tracePt t="59969" x="4565650" y="2578100"/>
          <p14:tracePt t="59986" x="4514850" y="2590800"/>
          <p14:tracePt t="60001" x="4489450" y="2590800"/>
          <p14:tracePt t="60018" x="4406900" y="2609850"/>
          <p14:tracePt t="60035" x="4324350" y="2622550"/>
          <p14:tracePt t="60051" x="4279900" y="2622550"/>
          <p14:tracePt t="60068" x="4241800" y="2628900"/>
          <p14:tracePt t="60084" x="4229100" y="2628900"/>
          <p14:tracePt t="60101" x="4210050" y="2628900"/>
          <p14:tracePt t="60135" x="4203700" y="2628900"/>
          <p14:tracePt t="60152" x="4197350" y="2628900"/>
          <p14:tracePt t="67045" x="4197350" y="2635250"/>
          <p14:tracePt t="67055" x="4197350" y="2641600"/>
          <p14:tracePt t="67066" x="4197350" y="2647950"/>
          <p14:tracePt t="67078" x="4203700" y="2654300"/>
          <p14:tracePt t="67095" x="4216400" y="2654300"/>
          <p14:tracePt t="67111" x="4235450" y="2660650"/>
          <p14:tracePt t="67130" x="4248150" y="2660650"/>
          <p14:tracePt t="67145" x="4260850" y="2660650"/>
          <p14:tracePt t="67161" x="4292600" y="2660650"/>
          <p14:tracePt t="67178" x="4318000" y="2660650"/>
          <p14:tracePt t="67195" x="4349750" y="2673350"/>
          <p14:tracePt t="67211" x="4368800" y="2673350"/>
          <p14:tracePt t="67228" x="4400550" y="2679700"/>
          <p14:tracePt t="67246" x="4432300" y="2686050"/>
          <p14:tracePt t="67262" x="4445000" y="2692400"/>
          <p14:tracePt t="67278" x="4470400" y="2698750"/>
          <p14:tracePt t="67295" x="4489450" y="2711450"/>
          <p14:tracePt t="67311" x="4521200" y="2730500"/>
          <p14:tracePt t="67328" x="4540250" y="2743200"/>
          <p14:tracePt t="67345" x="4578350" y="2768600"/>
          <p14:tracePt t="67362" x="4622800" y="2787650"/>
          <p14:tracePt t="67378" x="4641850" y="2794000"/>
          <p14:tracePt t="67395" x="4673600" y="2806700"/>
          <p14:tracePt t="67411" x="4686300" y="2806700"/>
          <p14:tracePt t="67428" x="4711700" y="2806700"/>
          <p14:tracePt t="67444" x="4730750" y="2806700"/>
          <p14:tracePt t="67461" x="4756150" y="2806700"/>
          <p14:tracePt t="67479" x="4768850" y="2806700"/>
          <p14:tracePt t="67495" x="4787900" y="2800350"/>
          <p14:tracePt t="67511" x="4800600" y="2794000"/>
          <p14:tracePt t="67544" x="4813300" y="2794000"/>
          <p14:tracePt t="67577" x="4819650" y="2794000"/>
          <p14:tracePt t="67595" x="4826000" y="2794000"/>
          <p14:tracePt t="67626" x="4832350" y="2794000"/>
          <p14:tracePt t="67648" x="4832350" y="2800350"/>
          <p14:tracePt t="67658" x="4838700" y="2800350"/>
          <p14:tracePt t="67671" x="4838700" y="2806700"/>
          <p14:tracePt t="67680" x="4838700" y="2813050"/>
          <p14:tracePt t="67695" x="4838700" y="2819400"/>
          <p14:tracePt t="67711" x="4845050" y="2825750"/>
          <p14:tracePt t="67745" x="4851400" y="2825750"/>
          <p14:tracePt t="67785" x="4857750" y="2825750"/>
          <p14:tracePt t="67838" x="4857750" y="2832100"/>
          <p14:tracePt t="67849" x="4845050" y="2838450"/>
          <p14:tracePt t="67859" x="4813300" y="2844800"/>
          <p14:tracePt t="67870" x="4775200" y="2857500"/>
          <p14:tracePt t="67881" x="4699000" y="2876550"/>
          <p14:tracePt t="67894" x="4603750" y="2882900"/>
          <p14:tracePt t="67910" x="4540250" y="2895600"/>
          <p14:tracePt t="72222" x="4533900" y="2895600"/>
          <p14:tracePt t="72275" x="4527550" y="2895600"/>
          <p14:tracePt t="73364" x="4521200" y="2895600"/>
          <p14:tracePt t="73418" x="4514850" y="2895600"/>
          <p14:tracePt t="73450" x="4508500" y="2895600"/>
          <p14:tracePt t="76184" x="4502150" y="2895600"/>
          <p14:tracePt t="76195" x="4495800" y="2895600"/>
          <p14:tracePt t="76207" x="4483100" y="2895600"/>
          <p14:tracePt t="76227" x="4470400" y="2895600"/>
          <p14:tracePt t="76238" x="4451350" y="2895600"/>
          <p14:tracePt t="76255" x="4425950" y="2895600"/>
          <p14:tracePt t="76271" x="4394200" y="2889250"/>
          <p14:tracePt t="76288" x="4375150" y="2889250"/>
          <p14:tracePt t="76305" x="4356100" y="2889250"/>
          <p14:tracePt t="76319" x="4343400" y="2882900"/>
          <p14:tracePt t="76336" x="4330700" y="2876550"/>
          <p14:tracePt t="76352" x="4311650" y="2876550"/>
          <p14:tracePt t="76369" x="4292600" y="2870200"/>
          <p14:tracePt t="76386" x="4248150" y="2863850"/>
          <p14:tracePt t="76403" x="4229100" y="2857500"/>
          <p14:tracePt t="76419" x="4178300" y="2851150"/>
          <p14:tracePt t="76436" x="4165600" y="2851150"/>
          <p14:tracePt t="76453" x="4133850" y="2851150"/>
          <p14:tracePt t="76470" x="4108450" y="2851150"/>
          <p14:tracePt t="76486" x="4102100" y="2851150"/>
          <p14:tracePt t="76503" x="4089400" y="2851150"/>
          <p14:tracePt t="76519" x="4076700" y="2851150"/>
          <p14:tracePt t="76536" x="4057650" y="2851150"/>
          <p14:tracePt t="76553" x="4051300" y="2863850"/>
          <p14:tracePt t="76569" x="4032250" y="2882900"/>
          <p14:tracePt t="76586" x="4013200" y="2914650"/>
          <p14:tracePt t="76603" x="4000500" y="2927350"/>
          <p14:tracePt t="76619" x="3987800" y="2946400"/>
          <p14:tracePt t="76636" x="3981450" y="2952750"/>
          <p14:tracePt t="76652" x="3968750" y="2971800"/>
          <p14:tracePt t="76669" x="3962400" y="2984500"/>
          <p14:tracePt t="76686" x="3956050" y="2990850"/>
          <p14:tracePt t="76702" x="3949700" y="3016250"/>
          <p14:tracePt t="76719" x="3949700" y="3028950"/>
          <p14:tracePt t="76736" x="3949700" y="3048000"/>
          <p14:tracePt t="76752" x="3949700" y="3060700"/>
          <p14:tracePt t="76769" x="3949700" y="3092450"/>
          <p14:tracePt t="76786" x="3956050" y="3111500"/>
          <p14:tracePt t="76802" x="3981450" y="3136900"/>
          <p14:tracePt t="76820" x="4000500" y="3162300"/>
          <p14:tracePt t="76836" x="4013200" y="3168650"/>
          <p14:tracePt t="76854" x="4038600" y="3187700"/>
          <p14:tracePt t="76871" x="4051300" y="3187700"/>
          <p14:tracePt t="76887" x="4076700" y="3187700"/>
          <p14:tracePt t="76904" x="4089400" y="3187700"/>
          <p14:tracePt t="76937" x="4095750" y="3187700"/>
          <p14:tracePt t="76957" x="4095750" y="3181350"/>
          <p14:tracePt t="76970" x="4095750" y="3175000"/>
          <p14:tracePt t="76987" x="4089400" y="3168650"/>
          <p14:tracePt t="77003" x="3994150" y="3143250"/>
          <p14:tracePt t="77020" x="3854450" y="3136900"/>
          <p14:tracePt t="77036" x="3797300" y="3149600"/>
          <p14:tracePt t="77053" x="3663950" y="3213100"/>
          <p14:tracePt t="77069" x="3606800" y="3263900"/>
          <p14:tracePt t="77086" x="3498850" y="3340100"/>
          <p14:tracePt t="77103" x="3479800" y="3359150"/>
          <p14:tracePt t="77119" x="3454400" y="3378200"/>
          <p14:tracePt t="77136" x="3448050" y="3384550"/>
          <p14:tracePt t="77152" x="3441700" y="3390900"/>
          <p14:tracePt t="77169" x="3435350" y="3397250"/>
          <p14:tracePt t="77185" x="3435350" y="3403600"/>
          <p14:tracePt t="77202" x="3429000" y="3403600"/>
          <p14:tracePt t="77571" x="3435350" y="3403600"/>
          <p14:tracePt t="77581" x="3454400" y="3403600"/>
          <p14:tracePt t="77593" x="3486150" y="3403600"/>
          <p14:tracePt t="77603" x="3517900" y="3384550"/>
          <p14:tracePt t="77618" x="3568700" y="3365500"/>
          <p14:tracePt t="77635" x="3657600" y="3314700"/>
          <p14:tracePt t="77652" x="3689350" y="3289300"/>
          <p14:tracePt t="77669" x="3727450" y="3263900"/>
          <p14:tracePt t="77685" x="3740150" y="3257550"/>
          <p14:tracePt t="77702" x="3746500" y="3257550"/>
          <p14:tracePt t="77719" x="3752850" y="3251200"/>
          <p14:tracePt t="78365" x="3752850" y="3263900"/>
          <p14:tracePt t="78375" x="3746500" y="3270250"/>
          <p14:tracePt t="78388" x="3746500" y="3276600"/>
          <p14:tracePt t="78402" x="3740150" y="3282950"/>
          <p14:tracePt t="78419" x="3727450" y="3295650"/>
          <p14:tracePt t="78461" x="3721100" y="3295650"/>
          <p14:tracePt t="78472" x="3721100" y="3302000"/>
          <p14:tracePt t="78576" x="3721100" y="3308350"/>
          <p14:tracePt t="89921" x="3714750" y="3308350"/>
          <p14:tracePt t="89931" x="3714750" y="3314700"/>
          <p14:tracePt t="89942" x="3708400" y="3321050"/>
          <p14:tracePt t="89963" x="3702050" y="3321050"/>
          <p14:tracePt t="89984" x="3702050" y="3327400"/>
          <p14:tracePt t="90005" x="3695700" y="3327400"/>
          <p14:tracePt t="90058" x="3689350" y="3327400"/>
          <p14:tracePt t="90143" x="3683000" y="3327400"/>
          <p14:tracePt t="90249" x="3676650" y="3327400"/>
          <p14:tracePt t="90280" x="3670300" y="3327400"/>
          <p14:tracePt t="90301" x="3663950" y="3327400"/>
          <p14:tracePt t="90323" x="3657600" y="3327400"/>
          <p14:tracePt t="90344" x="3651250" y="3327400"/>
          <p14:tracePt t="90365" x="3644900" y="3327400"/>
          <p14:tracePt t="90524" x="3657600" y="3327400"/>
          <p14:tracePt t="90535" x="3663950" y="3321050"/>
          <p14:tracePt t="90547" x="3676650" y="3314700"/>
          <p14:tracePt t="90557" x="3683000" y="3314700"/>
          <p14:tracePt t="90573" x="3689350" y="3308350"/>
          <p14:tracePt t="90590" x="3689350" y="3295650"/>
          <p14:tracePt t="90623" x="3689350" y="3289300"/>
          <p14:tracePt t="90640" x="3689350" y="3282950"/>
          <p14:tracePt t="90657" x="3689350" y="3276600"/>
          <p14:tracePt t="90673" x="3683000" y="3276600"/>
          <p14:tracePt t="90690" x="3676650" y="3276600"/>
          <p14:tracePt t="90707" x="3657600" y="3276600"/>
          <p14:tracePt t="90740" x="3651250" y="3276600"/>
          <p14:tracePt t="90778" x="3644900" y="3276600"/>
          <p14:tracePt t="90926" x="3644900" y="3263900"/>
          <p14:tracePt t="90937" x="3638550" y="3257550"/>
          <p14:tracePt t="90958" x="3638550" y="3244850"/>
          <p14:tracePt t="90969" x="3638550" y="3238500"/>
          <p14:tracePt t="90980" x="3638550" y="3232150"/>
          <p14:tracePt t="90991" x="3638550" y="3225800"/>
          <p14:tracePt t="91006" x="3638550" y="3213100"/>
          <p14:tracePt t="91023" x="3638550" y="3206750"/>
          <p14:tracePt t="91040" x="3638550" y="3200400"/>
          <p14:tracePt t="91056" x="3638550" y="3181350"/>
          <p14:tracePt t="91073" x="3638550" y="3175000"/>
          <p14:tracePt t="91090" x="3638550" y="3168650"/>
          <p14:tracePt t="91572" x="3638550" y="3162300"/>
          <p14:tracePt t="91594" x="3638550" y="3149600"/>
          <p14:tracePt t="91604" x="3638550" y="3136900"/>
          <p14:tracePt t="91614" x="3638550" y="3117850"/>
          <p14:tracePt t="91625" x="3638550" y="3111500"/>
          <p14:tracePt t="91639" x="3638550" y="3098800"/>
          <p14:tracePt t="91656" x="3638550" y="3092450"/>
          <p14:tracePt t="91672" x="3638550" y="3079750"/>
          <p14:tracePt t="91689" x="3632200" y="3073400"/>
          <p14:tracePt t="91722" x="3632200" y="3067050"/>
          <p14:tracePt t="91739" x="3625850" y="3067050"/>
          <p14:tracePt t="91756" x="3625850" y="3060700"/>
          <p14:tracePt t="91784" x="3619500" y="3060700"/>
          <p14:tracePt t="91848" x="3613150" y="3060700"/>
          <p14:tracePt t="93965" x="3606800" y="3060700"/>
          <p14:tracePt t="93986" x="3606800" y="3067050"/>
          <p14:tracePt t="93997" x="3606800" y="3073400"/>
          <p14:tracePt t="94039" x="3606800" y="3079750"/>
          <p14:tracePt t="94071" x="3606800" y="3086100"/>
          <p14:tracePt t="94145" x="3606800" y="3092450"/>
          <p14:tracePt t="94399" x="3606800" y="3098800"/>
          <p14:tracePt t="94452" x="3606800" y="3105150"/>
          <p14:tracePt t="94473" x="3606800" y="3111500"/>
          <p14:tracePt t="94515" x="3613150" y="3111500"/>
          <p14:tracePt t="94536" x="3619500" y="3111500"/>
          <p14:tracePt t="94558" x="3625850" y="3111500"/>
          <p14:tracePt t="94600" x="3632200" y="3111500"/>
          <p14:tracePt t="94706" x="3625850" y="3111500"/>
          <p14:tracePt t="94717" x="3619500" y="3111500"/>
          <p14:tracePt t="94727" x="3613150" y="3111500"/>
          <p14:tracePt t="94769" x="3613150" y="3117850"/>
          <p14:tracePt t="94780" x="3613150" y="3124200"/>
          <p14:tracePt t="94791" x="3613150" y="3130550"/>
          <p14:tracePt t="94823" x="3613150" y="3136900"/>
          <p14:tracePt t="94875" x="3613150" y="3143250"/>
          <p14:tracePt t="98754" x="3613150" y="3149600"/>
          <p14:tracePt t="98765" x="3613150" y="3155950"/>
          <p14:tracePt t="98776" x="3613150" y="3162300"/>
          <p14:tracePt t="98786" x="3613150" y="3175000"/>
          <p14:tracePt t="98801" x="3613150" y="3181350"/>
          <p14:tracePt t="98819" x="3613150" y="3194050"/>
          <p14:tracePt t="98834" x="3613150" y="3200400"/>
          <p14:tracePt t="98850" x="3613150" y="3213100"/>
          <p14:tracePt t="98867" x="3613150" y="3225800"/>
          <p14:tracePt t="98884" x="3613150" y="3238500"/>
          <p14:tracePt t="98902" x="3613150" y="3251200"/>
          <p14:tracePt t="98918" x="3613150" y="3257550"/>
          <p14:tracePt t="98935" x="3613150" y="3276600"/>
          <p14:tracePt t="98950" x="3613150" y="3289300"/>
          <p14:tracePt t="98967" x="3613150" y="3302000"/>
          <p14:tracePt t="98983" x="3613150" y="3314700"/>
          <p14:tracePt t="99000" x="3619500" y="3346450"/>
          <p14:tracePt t="99017" x="3619500" y="3352800"/>
          <p14:tracePt t="99033" x="3625850" y="3378200"/>
          <p14:tracePt t="99050" x="3625850" y="3397250"/>
          <p14:tracePt t="99067" x="3632200" y="3416300"/>
          <p14:tracePt t="99083" x="3638550" y="3441700"/>
          <p14:tracePt t="99100" x="3644900" y="3454400"/>
          <p14:tracePt t="99117" x="3651250" y="3486150"/>
          <p14:tracePt t="99134" x="3657600" y="3511550"/>
          <p14:tracePt t="99150" x="3657600" y="3530600"/>
          <p14:tracePt t="99166" x="3670300" y="3562350"/>
          <p14:tracePt t="99182" x="3676650" y="3581400"/>
          <p14:tracePt t="99199" x="3676650" y="3594100"/>
          <p14:tracePt t="99232" x="3676650" y="3600450"/>
          <p14:tracePt t="99261" x="3676650" y="3606800"/>
          <p14:tracePt t="99315" x="3676650" y="3613150"/>
          <p14:tracePt t="99559" x="3676650" y="3619500"/>
          <p14:tracePt t="99728" x="3676650" y="3625850"/>
          <p14:tracePt t="99738" x="3676650" y="3632200"/>
          <p14:tracePt t="99751" x="3676650" y="3638550"/>
          <p14:tracePt t="99766" x="3676650" y="3644900"/>
          <p14:tracePt t="99785" x="3676650" y="3663950"/>
          <p14:tracePt t="99822" x="3676650" y="3670300"/>
          <p14:tracePt t="99844" x="3676650" y="3676650"/>
          <p14:tracePt t="99865" x="3676650" y="3683000"/>
          <p14:tracePt t="99875" x="3676650" y="3689350"/>
          <p14:tracePt t="99886" x="3676650" y="3695700"/>
          <p14:tracePt t="99898" x="3676650" y="3702050"/>
          <p14:tracePt t="99928" x="3676650" y="3708400"/>
          <p14:tracePt t="99940" x="3676650" y="3714750"/>
          <p14:tracePt t="99951" x="3676650" y="3727450"/>
          <p14:tracePt t="99966" x="3670300" y="3733800"/>
          <p14:tracePt t="99984" x="3670300" y="3746500"/>
          <p14:tracePt t="100000" x="3670300" y="3752850"/>
          <p14:tracePt t="100018" x="3670300" y="3759200"/>
          <p14:tracePt t="100034" x="3670300" y="3765550"/>
          <p14:tracePt t="100077" x="3670300" y="3771900"/>
          <p14:tracePt t="100097" x="3670300" y="3778250"/>
          <p14:tracePt t="100108" x="3663950" y="3778250"/>
          <p14:tracePt t="100119" x="3663950" y="3784600"/>
          <p14:tracePt t="100140" x="3657600" y="3790950"/>
          <p14:tracePt t="100151" x="3651250" y="3797300"/>
          <p14:tracePt t="100166" x="3644900" y="3803650"/>
          <p14:tracePt t="100182" x="3644900" y="3810000"/>
          <p14:tracePt t="100198" x="3638550" y="3816350"/>
          <p14:tracePt t="100215" x="3638550" y="3822700"/>
          <p14:tracePt t="100231" x="3632200" y="3822700"/>
          <p14:tracePt t="100278" x="3625850" y="3822700"/>
          <p14:tracePt t="100723" x="3619500" y="3822700"/>
          <p14:tracePt t="100754" x="3619500" y="3829050"/>
          <p14:tracePt t="100775" x="3613150" y="3829050"/>
          <p14:tracePt t="100786" x="3613150" y="3835400"/>
          <p14:tracePt t="100798" x="3613150" y="3841750"/>
          <p14:tracePt t="100807" x="3606800" y="3841750"/>
          <p14:tracePt t="100829" x="3606800" y="3848100"/>
          <p14:tracePt t="100882" x="3606800" y="3854450"/>
          <p14:tracePt t="101473" x="3600450" y="3854450"/>
          <p14:tracePt t="109776" x="3600450" y="3848100"/>
          <p14:tracePt t="109786" x="3606800" y="3835400"/>
          <p14:tracePt t="109797" x="3606800" y="3829050"/>
          <p14:tracePt t="109808" x="3613150" y="3822700"/>
          <p14:tracePt t="109823" x="3613150" y="3816350"/>
          <p14:tracePt t="109842" x="3619500" y="3803650"/>
          <p14:tracePt t="109858" x="3619500" y="3797300"/>
          <p14:tracePt t="109873" x="3625850" y="3784600"/>
          <p14:tracePt t="109890" x="3625850" y="3778250"/>
          <p14:tracePt t="109907" x="3625850" y="3771900"/>
          <p14:tracePt t="109946" x="3625850" y="3765550"/>
          <p14:tracePt t="109977" x="3619500" y="3765550"/>
          <p14:tracePt t="110677" x="3613150" y="3765550"/>
          <p14:tracePt t="110719" x="3606800" y="3765550"/>
          <p14:tracePt t="110739" x="3600450" y="3765550"/>
          <p14:tracePt t="110751" x="3594100" y="3765550"/>
          <p14:tracePt t="110761" x="3581400" y="3765550"/>
          <p14:tracePt t="110772" x="3568700" y="3765550"/>
          <p14:tracePt t="110789" x="3556000" y="3765550"/>
          <p14:tracePt t="110806" x="3543300" y="3771900"/>
          <p14:tracePt t="110822" x="3530600" y="3771900"/>
          <p14:tracePt t="110838" x="3511550" y="3778250"/>
          <p14:tracePt t="110855" x="3492500" y="3784600"/>
          <p14:tracePt t="110872" x="3486150" y="3790950"/>
          <p14:tracePt t="110889" x="3473450" y="3810000"/>
          <p14:tracePt t="110905" x="3460750" y="3816350"/>
          <p14:tracePt t="110923" x="3441700" y="3841750"/>
          <p14:tracePt t="110940" x="3435350" y="3854450"/>
          <p14:tracePt t="110956" x="3409950" y="3879850"/>
          <p14:tracePt t="110972" x="3384550" y="3924300"/>
          <p14:tracePt t="110989" x="3378200" y="3937000"/>
          <p14:tracePt t="111005" x="3359150" y="3968750"/>
          <p14:tracePt t="111022" x="3340100" y="3994150"/>
          <p14:tracePt t="111038" x="3321050" y="4019550"/>
          <p14:tracePt t="111056" x="3314700" y="4032250"/>
          <p14:tracePt t="111072" x="3302000" y="4051300"/>
          <p14:tracePt t="111089" x="3282950" y="4083050"/>
          <p14:tracePt t="111105" x="3276600" y="4095750"/>
          <p14:tracePt t="111122" x="3257550" y="4133850"/>
          <p14:tracePt t="111139" x="3251200" y="4152900"/>
          <p14:tracePt t="111156" x="3232150" y="4184650"/>
          <p14:tracePt t="111173" x="3225800" y="4210050"/>
          <p14:tracePt t="111188" x="3206750" y="4241800"/>
          <p14:tracePt t="111205" x="3200400" y="4286250"/>
          <p14:tracePt t="111222" x="3194050" y="4298950"/>
          <p14:tracePt t="111238" x="3194050" y="4337050"/>
          <p14:tracePt t="111255" x="3194050" y="4356100"/>
          <p14:tracePt t="111272" x="3194050" y="4413250"/>
          <p14:tracePt t="111289" x="3194050" y="4445000"/>
          <p14:tracePt t="111305" x="3206750" y="4502150"/>
          <p14:tracePt t="111322" x="3225800" y="4546600"/>
          <p14:tracePt t="111338" x="3232150" y="4559300"/>
          <p14:tracePt t="111355" x="3244850" y="4584700"/>
          <p14:tracePt t="111371" x="3244850" y="4591050"/>
          <p14:tracePt t="111388" x="3263900" y="4603750"/>
          <p14:tracePt t="111405" x="3289300" y="4616450"/>
          <p14:tracePt t="111422" x="3308350" y="4622800"/>
          <p14:tracePt t="111440" x="3359150" y="4622800"/>
          <p14:tracePt t="111456" x="3378200" y="4622800"/>
          <p14:tracePt t="111473" x="3416300" y="4603750"/>
          <p14:tracePt t="111490" x="3435350" y="4578350"/>
          <p14:tracePt t="111506" x="3505200" y="4438650"/>
          <p14:tracePt t="111522" x="3524250" y="4368800"/>
          <p14:tracePt t="111538" x="3549650" y="4260850"/>
          <p14:tracePt t="111554" x="3562350" y="4171950"/>
          <p14:tracePt t="111571" x="3562350" y="4140200"/>
          <p14:tracePt t="111588" x="3562350" y="4089400"/>
          <p14:tracePt t="111605" x="3549650" y="4076700"/>
          <p14:tracePt t="111621" x="3530600" y="4057650"/>
          <p14:tracePt t="111639" x="3505200" y="4044950"/>
          <p14:tracePt t="111655" x="3441700" y="4044950"/>
          <p14:tracePt t="111671" x="3359150" y="4057650"/>
          <p14:tracePt t="111688" x="3327400" y="4064000"/>
          <p14:tracePt t="111705" x="3276600" y="4095750"/>
          <p14:tracePt t="111721" x="3251200" y="4108450"/>
          <p14:tracePt t="111738" x="3219450" y="4133850"/>
          <p14:tracePt t="111755" x="3194050" y="4171950"/>
          <p14:tracePt t="111771" x="3168650" y="4203700"/>
          <p14:tracePt t="111789" x="3143250" y="4235450"/>
          <p14:tracePt t="111805" x="3117850" y="4356100"/>
          <p14:tracePt t="111821" x="3105150" y="4483100"/>
          <p14:tracePt t="111838" x="3105150" y="4540250"/>
          <p14:tracePt t="111854" x="3105150" y="4603750"/>
          <p14:tracePt t="111871" x="3124200" y="4667250"/>
          <p14:tracePt t="111888" x="3130550" y="4686300"/>
          <p14:tracePt t="111904" x="3155950" y="4730750"/>
          <p14:tracePt t="111921" x="3168650" y="4743450"/>
          <p14:tracePt t="111937" x="3213100" y="4781550"/>
          <p14:tracePt t="111954" x="3232150" y="4787900"/>
          <p14:tracePt t="111973" x="3282950" y="4800600"/>
          <p14:tracePt t="111989" x="3327400" y="4800600"/>
          <p14:tracePt t="112005" x="3346450" y="4800600"/>
          <p14:tracePt t="112022" x="3378200" y="4775200"/>
          <p14:tracePt t="112038" x="3397250" y="4749800"/>
          <p14:tracePt t="112054" x="3429000" y="4692650"/>
          <p14:tracePt t="112071" x="3441700" y="4660900"/>
          <p14:tracePt t="112087" x="3448050" y="4597400"/>
          <p14:tracePt t="112104" x="3448050" y="4572000"/>
          <p14:tracePt t="112121" x="3448050" y="4559300"/>
          <p14:tracePt t="112138" x="3441700" y="4546600"/>
          <p14:tracePt t="112154" x="3416300" y="4546600"/>
          <p14:tracePt t="112171" x="3371850" y="4546600"/>
          <p14:tracePt t="112188" x="3346450" y="4552950"/>
          <p14:tracePt t="112204" x="3314700" y="4578350"/>
          <p14:tracePt t="112221" x="3289300" y="4603750"/>
          <p14:tracePt t="112237" x="3282950" y="4622800"/>
          <p14:tracePt t="112254" x="3270250" y="4673600"/>
          <p14:tracePt t="112271" x="3270250" y="4705350"/>
          <p14:tracePt t="115513" x="3270250" y="4692650"/>
          <p14:tracePt t="115523" x="3270250" y="4679950"/>
          <p14:tracePt t="115534" x="3270250" y="4667250"/>
          <p14:tracePt t="115544" x="3270250" y="4654550"/>
          <p14:tracePt t="115556" x="3270250" y="4648200"/>
          <p14:tracePt t="115575" x="3270250" y="4641850"/>
          <p14:tracePt t="115586" x="3270250" y="4635500"/>
          <p14:tracePt t="115601" x="3270250" y="4629150"/>
          <p14:tracePt t="115618" x="3270250" y="4603750"/>
          <p14:tracePt t="115634" x="3270250" y="4597400"/>
          <p14:tracePt t="115651" x="3270250" y="4584700"/>
          <p14:tracePt t="115667" x="3270250" y="4572000"/>
          <p14:tracePt t="115684" x="3276600" y="4552950"/>
          <p14:tracePt t="115701" x="3282950" y="4540250"/>
          <p14:tracePt t="115717" x="3289300" y="4508500"/>
          <p14:tracePt t="115734" x="3308350" y="4464050"/>
          <p14:tracePt t="115751" x="3308350" y="4451350"/>
          <p14:tracePt t="115767" x="3321050" y="4425950"/>
          <p14:tracePt t="115800" x="3327400" y="4406900"/>
          <p14:tracePt t="115817" x="3340100" y="4400550"/>
          <p14:tracePt t="115834" x="3352800" y="4381500"/>
          <p14:tracePt t="115851" x="3371850" y="4362450"/>
          <p14:tracePt t="115867" x="3384550" y="4349750"/>
          <p14:tracePt t="115884" x="3409950" y="4324350"/>
          <p14:tracePt t="115900" x="3429000" y="4305300"/>
          <p14:tracePt t="115917" x="3448050" y="4273550"/>
          <p14:tracePt t="115934" x="3460750" y="4260850"/>
          <p14:tracePt t="115951" x="3479800" y="4241800"/>
          <p14:tracePt t="115967" x="3505200" y="4216400"/>
          <p14:tracePt t="115984" x="3505200" y="4210050"/>
          <p14:tracePt t="116001" x="3517900" y="4191000"/>
          <p14:tracePt t="116017" x="3524250" y="4184650"/>
          <p14:tracePt t="116034" x="3543300" y="4165600"/>
          <p14:tracePt t="116051" x="3549650" y="4152900"/>
          <p14:tracePt t="116067" x="3575050" y="4133850"/>
          <p14:tracePt t="116084" x="3613150" y="4108450"/>
          <p14:tracePt t="116100" x="3632200" y="4102100"/>
          <p14:tracePt t="116117" x="3670300" y="4076700"/>
          <p14:tracePt t="116133" x="3689350" y="4070350"/>
          <p14:tracePt t="116150" x="3714750" y="4057650"/>
          <p14:tracePt t="116167" x="3740150" y="4044950"/>
          <p14:tracePt t="116183" x="3752850" y="4044950"/>
          <p14:tracePt t="116200" x="3765550" y="4044950"/>
          <p14:tracePt t="116217" x="3778250" y="4038600"/>
          <p14:tracePt t="116234" x="3797300" y="4038600"/>
          <p14:tracePt t="116250" x="3803650" y="4038600"/>
          <p14:tracePt t="116267" x="3822700" y="4038600"/>
          <p14:tracePt t="116284" x="3835400" y="4038600"/>
          <p14:tracePt t="116300" x="3879850" y="4038600"/>
          <p14:tracePt t="116317" x="3911600" y="4038600"/>
          <p14:tracePt t="116334" x="3930650" y="4038600"/>
          <p14:tracePt t="116350" x="3956050" y="4038600"/>
          <p14:tracePt t="116367" x="3968750" y="4038600"/>
          <p14:tracePt t="116384" x="3987800" y="4038600"/>
          <p14:tracePt t="116401" x="3994150" y="4038600"/>
          <p14:tracePt t="116418" x="4006850" y="4038600"/>
          <p14:tracePt t="116434" x="4013200" y="4038600"/>
          <p14:tracePt t="116451" x="4019550" y="4038600"/>
          <p14:tracePt t="116467" x="4025900" y="4038600"/>
          <p14:tracePt t="116484" x="4032250" y="4038600"/>
          <p14:tracePt t="116500" x="4038600" y="4044950"/>
          <p14:tracePt t="116518" x="4051300" y="4057650"/>
          <p14:tracePt t="116533" x="4057650" y="4057650"/>
          <p14:tracePt t="116551" x="4070350" y="4064000"/>
          <p14:tracePt t="116584" x="4083050" y="4070350"/>
          <p14:tracePt t="116601" x="4089400" y="4070350"/>
          <p14:tracePt t="116618" x="4095750" y="4076700"/>
          <p14:tracePt t="116635" x="4102100" y="4083050"/>
          <p14:tracePt t="116650" x="4108450" y="4089400"/>
          <p14:tracePt t="116667" x="4108450" y="4095750"/>
          <p14:tracePt t="116687" x="4114800" y="4102100"/>
          <p14:tracePt t="116710" x="4121150" y="4102100"/>
          <p14:tracePt t="116730" x="4127500" y="4102100"/>
          <p14:tracePt t="116741" x="4127500" y="4108450"/>
          <p14:tracePt t="116771" x="4133850" y="4114800"/>
          <p14:tracePt t="116782" x="4133850" y="4121150"/>
          <p14:tracePt t="116792" x="4140200" y="4133850"/>
          <p14:tracePt t="116803" x="4146550" y="4140200"/>
          <p14:tracePt t="116817" x="4146550" y="4146550"/>
          <p14:tracePt t="116835" x="4146550" y="4152900"/>
          <p14:tracePt t="116850" x="4152900" y="4159250"/>
          <p14:tracePt t="116867" x="4159250" y="4171950"/>
          <p14:tracePt t="116900" x="4165600" y="4178300"/>
          <p14:tracePt t="116916" x="4171950" y="4184650"/>
          <p14:tracePt t="116941" x="4178300" y="4191000"/>
          <p14:tracePt t="116962" x="4178300" y="4197350"/>
          <p14:tracePt t="116973" x="4184650" y="4197350"/>
          <p14:tracePt t="116993" x="4184650" y="4203700"/>
          <p14:tracePt t="117036" x="4184650" y="4210050"/>
          <p14:tracePt t="117057" x="4191000" y="4210050"/>
          <p14:tracePt t="117080" x="4191000" y="4216400"/>
          <p14:tracePt t="117101" x="4191000" y="4222750"/>
          <p14:tracePt t="117112" x="4197350" y="4229100"/>
          <p14:tracePt t="117121" x="4197350" y="4241800"/>
          <p14:tracePt t="117133" x="4197350" y="4254500"/>
          <p14:tracePt t="117150" x="4197350" y="4267200"/>
          <p14:tracePt t="117166" x="4197350" y="4286250"/>
          <p14:tracePt t="117183" x="4197350" y="4298950"/>
          <p14:tracePt t="117199" x="4197350" y="4330700"/>
          <p14:tracePt t="117216" x="4197350" y="4356100"/>
          <p14:tracePt t="117233" x="4197350" y="4375150"/>
          <p14:tracePt t="117250" x="4197350" y="4400550"/>
          <p14:tracePt t="117266" x="4191000" y="4406900"/>
          <p14:tracePt t="117283" x="4184650" y="4419600"/>
          <p14:tracePt t="117300" x="4184650" y="4425950"/>
          <p14:tracePt t="117316" x="4171950" y="4451350"/>
          <p14:tracePt t="117333" x="4159250" y="4476750"/>
          <p14:tracePt t="117350" x="4152900" y="4489450"/>
          <p14:tracePt t="117366" x="4133850" y="4527550"/>
          <p14:tracePt t="117383" x="4127500" y="4540250"/>
          <p14:tracePt t="117399" x="4108450" y="4565650"/>
          <p14:tracePt t="117417" x="4095750" y="4572000"/>
          <p14:tracePt t="117433" x="4076700" y="4591050"/>
          <p14:tracePt t="117449" x="4051300" y="4603750"/>
          <p14:tracePt t="117466" x="4038600" y="4610100"/>
          <p14:tracePt t="117483" x="4019550" y="4616450"/>
          <p14:tracePt t="117500" x="4006850" y="4616450"/>
          <p14:tracePt t="117516" x="3981450" y="4616450"/>
          <p14:tracePt t="117534" x="3956050" y="4616450"/>
          <p14:tracePt t="117550" x="3943350" y="4616450"/>
          <p14:tracePt t="117566" x="3937000" y="4616450"/>
          <p14:tracePt t="117583" x="3930650" y="4616450"/>
          <p14:tracePt t="117600" x="3924300" y="4616450"/>
          <p14:tracePt t="117616" x="3917950" y="4616450"/>
          <p14:tracePt t="117633" x="3898900" y="4591050"/>
          <p14:tracePt t="117650" x="3886200" y="4546600"/>
          <p14:tracePt t="117666" x="3879850" y="4527550"/>
          <p14:tracePt t="117683" x="3873500" y="4508500"/>
          <p14:tracePt t="117699" x="3873500" y="4495800"/>
          <p14:tracePt t="117716" x="3873500" y="4476750"/>
          <p14:tracePt t="117733" x="3873500" y="4470400"/>
          <p14:tracePt t="117750" x="3873500" y="4445000"/>
          <p14:tracePt t="117766" x="3879850" y="4432300"/>
          <p14:tracePt t="117782" x="3898900" y="4413250"/>
          <p14:tracePt t="117799" x="3937000" y="4375150"/>
          <p14:tracePt t="117815" x="3956050" y="4362450"/>
          <p14:tracePt t="117832" x="4019550" y="4324350"/>
          <p14:tracePt t="117849" x="4051300" y="4298950"/>
          <p14:tracePt t="117865" x="4121150" y="4279900"/>
          <p14:tracePt t="117882" x="4165600" y="4279900"/>
          <p14:tracePt t="117898" x="4178300" y="4279900"/>
          <p14:tracePt t="117915" x="4191000" y="4279900"/>
          <p14:tracePt t="117932" x="4197350" y="4279900"/>
          <p14:tracePt t="117949" x="4210050" y="4298950"/>
          <p14:tracePt t="117965" x="4216400" y="4311650"/>
          <p14:tracePt t="117982" x="4229100" y="4356100"/>
          <p14:tracePt t="117999" x="4248150" y="4394200"/>
          <p14:tracePt t="118015" x="4254500" y="4413250"/>
          <p14:tracePt t="118032" x="4260850" y="4457700"/>
          <p14:tracePt t="118049" x="4267200" y="4489450"/>
          <p14:tracePt t="118065" x="4267200" y="4533900"/>
          <p14:tracePt t="118083" x="4267200" y="4565650"/>
          <p14:tracePt t="118100" x="4267200" y="4597400"/>
          <p14:tracePt t="118117" x="4260850" y="4622800"/>
          <p14:tracePt t="118133" x="4235450" y="4635500"/>
          <p14:tracePt t="118150" x="4197350" y="4660900"/>
          <p14:tracePt t="118167" x="4165600" y="4667250"/>
          <p14:tracePt t="118182" x="4127500" y="4673600"/>
          <p14:tracePt t="118199" x="4102100" y="4679950"/>
          <p14:tracePt t="118215" x="4089400" y="4679950"/>
          <p14:tracePt t="118232" x="4070350" y="4679950"/>
          <p14:tracePt t="118249" x="4064000" y="4679950"/>
          <p14:tracePt t="118265" x="4057650" y="4679950"/>
          <p14:tracePt t="118306" x="4051300" y="4679950"/>
          <p14:tracePt t="118348" x="4051300" y="4673600"/>
          <p14:tracePt t="118361" x="4051300" y="4654550"/>
          <p14:tracePt t="118371" x="4051300" y="4648200"/>
          <p14:tracePt t="118382" x="4051300" y="4641850"/>
          <p14:tracePt t="118399" x="4051300" y="4616450"/>
          <p14:tracePt t="118415" x="4051300" y="4603750"/>
          <p14:tracePt t="118432" x="4051300" y="4597400"/>
          <p14:tracePt t="118449" x="4051300" y="4584700"/>
          <p14:tracePt t="118466" x="4051300" y="4578350"/>
          <p14:tracePt t="118482" x="4051300" y="4572000"/>
          <p14:tracePt t="118499" x="4064000" y="4565650"/>
          <p14:tracePt t="118515" x="4070350" y="4559300"/>
          <p14:tracePt t="118532" x="4089400" y="4552950"/>
          <p14:tracePt t="118565" x="4102100" y="4552950"/>
          <p14:tracePt t="118582" x="4114800" y="4552950"/>
          <p14:tracePt t="118598" x="4121150" y="4552950"/>
          <p14:tracePt t="118615" x="4127500" y="4552950"/>
          <p14:tracePt t="118666" x="4133850" y="4552950"/>
          <p14:tracePt t="118677" x="4140200" y="4552950"/>
          <p14:tracePt t="118688" x="4146550" y="4552950"/>
          <p14:tracePt t="118699" x="4152900" y="4552950"/>
          <p14:tracePt t="118714" x="4159250" y="4552950"/>
          <p14:tracePt t="118731" x="4178300" y="4584700"/>
          <p14:tracePt t="118750" x="4184650" y="4597400"/>
          <p14:tracePt t="121022" x="4184650" y="4591050"/>
          <p14:tracePt t="121032" x="4191000" y="4584700"/>
          <p14:tracePt t="121043" x="4191000" y="4572000"/>
          <p14:tracePt t="121053" x="4197350" y="4559300"/>
          <p14:tracePt t="121065" x="4197350" y="4546600"/>
          <p14:tracePt t="121079" x="4203700" y="4533900"/>
          <p14:tracePt t="121096" x="4210050" y="4489450"/>
          <p14:tracePt t="121113" x="4216400" y="4464050"/>
          <p14:tracePt t="121129" x="4235450" y="4425950"/>
          <p14:tracePt t="121146" x="4248150" y="4406900"/>
          <p14:tracePt t="121163" x="4267200" y="4356100"/>
          <p14:tracePt t="121180" x="4273550" y="4343400"/>
          <p14:tracePt t="121196" x="4286250" y="4292600"/>
          <p14:tracePt t="121213" x="4305300" y="4260850"/>
          <p14:tracePt t="121229" x="4318000" y="4229100"/>
          <p14:tracePt t="121246" x="4337050" y="4178300"/>
          <p14:tracePt t="121263" x="4343400" y="4146550"/>
          <p14:tracePt t="121279" x="4362450" y="4089400"/>
          <p14:tracePt t="121297" x="4375150" y="4044950"/>
          <p14:tracePt t="121313" x="4375150" y="4019550"/>
          <p14:tracePt t="121330" x="4387850" y="3981450"/>
          <p14:tracePt t="121346" x="4387850" y="3962400"/>
          <p14:tracePt t="121363" x="4400550" y="3892550"/>
          <p14:tracePt t="121380" x="4413250" y="3854450"/>
          <p14:tracePt t="121396" x="4419600" y="3797300"/>
          <p14:tracePt t="121412" x="4425950" y="3752850"/>
          <p14:tracePt t="121429" x="4425950" y="3740150"/>
          <p14:tracePt t="121445" x="4425950" y="3708400"/>
          <p14:tracePt t="121462" x="4425950" y="3695700"/>
          <p14:tracePt t="121479" x="4425950" y="3644900"/>
          <p14:tracePt t="121495" x="4425950" y="3625850"/>
          <p14:tracePt t="121512" x="4432300" y="3549650"/>
          <p14:tracePt t="121529" x="4438650" y="3479800"/>
          <p14:tracePt t="121547" x="4438650" y="3448050"/>
          <p14:tracePt t="121563" x="4438650" y="3403600"/>
          <p14:tracePt t="121580" x="4438650" y="3378200"/>
          <p14:tracePt t="121596" x="4438650" y="3333750"/>
          <p14:tracePt t="121613" x="4445000" y="3321050"/>
          <p14:tracePt t="121616" x="4445000" y="3302000"/>
          <p14:tracePt t="121629" x="4445000" y="3289300"/>
          <p14:tracePt t="121646" x="4451350" y="3244850"/>
          <p14:tracePt t="121663" x="4451350" y="3219450"/>
          <p14:tracePt t="121680" x="4451350" y="3168650"/>
          <p14:tracePt t="121695" x="4464050" y="3149600"/>
          <p14:tracePt t="121712" x="4464050" y="3111500"/>
          <p14:tracePt t="121728" x="4464050" y="3105150"/>
          <p14:tracePt t="121745" x="4464050" y="3086100"/>
          <p14:tracePt t="121762" x="4464050" y="3067050"/>
          <p14:tracePt t="121779" x="4464050" y="3060700"/>
          <p14:tracePt t="121796" x="4464050" y="3041650"/>
          <p14:tracePt t="121812" x="4464050" y="3035300"/>
          <p14:tracePt t="121829" x="4470400" y="3022600"/>
          <p14:tracePt t="121846" x="4470400" y="3016250"/>
          <p14:tracePt t="121862" x="4476750" y="3009900"/>
          <p14:tracePt t="121879" x="4476750" y="3003550"/>
          <p14:tracePt t="121912" x="4483100" y="2997200"/>
          <p14:tracePt t="121928" x="4489450" y="2990850"/>
          <p14:tracePt t="121945" x="4502150" y="2978150"/>
          <p14:tracePt t="121962" x="4502150" y="2971800"/>
          <p14:tracePt t="121978" x="4508500" y="2965450"/>
          <p14:tracePt t="121995" x="4514850" y="2959100"/>
          <p14:tracePt t="122027" x="4521200" y="2952750"/>
          <p14:tracePt t="122228" x="4521200" y="2946400"/>
          <p14:tracePt t="122271" x="4521200" y="2940050"/>
          <p14:tracePt t="122282" x="4521200" y="2933700"/>
          <p14:tracePt t="122302" x="4527550" y="2927350"/>
          <p14:tracePt t="122314" x="4533900" y="2921000"/>
          <p14:tracePt t="122324" x="4540250" y="2914650"/>
          <p14:tracePt t="122335" x="4540250" y="2908300"/>
          <p14:tracePt t="122377" x="4546600" y="2908300"/>
          <p14:tracePt t="122780" x="4552950" y="2908300"/>
          <p14:tracePt t="122790" x="4559300" y="2908300"/>
          <p14:tracePt t="122801" x="4572000" y="2908300"/>
          <p14:tracePt t="122812" x="4578350" y="2908300"/>
          <p14:tracePt t="122828" x="4584700" y="2908300"/>
          <p14:tracePt t="122845" x="4610100" y="2908300"/>
          <p14:tracePt t="122862" x="4641850" y="2908300"/>
          <p14:tracePt t="122878" x="4699000" y="2908300"/>
          <p14:tracePt t="122895" x="4756150" y="2908300"/>
          <p14:tracePt t="122911" x="4781550" y="2908300"/>
          <p14:tracePt t="122928" x="4813300" y="2908300"/>
          <p14:tracePt t="122945" x="4826000" y="2908300"/>
          <p14:tracePt t="122961" x="4864100" y="2908300"/>
          <p14:tracePt t="122978" x="4883150" y="2914650"/>
          <p14:tracePt t="122995" x="4921250" y="2914650"/>
          <p14:tracePt t="123012" x="4972050" y="2921000"/>
          <p14:tracePt t="123028" x="4991100" y="2921000"/>
          <p14:tracePt t="123044" x="5035550" y="2921000"/>
          <p14:tracePt t="123061" x="5054600" y="2921000"/>
          <p14:tracePt t="123078" x="5086350" y="2921000"/>
          <p14:tracePt t="123095" x="5124450" y="2921000"/>
          <p14:tracePt t="123111" x="5181600" y="2921000"/>
          <p14:tracePt t="123128" x="5238750" y="2921000"/>
          <p14:tracePt t="123145" x="5257800" y="2933700"/>
          <p14:tracePt t="123161" x="5289550" y="2933700"/>
          <p14:tracePt t="123178" x="5302250" y="2933700"/>
          <p14:tracePt t="123195" x="5321300" y="2933700"/>
          <p14:tracePt t="123211" x="5334000" y="2933700"/>
          <p14:tracePt t="123228" x="5346700" y="2933700"/>
          <p14:tracePt t="123244" x="5359400" y="2933700"/>
          <p14:tracePt t="123278" x="5365750" y="2933700"/>
          <p14:tracePt t="123319" x="5372100" y="2933700"/>
          <p14:tracePt t="123372" x="5378450" y="2933700"/>
          <p14:tracePt t="123405" x="5384800" y="2933700"/>
          <p14:tracePt t="123436" x="5391150" y="2933700"/>
          <p14:tracePt t="123446" x="5397500" y="2933700"/>
          <p14:tracePt t="123477" x="5403850" y="2933700"/>
          <p14:tracePt t="123499" x="5410200" y="2933700"/>
          <p14:tracePt t="123509" x="5410200" y="2940050"/>
          <p14:tracePt t="123530" x="5416550" y="2946400"/>
          <p14:tracePt t="123540" x="5416550" y="2952750"/>
          <p14:tracePt t="123551" x="5422900" y="2959100"/>
          <p14:tracePt t="123562" x="5422900" y="2965450"/>
          <p14:tracePt t="123577" x="5422900" y="2971800"/>
          <p14:tracePt t="123594" x="5422900" y="2978150"/>
          <p14:tracePt t="123610" x="5422900" y="2984500"/>
          <p14:tracePt t="123627" x="5422900" y="2997200"/>
          <p14:tracePt t="123644" x="5422900" y="3003550"/>
          <p14:tracePt t="123690" x="5422900" y="3009900"/>
          <p14:tracePt t="123712" x="5422900" y="3016250"/>
          <p14:tracePt t="123722" x="5422900" y="3022600"/>
          <p14:tracePt t="123765" x="5422900" y="3028950"/>
          <p14:tracePt t="124229" x="5422900" y="3041650"/>
          <p14:tracePt t="124240" x="5422900" y="3054350"/>
          <p14:tracePt t="124253" x="5422900" y="3073400"/>
          <p14:tracePt t="124262" x="5410200" y="3086100"/>
          <p14:tracePt t="124277" x="5410200" y="3105150"/>
          <p14:tracePt t="124294" x="5403850" y="3149600"/>
          <p14:tracePt t="124312" x="5403850" y="3168650"/>
          <p14:tracePt t="124327" x="5403850" y="3219450"/>
          <p14:tracePt t="124343" x="5403850" y="3232150"/>
          <p14:tracePt t="124361" x="5403850" y="3263900"/>
          <p14:tracePt t="124378" x="5403850" y="3289300"/>
          <p14:tracePt t="124395" x="5403850" y="3295650"/>
          <p14:tracePt t="124411" x="5410200" y="3302000"/>
          <p14:tracePt t="124426" x="5416550" y="3308350"/>
          <p14:tracePt t="124443" x="5422900" y="3321050"/>
          <p14:tracePt t="124460" x="5429250" y="3321050"/>
          <p14:tracePt t="124610" x="5416550" y="3314700"/>
          <p14:tracePt t="124620" x="5403850" y="3308350"/>
          <p14:tracePt t="124631" x="5384800" y="3302000"/>
          <p14:tracePt t="124642" x="5353050" y="3295650"/>
          <p14:tracePt t="124660" x="5334000" y="3289300"/>
          <p14:tracePt t="124677" x="5289550" y="3276600"/>
          <p14:tracePt t="124693" x="5276850" y="3276600"/>
          <p14:tracePt t="124710" x="5251450" y="3270250"/>
          <p14:tracePt t="124727" x="5238750" y="3270250"/>
          <p14:tracePt t="124743" x="5232400" y="3270250"/>
          <p14:tracePt t="124759" x="5213350" y="3263900"/>
          <p14:tracePt t="124776" x="5200650" y="3263900"/>
          <p14:tracePt t="124792" x="5175250" y="3257550"/>
          <p14:tracePt t="124809" x="5162550" y="3257550"/>
          <p14:tracePt t="124826" x="5130800" y="3257550"/>
          <p14:tracePt t="124844" x="5105400" y="3244850"/>
          <p14:tracePt t="124860" x="5092700" y="3244850"/>
          <p14:tracePt t="124877" x="5067300" y="3244850"/>
          <p14:tracePt t="124910" x="5048250" y="3244850"/>
          <p14:tracePt t="124927" x="5041900" y="3244850"/>
          <p14:tracePt t="124943" x="5029200" y="3244850"/>
          <p14:tracePt t="124960" x="5022850" y="3244850"/>
          <p14:tracePt t="124976" x="5016500" y="3244850"/>
          <p14:tracePt t="124993" x="5010150" y="3244850"/>
          <p14:tracePt t="125010" x="5010150" y="3251200"/>
          <p14:tracePt t="125027" x="4997450" y="3257550"/>
          <p14:tracePt t="125044" x="4991100" y="3263900"/>
          <p14:tracePt t="125060" x="4991100" y="3270250"/>
          <p14:tracePt t="125076" x="4984750" y="3276600"/>
          <p14:tracePt t="125093" x="4984750" y="3289300"/>
          <p14:tracePt t="125109" x="4978400" y="3308350"/>
          <p14:tracePt t="125126" x="4978400" y="3321050"/>
          <p14:tracePt t="125142" x="4978400" y="3333750"/>
          <p14:tracePt t="125159" x="4978400" y="3340100"/>
          <p14:tracePt t="125175" x="4978400" y="3346450"/>
          <p14:tracePt t="125192" x="5010150" y="3359150"/>
          <p14:tracePt t="125209" x="5029200" y="3365500"/>
          <p14:tracePt t="125225" x="5067300" y="3384550"/>
          <p14:tracePt t="125242" x="5086350" y="3384550"/>
          <p14:tracePt t="125259" x="5130800" y="3397250"/>
          <p14:tracePt t="125276" x="5143500" y="3397250"/>
          <p14:tracePt t="125292" x="5181600" y="3409950"/>
          <p14:tracePt t="125309" x="5232400" y="3409950"/>
          <p14:tracePt t="125325" x="5264150" y="3409950"/>
          <p14:tracePt t="125342" x="5327650" y="3409950"/>
          <p14:tracePt t="125359" x="5346700" y="3409950"/>
          <p14:tracePt t="125376" x="5397500" y="3409950"/>
          <p14:tracePt t="125393" x="5416550" y="3409950"/>
          <p14:tracePt t="125409" x="5486400" y="3409950"/>
          <p14:tracePt t="125426" x="5543550" y="3409950"/>
          <p14:tracePt t="125442" x="5568950" y="3409950"/>
          <p14:tracePt t="125458" x="5619750" y="3409950"/>
          <p14:tracePt t="125475" x="5638800" y="3409950"/>
          <p14:tracePt t="125492" x="5670550" y="3416300"/>
          <p14:tracePt t="125509" x="5689600" y="3416300"/>
          <p14:tracePt t="125525" x="5740400" y="3422650"/>
          <p14:tracePt t="125542" x="5791200" y="3422650"/>
          <p14:tracePt t="125558" x="5810250" y="3422650"/>
          <p14:tracePt t="125575" x="5854700" y="3422650"/>
          <p14:tracePt t="125592" x="5861050" y="3422650"/>
          <p14:tracePt t="125609" x="5886450" y="3422650"/>
          <p14:tracePt t="125625" x="5905500" y="3422650"/>
          <p14:tracePt t="125642" x="5911850" y="3422650"/>
          <p14:tracePt t="125658" x="5930900" y="3416300"/>
          <p14:tracePt t="125675" x="5930900" y="3409950"/>
          <p14:tracePt t="125692" x="5943600" y="3409950"/>
          <p14:tracePt t="125708" x="5943600" y="3403600"/>
          <p14:tracePt t="125725" x="5956300" y="3397250"/>
          <p14:tracePt t="125742" x="5969000" y="3390900"/>
          <p14:tracePt t="125758" x="5975350" y="3384550"/>
          <p14:tracePt t="125775" x="5981700" y="3384550"/>
          <p14:tracePt t="125791" x="5981700" y="3378200"/>
          <p14:tracePt t="125829" x="5981700" y="3371850"/>
          <p14:tracePt t="125850" x="5981700" y="3359150"/>
          <p14:tracePt t="125860" x="5981700" y="3346450"/>
          <p14:tracePt t="125876" x="5981700" y="3340100"/>
          <p14:tracePt t="125892" x="5969000" y="3327400"/>
          <p14:tracePt t="125909" x="5962650" y="3314700"/>
          <p14:tracePt t="125925" x="5937250" y="3295650"/>
          <p14:tracePt t="125942" x="5918200" y="3282950"/>
          <p14:tracePt t="125958" x="5842000" y="3251200"/>
          <p14:tracePt t="125975" x="5759450" y="3219450"/>
          <p14:tracePt t="125992" x="5727700" y="3200400"/>
          <p14:tracePt t="126008" x="5683250" y="3181350"/>
          <p14:tracePt t="126025" x="5664200" y="3175000"/>
          <p14:tracePt t="126043" x="5626100" y="3155950"/>
          <p14:tracePt t="126060" x="5594350" y="3155950"/>
          <p14:tracePt t="126075" x="5575300" y="3149600"/>
          <p14:tracePt t="126091" x="5530850" y="3149600"/>
          <p14:tracePt t="126108" x="5505450" y="3149600"/>
          <p14:tracePt t="126125" x="5454650" y="3149600"/>
          <p14:tracePt t="126142" x="5435600" y="3149600"/>
          <p14:tracePt t="126159" x="5384800" y="3149600"/>
          <p14:tracePt t="126175" x="5359400" y="3149600"/>
          <p14:tracePt t="126192" x="5302250" y="3155950"/>
          <p14:tracePt t="126208" x="5251450" y="3155950"/>
          <p14:tracePt t="126225" x="5226050" y="3155950"/>
          <p14:tracePt t="126241" x="5187950" y="3155950"/>
          <p14:tracePt t="126260" x="5168900" y="3155950"/>
          <p14:tracePt t="126275" x="5137150" y="3155950"/>
          <p14:tracePt t="126291" x="5124450" y="3155950"/>
          <p14:tracePt t="126309" x="5099050" y="3155950"/>
          <p14:tracePt t="126326" x="5073650" y="3155950"/>
          <p14:tracePt t="126343" x="5067300" y="3155950"/>
          <p14:tracePt t="126359" x="5048250" y="3155950"/>
          <p14:tracePt t="126376" x="5035550" y="3155950"/>
          <p14:tracePt t="126393" x="5010150" y="3155950"/>
          <p14:tracePt t="126408" x="5003800" y="3155950"/>
          <p14:tracePt t="126425" x="4991100" y="3155950"/>
          <p14:tracePt t="126442" x="4972050" y="3155950"/>
          <p14:tracePt t="126458" x="4965700" y="3155950"/>
          <p14:tracePt t="126475" x="4946650" y="3155950"/>
          <p14:tracePt t="126508" x="4940300" y="3155950"/>
          <p14:tracePt t="126525" x="4933950" y="3155950"/>
          <p14:tracePt t="126541" x="4921250" y="3155950"/>
          <p14:tracePt t="126558" x="4914900" y="3155950"/>
          <p14:tracePt t="126574" x="4908550" y="3162300"/>
          <p14:tracePt t="126591" x="4895850" y="3168650"/>
          <p14:tracePt t="126608" x="4889500" y="3168650"/>
          <p14:tracePt t="126611" x="4876800" y="3175000"/>
          <p14:tracePt t="126625" x="4870450" y="3181350"/>
          <p14:tracePt t="126642" x="4851400" y="3187700"/>
          <p14:tracePt t="126658" x="4851400" y="3194050"/>
          <p14:tracePt t="126674" x="4838700" y="3194050"/>
          <p14:tracePt t="126691" x="4832350" y="3200400"/>
          <p14:tracePt t="126707" x="4819650" y="3206750"/>
          <p14:tracePt t="126724" x="4813300" y="3213100"/>
          <p14:tracePt t="126741" x="4806950" y="3232150"/>
          <p14:tracePt t="126758" x="4800600" y="3244850"/>
          <p14:tracePt t="126774" x="4794250" y="3270250"/>
          <p14:tracePt t="126792" x="4794250" y="3282950"/>
          <p14:tracePt t="126809" x="4794250" y="3289300"/>
          <p14:tracePt t="126825" x="4794250" y="3295650"/>
          <p14:tracePt t="126842" x="4794250" y="3302000"/>
          <p14:tracePt t="126859" x="4794250" y="3308350"/>
          <p14:tracePt t="126876" x="4794250" y="3321050"/>
          <p14:tracePt t="126909" x="4794250" y="3327400"/>
          <p14:tracePt t="126926" x="4794250" y="3333750"/>
          <p14:tracePt t="126942" x="4794250" y="3346450"/>
          <p14:tracePt t="126959" x="4800600" y="3352800"/>
          <p14:tracePt t="126975" x="4813300" y="3359150"/>
          <p14:tracePt t="126992" x="4832350" y="3371850"/>
          <p14:tracePt t="127008" x="4832350" y="3378200"/>
          <p14:tracePt t="127025" x="4838700" y="3390900"/>
          <p14:tracePt t="127042" x="4845050" y="3390900"/>
          <p14:tracePt t="127057" x="4857750" y="3397250"/>
          <p14:tracePt t="127074" x="4864100" y="3397250"/>
          <p14:tracePt t="127091" x="4870450" y="3397250"/>
          <p14:tracePt t="127108" x="4876800" y="3397250"/>
          <p14:tracePt t="127125" x="4883150" y="3397250"/>
          <p14:tracePt t="127142" x="4902200" y="3403600"/>
          <p14:tracePt t="127159" x="4914900" y="3403600"/>
          <p14:tracePt t="127175" x="4940300" y="3403600"/>
          <p14:tracePt t="127192" x="4959350" y="3403600"/>
          <p14:tracePt t="127208" x="4991100" y="3403600"/>
          <p14:tracePt t="127225" x="5022850" y="3403600"/>
          <p14:tracePt t="127242" x="5035550" y="3403600"/>
          <p14:tracePt t="127258" x="5060950" y="3403600"/>
          <p14:tracePt t="127274" x="5080000" y="3403600"/>
          <p14:tracePt t="127290" x="5111750" y="3403600"/>
          <p14:tracePt t="127307" x="5124450" y="3403600"/>
          <p14:tracePt t="127324" x="5156200" y="3403600"/>
          <p14:tracePt t="127341" x="5187950" y="3409950"/>
          <p14:tracePt t="127358" x="5213350" y="3409950"/>
          <p14:tracePt t="127374" x="5245100" y="3409950"/>
          <p14:tracePt t="127391" x="5257800" y="3409950"/>
          <p14:tracePt t="127407" x="5276850" y="3409950"/>
          <p14:tracePt t="127424" x="5289550" y="3409950"/>
          <p14:tracePt t="127441" x="5314950" y="3409950"/>
          <p14:tracePt t="127457" x="5340350" y="3409950"/>
          <p14:tracePt t="127473" x="5353050" y="3409950"/>
          <p14:tracePt t="127490" x="5384800" y="3409950"/>
          <p14:tracePt t="127507" x="5397500" y="3409950"/>
          <p14:tracePt t="127523" x="5422900" y="3409950"/>
          <p14:tracePt t="127540" x="5441950" y="3409950"/>
          <p14:tracePt t="127556" x="5467350" y="3409950"/>
          <p14:tracePt t="127573" x="5499100" y="3409950"/>
          <p14:tracePt t="127590" x="5511800" y="3409950"/>
          <p14:tracePt t="127606" x="5537200" y="3409950"/>
          <p14:tracePt t="127623" x="5543550" y="3409950"/>
          <p14:tracePt t="127626" x="5549900" y="3409950"/>
          <p14:tracePt t="127640" x="5556250" y="3409950"/>
          <p14:tracePt t="127659" x="5575300" y="3409950"/>
          <p14:tracePt t="127675" x="5581650" y="3409950"/>
          <p14:tracePt t="127692" x="5588000" y="3409950"/>
          <p14:tracePt t="127763" x="5594350" y="3409950"/>
          <p14:tracePt t="127785" x="5600700" y="3409950"/>
          <p14:tracePt t="127796" x="5607050" y="3409950"/>
          <p14:tracePt t="127806" x="5613400" y="3409950"/>
          <p14:tracePt t="127817" x="5619750" y="3409950"/>
          <p14:tracePt t="127828" x="5626100" y="3409950"/>
          <p14:tracePt t="127840" x="5632450" y="3409950"/>
          <p14:tracePt t="127856" x="5638800" y="3409950"/>
          <p14:tracePt t="127873" x="5657850" y="3409950"/>
          <p14:tracePt t="127890" x="5670550" y="3409950"/>
          <p14:tracePt t="127907" x="5695950" y="3409950"/>
          <p14:tracePt t="127923" x="5721350" y="3409950"/>
          <p14:tracePt t="127940" x="5727700" y="3409950"/>
          <p14:tracePt t="127956" x="5753100" y="3409950"/>
          <p14:tracePt t="127973" x="5765800" y="3409950"/>
          <p14:tracePt t="127990" x="5778500" y="3416300"/>
          <p14:tracePt t="128590" x="5784850" y="3416300"/>
          <p14:tracePt t="128601" x="5791200" y="3416300"/>
          <p14:tracePt t="128622" x="5797550" y="3416300"/>
          <p14:tracePt t="128633" x="5803900" y="3416300"/>
          <p14:tracePt t="128643" x="5816600" y="3416300"/>
          <p14:tracePt t="128657" x="5822950" y="3416300"/>
          <p14:tracePt t="128675" x="5835650" y="3416300"/>
          <p14:tracePt t="128707" x="5848350" y="3416300"/>
          <p14:tracePt t="128723" x="5854700" y="3416300"/>
          <p14:tracePt t="128739" x="5867400" y="3416300"/>
          <p14:tracePt t="128755" x="5873750" y="3416300"/>
          <p14:tracePt t="128774" x="5880100" y="3416300"/>
          <p14:tracePt t="128791" x="5892800" y="3416300"/>
          <p14:tracePt t="128806" x="5899150" y="3416300"/>
          <p14:tracePt t="128823" x="5905500" y="3416300"/>
          <p14:tracePt t="128839" x="5911850" y="3416300"/>
          <p14:tracePt t="128855" x="5924550" y="3409950"/>
          <p14:tracePt t="128889" x="5930900" y="3409950"/>
          <p14:tracePt t="128907" x="5937250" y="3409950"/>
          <p14:tracePt t="128949" x="5943600" y="3403600"/>
          <p14:tracePt t="128971" x="5943600" y="3397250"/>
          <p14:tracePt t="128981" x="5943600" y="3390900"/>
          <p14:tracePt t="128991" x="5949950" y="3384550"/>
          <p14:tracePt t="129005" x="5956300" y="3378200"/>
          <p14:tracePt t="129022" x="5962650" y="3378200"/>
          <p14:tracePt t="129040" x="5969000" y="3365500"/>
          <p14:tracePt t="129057" x="5969000" y="3352800"/>
          <p14:tracePt t="129073" x="5975350" y="3346450"/>
          <p14:tracePt t="129107" x="5975350" y="3340100"/>
          <p14:tracePt t="129123" x="5981700" y="3340100"/>
          <p14:tracePt t="129172" x="5981700" y="3333750"/>
          <p14:tracePt t="129183" x="5981700" y="3321050"/>
          <p14:tracePt t="129194" x="5981700" y="3314700"/>
          <p14:tracePt t="129206" x="5981700" y="3308350"/>
          <p14:tracePt t="129224" x="5981700" y="3295650"/>
          <p14:tracePt t="129240" x="5988050" y="3282950"/>
          <p14:tracePt t="129256" x="5988050" y="3270250"/>
          <p14:tracePt t="129289" x="5988050" y="3257550"/>
          <p14:tracePt t="129331" x="5988050" y="3251200"/>
          <p14:tracePt t="129373" x="5988050" y="3244850"/>
          <p14:tracePt t="129384" x="5988050" y="3238500"/>
          <p14:tracePt t="129394" x="5988050" y="3232150"/>
          <p14:tracePt t="129406" x="5988050" y="3225800"/>
          <p14:tracePt t="129422" x="5981700" y="3225800"/>
          <p14:tracePt t="129439" x="5975350" y="3219450"/>
          <p14:tracePt t="129455" x="5969000" y="3213100"/>
          <p14:tracePt t="129472" x="5956300" y="3213100"/>
          <p14:tracePt t="129505" x="5949950" y="3213100"/>
          <p14:tracePt t="129522" x="5937250" y="3206750"/>
          <p14:tracePt t="129539" x="5930900" y="3206750"/>
          <p14:tracePt t="129555" x="5918200" y="3206750"/>
          <p14:tracePt t="129572" x="5911850" y="3206750"/>
          <p14:tracePt t="129589" x="5899150" y="3206750"/>
          <p14:tracePt t="129606" x="5886450" y="3206750"/>
          <p14:tracePt t="129622" x="5873750" y="3206750"/>
          <p14:tracePt t="129638" x="5861050" y="3206750"/>
          <p14:tracePt t="129655" x="5854700" y="3206750"/>
          <p14:tracePt t="129672" x="5835650" y="3206750"/>
          <p14:tracePt t="129689" x="5829300" y="3206750"/>
          <p14:tracePt t="129705" x="5822950" y="3206750"/>
          <p14:tracePt t="129722" x="5803900" y="3206750"/>
          <p14:tracePt t="129738" x="5791200" y="3206750"/>
          <p14:tracePt t="129755" x="5765800" y="3200400"/>
          <p14:tracePt t="129772" x="5746750" y="3200400"/>
          <p14:tracePt t="129788" x="5695950" y="3194050"/>
          <p14:tracePt t="129805" x="5676900" y="3181350"/>
          <p14:tracePt t="129821" x="5632450" y="3175000"/>
          <p14:tracePt t="129839" x="5600700" y="3162300"/>
          <p14:tracePt t="129855" x="5568950" y="3162300"/>
          <p14:tracePt t="129872" x="5524500" y="3155950"/>
          <p14:tracePt t="129888" x="5492750" y="3155950"/>
          <p14:tracePt t="129904" x="5435600" y="3149600"/>
          <p14:tracePt t="129921" x="5410200" y="3149600"/>
          <p14:tracePt t="129938" x="5359400" y="3149600"/>
          <p14:tracePt t="129954" x="5302250" y="3149600"/>
          <p14:tracePt t="129973" x="5270500" y="3149600"/>
          <p14:tracePt t="129990" x="5207000" y="3149600"/>
          <p14:tracePt t="130005" x="5181600" y="3149600"/>
          <p14:tracePt t="130021" x="5130800" y="3149600"/>
          <p14:tracePt t="130038" x="5111750" y="3149600"/>
          <p14:tracePt t="130056" x="5054600" y="3149600"/>
          <p14:tracePt t="130072" x="5010150" y="3143250"/>
          <p14:tracePt t="130089" x="4984750" y="3143250"/>
          <p14:tracePt t="130106" x="4940300" y="3143250"/>
          <p14:tracePt t="130122" x="4921250" y="3143250"/>
          <p14:tracePt t="130126" x="4902200" y="3143250"/>
          <p14:tracePt t="130139" x="4883150" y="3143250"/>
          <p14:tracePt t="130157" x="4870450" y="3143250"/>
          <p14:tracePt t="130172" x="4838700" y="3143250"/>
          <p14:tracePt t="130189" x="4813300" y="3143250"/>
          <p14:tracePt t="130205" x="4800600" y="3143250"/>
          <p14:tracePt t="130222" x="4781550" y="3149600"/>
          <p14:tracePt t="130239" x="4768850" y="3162300"/>
          <p14:tracePt t="130255" x="4749800" y="3181350"/>
          <p14:tracePt t="130273" x="4730750" y="3206750"/>
          <p14:tracePt t="130289" x="4718050" y="3225800"/>
          <p14:tracePt t="130306" x="4692650" y="3270250"/>
          <p14:tracePt t="130322" x="4679950" y="3302000"/>
          <p14:tracePt t="130338" x="4667250" y="3340100"/>
          <p14:tracePt t="130354" x="4654550" y="3371850"/>
          <p14:tracePt t="130371" x="4648200" y="3403600"/>
          <p14:tracePt t="130388" x="4648200" y="3435350"/>
          <p14:tracePt t="130405" x="4648200" y="3448050"/>
          <p14:tracePt t="130421" x="4648200" y="3460750"/>
          <p14:tracePt t="130438" x="4648200" y="3467100"/>
          <p14:tracePt t="130455" x="4648200" y="3473450"/>
          <p14:tracePt t="130488" x="4648200" y="3479800"/>
          <p14:tracePt t="130527" x="4648200" y="3486150"/>
          <p14:tracePt t="130569" x="4648200" y="3492500"/>
          <p14:tracePt t="130601" x="4654550" y="3492500"/>
          <p14:tracePt t="130623" x="4660900" y="3492500"/>
          <p14:tracePt t="130633" x="4667250" y="3492500"/>
          <p14:tracePt t="130654" x="4679950" y="3492500"/>
          <p14:tracePt t="130675" x="4686300" y="3492500"/>
          <p14:tracePt t="130685" x="4699000" y="3492500"/>
          <p14:tracePt t="130696" x="4705350" y="3492500"/>
          <p14:tracePt t="130707" x="4718050" y="3492500"/>
          <p14:tracePt t="130721" x="4730750" y="3492500"/>
          <p14:tracePt t="130738" x="4762500" y="3492500"/>
          <p14:tracePt t="130755" x="4775200" y="3492500"/>
          <p14:tracePt t="130771" x="4806950" y="3492500"/>
          <p14:tracePt t="130788" x="4819650" y="3492500"/>
          <p14:tracePt t="130804" x="4838700" y="3492500"/>
          <p14:tracePt t="130821" x="4845050" y="3492500"/>
          <p14:tracePt t="130837" x="4864100" y="3492500"/>
          <p14:tracePt t="130855" x="4895850" y="3492500"/>
          <p14:tracePt t="130871" x="4908550" y="3492500"/>
          <p14:tracePt t="130888" x="4933950" y="3492500"/>
          <p14:tracePt t="130904" x="4946650" y="3492500"/>
          <p14:tracePt t="130921" x="4978400" y="3486150"/>
          <p14:tracePt t="130939" x="4997450" y="3486150"/>
          <p14:tracePt t="130954" x="5035550" y="3479800"/>
          <p14:tracePt t="130970" x="5080000" y="3473450"/>
          <p14:tracePt t="130987" x="5105400" y="3473450"/>
          <p14:tracePt t="131004" x="5162550" y="3473450"/>
          <p14:tracePt t="131020" x="5187950" y="3473450"/>
          <p14:tracePt t="131037" x="5245100" y="3473450"/>
          <p14:tracePt t="131054" x="5276850" y="3473450"/>
          <p14:tracePt t="131071" x="5314950" y="3473450"/>
          <p14:tracePt t="131088" x="5384800" y="3467100"/>
          <p14:tracePt t="131104" x="5435600" y="3454400"/>
          <p14:tracePt t="131121" x="5530850" y="3448050"/>
          <p14:tracePt t="131137" x="5581650" y="3435350"/>
          <p14:tracePt t="131154" x="5689600" y="3422650"/>
          <p14:tracePt t="131171" x="5753100" y="3409950"/>
          <p14:tracePt t="131188" x="5867400" y="3365500"/>
          <p14:tracePt t="131204" x="5949950" y="3327400"/>
          <p14:tracePt t="131220" x="5981700" y="3321050"/>
          <p14:tracePt t="131237" x="6019800" y="3314700"/>
          <p14:tracePt t="131253" x="6045200" y="3314700"/>
          <p14:tracePt t="131271" x="6083300" y="3314700"/>
          <p14:tracePt t="138755" x="6083300" y="3321050"/>
          <p14:tracePt t="138766" x="6083300" y="3327400"/>
          <p14:tracePt t="138788" x="6083300" y="3333750"/>
          <p14:tracePt t="138799" x="6083300" y="3340100"/>
          <p14:tracePt t="138831" x="6076950" y="3340100"/>
          <p14:tracePt t="138840" x="6076950" y="3346450"/>
          <p14:tracePt t="138852" x="6070600" y="3352800"/>
          <p14:tracePt t="138864" x="6064250" y="3359150"/>
          <p14:tracePt t="138880" x="6051550" y="3365500"/>
          <p14:tracePt t="138897" x="6032500" y="3378200"/>
          <p14:tracePt t="138914" x="6007100" y="3390900"/>
          <p14:tracePt t="138930" x="5994400" y="3390900"/>
          <p14:tracePt t="138948" x="5975350" y="3403600"/>
          <p14:tracePt t="138964" x="5962650" y="3403600"/>
          <p14:tracePt t="138980" x="5949950" y="3409950"/>
          <p14:tracePt t="138997" x="5937250" y="3422650"/>
          <p14:tracePt t="139013" x="5892800" y="3441700"/>
          <p14:tracePt t="139031" x="5816600" y="3473450"/>
          <p14:tracePt t="139047" x="5784850" y="3498850"/>
          <p14:tracePt t="139063" x="5708650" y="3549650"/>
          <p14:tracePt t="139080" x="5689600" y="3562350"/>
          <p14:tracePt t="139097" x="5626100" y="3600450"/>
          <p14:tracePt t="139113" x="5594350" y="3619500"/>
          <p14:tracePt t="139116" x="5562600" y="3632200"/>
          <p14:tracePt t="139130" x="5530850" y="3651250"/>
          <p14:tracePt t="139147" x="5499100" y="3657600"/>
          <p14:tracePt t="139163" x="5486400" y="3663950"/>
          <p14:tracePt t="139180" x="5461000" y="3670300"/>
          <p14:tracePt t="139196" x="5454650" y="3676650"/>
          <p14:tracePt t="139213" x="5448300" y="3676650"/>
          <p14:tracePt t="139230" x="5441950" y="3683000"/>
          <p14:tracePt t="139246" x="5429250" y="3683000"/>
          <p14:tracePt t="139263" x="5422900" y="3683000"/>
          <p14:tracePt t="139280" x="5416550" y="3683000"/>
          <p14:tracePt t="139296" x="5410200" y="3683000"/>
          <p14:tracePt t="139314" x="5403850" y="3683000"/>
          <p14:tracePt t="139330" x="5403850" y="3689350"/>
          <p14:tracePt t="139347" x="5397500" y="3689350"/>
          <p14:tracePt t="139381" x="5391150" y="3689350"/>
          <p14:tracePt t="146510" x="5391150" y="3695700"/>
          <p14:tracePt t="146521" x="5391150" y="3702050"/>
          <p14:tracePt t="146540" x="5397500" y="3708400"/>
          <p14:tracePt t="146551" x="5403850" y="3714750"/>
          <p14:tracePt t="146572" x="5410200" y="3721100"/>
          <p14:tracePt t="146595" x="5416550" y="3721100"/>
          <p14:tracePt t="146837" x="5422900" y="3721100"/>
          <p14:tracePt t="146848" x="5422900" y="3727450"/>
          <p14:tracePt t="146902" x="5422900" y="3733800"/>
          <p14:tracePt t="146922" x="5429250" y="3733800"/>
          <p14:tracePt t="146932" x="5429250" y="3740150"/>
          <p14:tracePt t="146953" x="5435600" y="3746500"/>
          <p14:tracePt t="146963" x="5441950" y="3752850"/>
          <p14:tracePt t="146985" x="5448300" y="3759200"/>
          <p14:tracePt t="147006" x="5454650" y="3759200"/>
          <p14:tracePt t="147017" x="5461000" y="3759200"/>
          <p14:tracePt t="147028" x="5461000" y="3765550"/>
          <p14:tracePt t="147039" x="5467350" y="3771900"/>
          <p14:tracePt t="147056" x="5473700" y="3771900"/>
          <p14:tracePt t="147072" x="5486400" y="3784600"/>
          <p14:tracePt t="147089" x="5492750" y="3784600"/>
          <p14:tracePt t="147106" x="5499100" y="3790950"/>
          <p14:tracePt t="147122" x="5505450" y="3797300"/>
          <p14:tracePt t="147139" x="5511800" y="3797300"/>
          <p14:tracePt t="147156" x="5518150" y="3797300"/>
          <p14:tracePt t="147172" x="5524500" y="3797300"/>
          <p14:tracePt t="147189" x="5524500" y="3803650"/>
          <p14:tracePt t="147206" x="5530850" y="3803650"/>
          <p14:tracePt t="147272" x="5530850" y="3810000"/>
          <p14:tracePt t="147959" x="5524500" y="3810000"/>
          <p14:tracePt t="147970" x="5518150" y="3803650"/>
          <p14:tracePt t="147980" x="5505450" y="3803650"/>
          <p14:tracePt t="147991" x="5499100" y="3803650"/>
          <p14:tracePt t="148013" x="5492750" y="3803650"/>
          <p14:tracePt t="148024" x="5486400" y="3803650"/>
          <p14:tracePt t="148038" x="5480050" y="3803650"/>
          <p14:tracePt t="148055" x="5461000" y="3803650"/>
          <p14:tracePt t="148071" x="5448300" y="3803650"/>
          <p14:tracePt t="148088" x="5416550" y="3803650"/>
          <p14:tracePt t="148105" x="5397500" y="3803650"/>
          <p14:tracePt t="148122" x="5365750" y="3803650"/>
          <p14:tracePt t="148138" x="5353050" y="3803650"/>
          <p14:tracePt t="148155" x="5327650" y="3803650"/>
          <p14:tracePt t="148171" x="5295900" y="3803650"/>
          <p14:tracePt t="148188" x="5283200" y="3803650"/>
          <p14:tracePt t="148205" x="5251450" y="3816350"/>
          <p14:tracePt t="148221" x="5238750" y="3822700"/>
          <p14:tracePt t="148238" x="5207000" y="3841750"/>
          <p14:tracePt t="148255" x="5175250" y="3860800"/>
          <p14:tracePt t="148271" x="5168900" y="3867150"/>
          <p14:tracePt t="148288" x="5143500" y="3879850"/>
          <p14:tracePt t="148305" x="5137150" y="3886200"/>
          <p14:tracePt t="148321" x="5130800" y="3892550"/>
          <p14:tracePt t="148338" x="5124450" y="3898900"/>
          <p14:tracePt t="148354" x="5105400" y="3917950"/>
          <p14:tracePt t="148372" x="5092700" y="3943350"/>
          <p14:tracePt t="148388" x="5086350" y="3956050"/>
          <p14:tracePt t="148405" x="5060950" y="4013200"/>
          <p14:tracePt t="148421" x="5054600" y="4038600"/>
          <p14:tracePt t="148438" x="5041900" y="4095750"/>
          <p14:tracePt t="148455" x="5035550" y="4127500"/>
          <p14:tracePt t="148471" x="5029200" y="4184650"/>
          <p14:tracePt t="148488" x="5016500" y="4235450"/>
          <p14:tracePt t="148504" x="5016500" y="4254500"/>
          <p14:tracePt t="148521" x="5016500" y="4324350"/>
          <p14:tracePt t="148538" x="5016500" y="4368800"/>
          <p14:tracePt t="148554" x="5029200" y="4432300"/>
          <p14:tracePt t="148571" x="5041900" y="4451350"/>
          <p14:tracePt t="148588" x="5080000" y="4489450"/>
          <p14:tracePt t="148604" x="5130800" y="4514850"/>
          <p14:tracePt t="148621" x="5168900" y="4521200"/>
          <p14:tracePt t="148638" x="5232400" y="4502150"/>
          <p14:tracePt t="148654" x="5251450" y="4483100"/>
          <p14:tracePt t="148671" x="5334000" y="4343400"/>
          <p14:tracePt t="148688" x="5353050" y="4241800"/>
          <p14:tracePt t="148704" x="5359400" y="4051300"/>
          <p14:tracePt t="148721" x="5308600" y="3898900"/>
          <p14:tracePt t="148738" x="5264150" y="3860800"/>
          <p14:tracePt t="148755" x="5143500" y="3829050"/>
          <p14:tracePt t="148772" x="5080000" y="3829050"/>
          <p14:tracePt t="148788" x="4953000" y="3886200"/>
          <p14:tracePt t="148804" x="4895850" y="3924300"/>
          <p14:tracePt t="148821" x="4806950" y="4000500"/>
          <p14:tracePt t="148838" x="4768850" y="4019550"/>
          <p14:tracePt t="148854" x="4762500" y="4025900"/>
          <p14:tracePt t="148871" x="4756150" y="4032250"/>
          <p14:tracePt t="148904" x="4756150" y="4038600"/>
          <p14:tracePt t="149007" x="4756150" y="4044950"/>
          <p14:tracePt t="149070" x="4756150" y="4051300"/>
          <p14:tracePt t="149081" x="4756150" y="4057650"/>
          <p14:tracePt t="149091" x="4756150" y="4064000"/>
          <p14:tracePt t="149104" x="4756150" y="4070350"/>
          <p14:tracePt t="149121" x="4756150" y="4095750"/>
          <p14:tracePt t="149137" x="4762500" y="4133850"/>
          <p14:tracePt t="149154" x="4768850" y="4146550"/>
          <p14:tracePt t="149170" x="4781550" y="4165600"/>
          <p14:tracePt t="149187" x="4787900" y="4178300"/>
          <p14:tracePt t="149204" x="4787900" y="4184650"/>
          <p14:tracePt t="149237" x="4787900" y="4191000"/>
          <p14:tracePt t="149260" x="4787900" y="4197350"/>
          <p14:tracePt t="149440" x="4794250" y="4197350"/>
          <p14:tracePt t="149462" x="4794250" y="4203700"/>
          <p14:tracePt t="149472" x="4794250" y="4210050"/>
          <p14:tracePt t="149483" x="4800600" y="4216400"/>
          <p14:tracePt t="149494" x="4800600" y="4222750"/>
          <p14:tracePt t="149505" x="4806950" y="4229100"/>
          <p14:tracePt t="149520" x="4806950" y="4235450"/>
          <p14:tracePt t="149537" x="4819650" y="4254500"/>
          <p14:tracePt t="149554" x="4826000" y="4254500"/>
          <p14:tracePt t="149570" x="4826000" y="4267200"/>
          <p14:tracePt t="149587" x="4826000" y="4273550"/>
          <p14:tracePt t="149603" x="4832350" y="4279900"/>
          <p14:tracePt t="149636" x="4832350" y="4286250"/>
          <p14:tracePt t="150192" x="4838700" y="4279900"/>
          <p14:tracePt t="150203" x="4838700" y="4273550"/>
          <p14:tracePt t="150213" x="4845050" y="4267200"/>
          <p14:tracePt t="150224" x="4851400" y="4254500"/>
          <p14:tracePt t="150236" x="4857750" y="4248150"/>
          <p14:tracePt t="150253" x="4870450" y="4241800"/>
          <p14:tracePt t="150270" x="4895850" y="4216400"/>
          <p14:tracePt t="150286" x="4914900" y="4203700"/>
          <p14:tracePt t="150303" x="4972050" y="4165600"/>
          <p14:tracePt t="150319" x="5060950" y="4114800"/>
          <p14:tracePt t="150336" x="5105400" y="4083050"/>
          <p14:tracePt t="150353" x="5194300" y="4032250"/>
          <p14:tracePt t="150369" x="5232400" y="4013200"/>
          <p14:tracePt t="150386" x="5295900" y="3981450"/>
          <p14:tracePt t="150403" x="5327650" y="3975100"/>
          <p14:tracePt t="150419" x="5391150" y="3956050"/>
          <p14:tracePt t="150436" x="5461000" y="3937000"/>
          <p14:tracePt t="150453" x="5486400" y="3937000"/>
          <p14:tracePt t="150471" x="5537200" y="3937000"/>
          <p14:tracePt t="150487" x="5556250" y="3937000"/>
          <p14:tracePt t="150504" x="5588000" y="3937000"/>
          <p14:tracePt t="150521" x="5600700" y="3937000"/>
          <p14:tracePt t="150537" x="5632450" y="3937000"/>
          <p14:tracePt t="150553" x="5683250" y="3956050"/>
          <p14:tracePt t="150569" x="5708650" y="3962400"/>
          <p14:tracePt t="150586" x="5746750" y="3975100"/>
          <p14:tracePt t="150603" x="5772150" y="3981450"/>
          <p14:tracePt t="150619" x="5810250" y="4006850"/>
          <p14:tracePt t="150636" x="5835650" y="4025900"/>
          <p14:tracePt t="150653" x="5861050" y="4044950"/>
          <p14:tracePt t="150669" x="5886450" y="4076700"/>
          <p14:tracePt t="150686" x="5899150" y="4102100"/>
          <p14:tracePt t="150703" x="5930900" y="4140200"/>
          <p14:tracePt t="150719" x="5937250" y="4165600"/>
          <p14:tracePt t="150736" x="5956300" y="4210050"/>
          <p14:tracePt t="150754" x="5969000" y="4235450"/>
          <p14:tracePt t="150770" x="5975350" y="4286250"/>
          <p14:tracePt t="150786" x="5975350" y="4337050"/>
          <p14:tracePt t="150802" x="5975350" y="4349750"/>
          <p14:tracePt t="150819" x="5975350" y="4381500"/>
          <p14:tracePt t="150836" x="5975350" y="4387850"/>
          <p14:tracePt t="150853" x="5975350" y="4406900"/>
          <p14:tracePt t="150871" x="5975350" y="4419600"/>
          <p14:tracePt t="150886" x="5975350" y="4425950"/>
          <p14:tracePt t="150902" x="5937250" y="4438650"/>
          <p14:tracePt t="150919" x="5918200" y="4445000"/>
          <p14:tracePt t="150935" x="5848350" y="4451350"/>
          <p14:tracePt t="150952" x="5822950" y="4451350"/>
          <p14:tracePt t="150969" x="5778500" y="4451350"/>
          <p14:tracePt t="150986" x="5765800" y="4445000"/>
          <p14:tracePt t="151002" x="5753100" y="4419600"/>
          <p14:tracePt t="151019" x="5740400" y="4375150"/>
          <p14:tracePt t="151036" x="5740400" y="4356100"/>
          <p14:tracePt t="151052" x="5746750" y="4318000"/>
          <p14:tracePt t="151069" x="5759450" y="4292600"/>
          <p14:tracePt t="151086" x="5848350" y="4235450"/>
          <p14:tracePt t="151102" x="5937250" y="4197350"/>
          <p14:tracePt t="151119" x="5962650" y="4191000"/>
          <p14:tracePt t="151135" x="6007100" y="4184650"/>
          <p14:tracePt t="151152" x="6019800" y="4184650"/>
          <p14:tracePt t="151168" x="6051550" y="4191000"/>
          <p14:tracePt t="151186" x="6057900" y="4197350"/>
          <p14:tracePt t="151202" x="6076950" y="4241800"/>
          <p14:tracePt t="151219" x="6096000" y="4311650"/>
          <p14:tracePt t="151235" x="6096000" y="4337050"/>
          <p14:tracePt t="151252" x="6089650" y="4406900"/>
          <p14:tracePt t="151269" x="6076950" y="4438650"/>
          <p14:tracePt t="151285" x="6019800" y="4476750"/>
          <p14:tracePt t="151302" x="5981700" y="4489450"/>
          <p14:tracePt t="151319" x="5899150" y="4489450"/>
          <p14:tracePt t="151335" x="5816600" y="4381500"/>
          <p14:tracePt t="151352" x="5784850" y="4298950"/>
          <p14:tracePt t="151369" x="5778500" y="4235450"/>
          <p14:tracePt t="151385" x="5778500" y="4222750"/>
          <p14:tracePt t="153362" x="5772150" y="4222750"/>
          <p14:tracePt t="153373" x="5765800" y="4222750"/>
          <p14:tracePt t="153383" x="5753100" y="4222750"/>
          <p14:tracePt t="153396" x="5746750" y="4229100"/>
          <p14:tracePt t="153404" x="5734050" y="4241800"/>
          <p14:tracePt t="153416" x="5721350" y="4248150"/>
          <p14:tracePt t="153433" x="5708650" y="4254500"/>
          <p14:tracePt t="153450" x="5683250" y="4267200"/>
          <p14:tracePt t="153468" x="5670550" y="4273550"/>
          <p14:tracePt t="153484" x="5638800" y="4286250"/>
          <p14:tracePt t="153502" x="5619750" y="4305300"/>
          <p14:tracePt t="153517" x="5607050" y="4311650"/>
          <p14:tracePt t="153533" x="5581650" y="4330700"/>
          <p14:tracePt t="153550" x="5568950" y="4343400"/>
          <p14:tracePt t="153567" x="5537200" y="4368800"/>
          <p14:tracePt t="153583" x="5524500" y="4381500"/>
          <p14:tracePt t="153600" x="5499100" y="4406900"/>
          <p14:tracePt t="153617" x="5486400" y="4432300"/>
          <p14:tracePt t="153633" x="5473700" y="4445000"/>
          <p14:tracePt t="153650" x="5461000" y="4476750"/>
          <p14:tracePt t="153666" x="5454650" y="4476750"/>
          <p14:tracePt t="153683" x="5448300" y="4502150"/>
          <p14:tracePt t="153700" x="5441950" y="4521200"/>
          <p14:tracePt t="153717" x="5441950" y="4572000"/>
          <p14:tracePt t="153733" x="5441950" y="4603750"/>
          <p14:tracePt t="153750" x="5441950" y="4616450"/>
          <p14:tracePt t="153767" x="5454650" y="4635500"/>
          <p14:tracePt t="153784" x="5467350" y="4641850"/>
          <p14:tracePt t="153800" x="5492750" y="4654550"/>
          <p14:tracePt t="153818" x="5499100" y="4660900"/>
          <p14:tracePt t="153834" x="5505450" y="4667250"/>
          <p14:tracePt t="153850" x="5518150" y="4673600"/>
          <p14:tracePt t="153866" x="5524500" y="4673600"/>
          <p14:tracePt t="153901" x="5530850" y="4679950"/>
          <p14:tracePt t="153924" x="5530850" y="4686300"/>
          <p14:tracePt t="153935" x="5530850" y="4692650"/>
          <p14:tracePt t="153950" x="5530850" y="4699000"/>
          <p14:tracePt t="153966" x="5511800" y="4711700"/>
          <p14:tracePt t="153983" x="5499100" y="4724400"/>
          <p14:tracePt t="154000" x="5454650" y="4743450"/>
          <p14:tracePt t="154017" x="5429250" y="4749800"/>
          <p14:tracePt t="154033" x="5372100" y="4768850"/>
          <p14:tracePt t="154051" x="5321300" y="4768850"/>
          <p14:tracePt t="154066" x="5308600" y="4768850"/>
          <p14:tracePt t="154083" x="5289550" y="4768850"/>
          <p14:tracePt t="154100" x="5283200" y="4768850"/>
          <p14:tracePt t="154117" x="5276850" y="4768850"/>
          <p14:tracePt t="154133" x="5270500" y="4768850"/>
          <p14:tracePt t="154150" x="5257800" y="4768850"/>
          <p14:tracePt t="154167" x="5238750" y="4768850"/>
          <p14:tracePt t="154183" x="5226050" y="4775200"/>
          <p14:tracePt t="154199" x="5194300" y="4794250"/>
          <p14:tracePt t="154216" x="5175250" y="4800600"/>
          <p14:tracePt t="154232" x="5149850" y="4806950"/>
          <p14:tracePt t="154249" x="5143500" y="4813300"/>
          <p14:tracePt t="154266" x="5137150" y="4813300"/>
          <p14:tracePt t="154283" x="5130800" y="4819650"/>
          <p14:tracePt t="155310" x="5137150" y="4813300"/>
          <p14:tracePt t="155321" x="5149850" y="4806950"/>
          <p14:tracePt t="155334" x="5156200" y="4794250"/>
          <p14:tracePt t="155342" x="5175250" y="4775200"/>
          <p14:tracePt t="155353" x="5187950" y="4749800"/>
          <p14:tracePt t="155367" x="5194300" y="4737100"/>
          <p14:tracePt t="155382" x="5200650" y="4724400"/>
          <p14:tracePt t="155398" x="5207000" y="4699000"/>
          <p14:tracePt t="155415" x="5207000" y="4673600"/>
          <p14:tracePt t="155431" x="5207000" y="4654550"/>
          <p14:tracePt t="155448" x="5207000" y="4622800"/>
          <p14:tracePt t="155465" x="5207000" y="4610100"/>
          <p14:tracePt t="155482" x="5181600" y="4559300"/>
          <p14:tracePt t="155499" x="5162550" y="4527550"/>
          <p14:tracePt t="155515" x="5124450" y="4476750"/>
          <p14:tracePt t="155532" x="5086350" y="4425950"/>
          <p14:tracePt t="155549" x="5073650" y="4406900"/>
          <p14:tracePt t="155565" x="5048250" y="4387850"/>
          <p14:tracePt t="155582" x="5041900" y="4375150"/>
          <p14:tracePt t="155599" x="5016500" y="4362450"/>
          <p14:tracePt t="155616" x="5003800" y="4362450"/>
          <p14:tracePt t="155620" x="4991100" y="4362450"/>
          <p14:tracePt t="155632" x="4978400" y="4362450"/>
          <p14:tracePt t="155650" x="4959350" y="4375150"/>
          <p14:tracePt t="155666" x="4940300" y="4425950"/>
          <p14:tracePt t="155683" x="4914900" y="4546600"/>
          <p14:tracePt t="155700" x="4902200" y="4622800"/>
          <p14:tracePt t="155715" x="4902200" y="4737100"/>
          <p14:tracePt t="155732" x="4902200" y="4800600"/>
          <p14:tracePt t="155748" x="4908550" y="4883150"/>
          <p14:tracePt t="155766" x="4927600" y="4914900"/>
          <p14:tracePt t="155783" x="4933950" y="4927600"/>
          <p14:tracePt t="155800" x="4959350" y="4953000"/>
          <p14:tracePt t="155817" x="4972050" y="4953000"/>
          <p14:tracePt t="155832" x="5022850" y="4953000"/>
          <p14:tracePt t="155849" x="5054600" y="4933950"/>
          <p14:tracePt t="155865" x="5111750" y="4857750"/>
          <p14:tracePt t="155882" x="5156200" y="4768850"/>
          <p14:tracePt t="155898" x="5175250" y="4724400"/>
          <p14:tracePt t="155915" x="5181600" y="4641850"/>
          <p14:tracePt t="155931" x="5181600" y="4591050"/>
          <p14:tracePt t="155948" x="5168900" y="4508500"/>
          <p14:tracePt t="155964" x="5149850" y="4476750"/>
          <p14:tracePt t="155981" x="5105400" y="4438650"/>
          <p14:tracePt t="155997" x="5054600" y="4413250"/>
          <p14:tracePt t="156014" x="5029200" y="4413250"/>
          <p14:tracePt t="156031" x="4997450" y="4419600"/>
          <p14:tracePt t="156047" x="4984750" y="4451350"/>
          <p14:tracePt t="156065" x="4959350" y="4521200"/>
          <p14:tracePt t="156081" x="4940300" y="4565650"/>
          <p14:tracePt t="156098" x="4940300" y="4610100"/>
          <p14:tracePt t="156114" x="4940300" y="4660900"/>
          <p14:tracePt t="156131" x="4940300" y="4679950"/>
          <p14:tracePt t="156147" x="4940300" y="4749800"/>
          <p14:tracePt t="156164" x="4940300" y="4787900"/>
          <p14:tracePt t="156181" x="4959350" y="4838700"/>
          <p14:tracePt t="156197" x="4959350" y="4845050"/>
          <p14:tracePt t="156214" x="4965700" y="4864100"/>
          <p14:tracePt t="156231" x="4972050" y="4864100"/>
          <p14:tracePt t="156247" x="4972050" y="4870450"/>
          <p14:tracePt t="156289" x="4972050" y="4876800"/>
          <p14:tracePt t="161380" x="4978400" y="4876800"/>
          <p14:tracePt t="161389" x="4991100" y="4876800"/>
          <p14:tracePt t="161400" x="5010150" y="4876800"/>
          <p14:tracePt t="161412" x="5022850" y="4876800"/>
          <p14:tracePt t="161427" x="5048250" y="4876800"/>
          <p14:tracePt t="161444" x="5067300" y="4876800"/>
          <p14:tracePt t="161461" x="5080000" y="4876800"/>
          <p14:tracePt t="161478" x="5099050" y="4876800"/>
          <p14:tracePt t="161495" x="5105400" y="4876800"/>
          <p14:tracePt t="161526" x="5111750" y="4870450"/>
          <p14:tracePt t="161543" x="5111750" y="4864100"/>
          <p14:tracePt t="161560" x="5111750" y="4851400"/>
          <p14:tracePt t="161577" x="5105400" y="4845050"/>
          <p14:tracePt t="161595" x="5073650" y="4838700"/>
          <p14:tracePt t="161612" x="5022850" y="4851400"/>
          <p14:tracePt t="161626" x="4991100" y="4864100"/>
          <p14:tracePt t="161643" x="4914900" y="4908550"/>
          <p14:tracePt t="161660" x="4895850" y="4927600"/>
          <p14:tracePt t="161676" x="4864100" y="4965700"/>
          <p14:tracePt t="161693" x="4857750" y="4978400"/>
          <p14:tracePt t="161709" x="4851400" y="5003800"/>
          <p14:tracePt t="161742" x="4851400" y="5010150"/>
          <p14:tracePt t="161759" x="4851400" y="5016500"/>
          <p14:tracePt t="163519" x="4845050" y="5016500"/>
          <p14:tracePt t="163529" x="4838700" y="5022850"/>
          <p14:tracePt t="163539" x="4832350" y="5022850"/>
          <p14:tracePt t="163551" x="4819650" y="5029200"/>
          <p14:tracePt t="163561" x="4813300" y="5029200"/>
          <p14:tracePt t="163576" x="4794250" y="5035550"/>
          <p14:tracePt t="163594" x="4775200" y="5041900"/>
          <p14:tracePt t="163607" x="4762500" y="5048250"/>
          <p14:tracePt t="163624" x="4743450" y="5054600"/>
          <p14:tracePt t="163641" x="4743450" y="5060950"/>
          <p14:tracePt t="163658" x="4730750" y="5060950"/>
          <p14:tracePt t="163675" x="4724400" y="5067300"/>
          <p14:tracePt t="163691" x="4705350" y="5067300"/>
          <p14:tracePt t="163708" x="4699000" y="5067300"/>
          <p14:tracePt t="163724" x="4686300" y="5067300"/>
          <p14:tracePt t="163741" x="4667250" y="5073650"/>
          <p14:tracePt t="163758" x="4660900" y="5080000"/>
          <p14:tracePt t="163774" x="4641850" y="5086350"/>
          <p14:tracePt t="163791" x="4629150" y="5092700"/>
          <p14:tracePt t="163807" x="4622800" y="5092700"/>
          <p14:tracePt t="163824" x="4610100" y="5105400"/>
          <p14:tracePt t="163841" x="4603750" y="5105400"/>
          <p14:tracePt t="163857" x="4597400" y="5111750"/>
          <p14:tracePt t="163891" x="4591050" y="5118100"/>
          <p14:tracePt t="163908" x="4584700" y="5118100"/>
          <p14:tracePt t="163924" x="4572000" y="5124450"/>
          <p14:tracePt t="163941" x="4565650" y="5124450"/>
          <p14:tracePt t="163957" x="4559300" y="5130800"/>
          <p14:tracePt t="163990" x="4552950" y="5130800"/>
          <p14:tracePt t="164007" x="4546600" y="5137150"/>
          <p14:tracePt t="164040" x="4540250" y="5143500"/>
          <p14:tracePt t="164058" x="4533900" y="5143500"/>
          <p14:tracePt t="164100" x="4527550" y="5143500"/>
          <p14:tracePt t="164661" x="4521200" y="5149850"/>
          <p14:tracePt t="164671" x="4508500" y="5162550"/>
          <p14:tracePt t="164681" x="4489450" y="5175250"/>
          <p14:tracePt t="164692" x="4470400" y="5187950"/>
          <p14:tracePt t="164707" x="4445000" y="5200650"/>
          <p14:tracePt t="164724" x="4375150" y="5245100"/>
          <p14:tracePt t="164740" x="4305300" y="5270500"/>
          <p14:tracePt t="164757" x="4171950" y="5308600"/>
          <p14:tracePt t="164773" x="4121150" y="5327650"/>
          <p14:tracePt t="164790" x="3987800" y="5353050"/>
          <p14:tracePt t="164807" x="3905250" y="5365750"/>
          <p14:tracePt t="164824" x="3790950" y="5372100"/>
          <p14:tracePt t="164840" x="3702050" y="5372100"/>
          <p14:tracePt t="164857" x="3657600" y="5372100"/>
          <p14:tracePt t="164874" x="3600450" y="5372100"/>
          <p14:tracePt t="164889" x="3575050" y="5365750"/>
          <p14:tracePt t="164906" x="3517900" y="5359400"/>
          <p14:tracePt t="164923" x="3486150" y="5359400"/>
          <p14:tracePt t="164940" x="3435350" y="5353050"/>
          <p14:tracePt t="164957" x="3390900" y="5346700"/>
          <p14:tracePt t="164973" x="3365500" y="5340350"/>
          <p14:tracePt t="164992" x="3327400" y="5327650"/>
          <p14:tracePt t="165007" x="3314700" y="5327650"/>
          <p14:tracePt t="165023" x="3289300" y="5327650"/>
          <p14:tracePt t="165040" x="3282950" y="5327650"/>
          <p14:tracePt t="165056" x="3263900" y="5327650"/>
          <p14:tracePt t="165074" x="3257550" y="5321300"/>
          <p14:tracePt t="165091" x="3251200" y="5321300"/>
          <p14:tracePt t="165108" x="3232150" y="5321300"/>
          <p14:tracePt t="165124" x="3225800" y="5321300"/>
          <p14:tracePt t="165126" x="3213100" y="5321300"/>
          <p14:tracePt t="165140" x="3200400" y="5321300"/>
          <p14:tracePt t="165158" x="3181350" y="5321300"/>
          <p14:tracePt t="165173" x="3168650" y="5321300"/>
          <p14:tracePt t="165189" x="3149600" y="5321300"/>
          <p14:tracePt t="165206" x="3136900" y="5321300"/>
          <p14:tracePt t="165223" x="3111500" y="5321300"/>
          <p14:tracePt t="165256" x="3098800" y="5321300"/>
          <p14:tracePt t="165273" x="3092450" y="5321300"/>
          <p14:tracePt t="165290" x="3079750" y="5321300"/>
          <p14:tracePt t="165306" x="3073400" y="5321300"/>
          <p14:tracePt t="165343" x="3060700" y="5321300"/>
          <p14:tracePt t="165373" x="3048000" y="5321300"/>
          <p14:tracePt t="165390" x="3041650" y="5321300"/>
          <p14:tracePt t="165406" x="3035300" y="5321300"/>
          <p14:tracePt t="165476" x="3035300" y="5327650"/>
          <p14:tracePt t="165507" x="3028950" y="5327650"/>
          <p14:tracePt t="166237" x="3022600" y="5327650"/>
          <p14:tracePt t="166248" x="3016250" y="5327650"/>
          <p14:tracePt t="166259" x="3009900" y="5327650"/>
          <p14:tracePt t="166272" x="3003550" y="5327650"/>
          <p14:tracePt t="166289" x="2997200" y="5327650"/>
          <p14:tracePt t="166312" x="2990850" y="5327650"/>
          <p14:tracePt t="166322" x="2984500" y="5327650"/>
          <p14:tracePt t="166343" x="2978150" y="5327650"/>
          <p14:tracePt t="166355" x="2971800" y="5327650"/>
          <p14:tracePt t="166372" x="2965450" y="5327650"/>
          <p14:tracePt t="166389" x="2959100" y="5327650"/>
          <p14:tracePt t="166405" x="2952750" y="5334000"/>
          <p14:tracePt t="166422" x="2946400" y="5359400"/>
          <p14:tracePt t="166439" x="2940050" y="5384800"/>
          <p14:tracePt t="166455" x="2940050" y="5397500"/>
          <p14:tracePt t="166473" x="2940050" y="5416550"/>
          <p14:tracePt t="166506" x="2940050" y="5422900"/>
          <p14:tracePt t="166522" x="2946400" y="5429250"/>
          <p14:tracePt t="166538" x="2984500" y="5435600"/>
          <p14:tracePt t="166555" x="3009900" y="5435600"/>
          <p14:tracePt t="166572" x="3016250" y="5435600"/>
          <p14:tracePt t="166588" x="3035300" y="5435600"/>
          <p14:tracePt t="166605" x="3041650" y="5435600"/>
          <p14:tracePt t="166622" x="3054350" y="5422900"/>
          <p14:tracePt t="166639" x="3054350" y="5410200"/>
          <p14:tracePt t="166655" x="3054350" y="5384800"/>
          <p14:tracePt t="166672" x="3048000" y="5359400"/>
          <p14:tracePt t="166688" x="3022600" y="5353050"/>
          <p14:tracePt t="166705" x="2984500" y="5346700"/>
          <p14:tracePt t="166722" x="2965450" y="5346700"/>
          <p14:tracePt t="166739" x="2940050" y="5346700"/>
          <p14:tracePt t="166756" x="2927350" y="5353050"/>
          <p14:tracePt t="166772" x="2914650" y="5378450"/>
          <p14:tracePt t="166789" x="2908300" y="5410200"/>
          <p14:tracePt t="166805" x="2908300" y="5422900"/>
          <p14:tracePt t="166822" x="2908300" y="5441950"/>
          <p14:tracePt t="166838" x="2914650" y="5448300"/>
          <p14:tracePt t="166855" x="2946400" y="5454650"/>
          <p14:tracePt t="166872" x="2959100" y="5454650"/>
          <p14:tracePt t="166888" x="2965450" y="5454650"/>
          <p14:tracePt t="166905" x="2971800" y="5454650"/>
          <p14:tracePt t="166921" x="2971800" y="5448300"/>
          <p14:tracePt t="166938" x="2971800" y="5429250"/>
          <p14:tracePt t="166972" x="2971800" y="5422900"/>
          <p14:tracePt t="168240" x="2971800" y="5416550"/>
          <p14:tracePt t="168324" x="2971800" y="5410200"/>
          <p14:tracePt t="168366" x="2971800" y="5403850"/>
          <p14:tracePt t="168407" x="2971800" y="5397500"/>
          <p14:tracePt t="168462" x="2971800" y="5391150"/>
          <p14:tracePt t="168472" x="2971800" y="5384800"/>
          <p14:tracePt t="168483" x="2971800" y="5378450"/>
          <p14:tracePt t="168514" x="2971800" y="5372100"/>
          <p14:tracePt t="168555" x="2971800" y="5365750"/>
          <p14:tracePt t="169023" x="2978150" y="5359400"/>
          <p14:tracePt t="169045" x="2984500" y="5359400"/>
          <p14:tracePt t="169054" x="2990850" y="5359400"/>
          <p14:tracePt t="169094" x="2997200" y="5359400"/>
          <p14:tracePt t="169105" x="2997200" y="5353050"/>
          <p14:tracePt t="169116" x="3003550" y="5346700"/>
          <p14:tracePt t="169126" x="3009900" y="5340350"/>
          <p14:tracePt t="169137" x="3016250" y="5334000"/>
          <p14:tracePt t="169152" x="3022600" y="5327650"/>
          <p14:tracePt t="169169" x="3035300" y="5321300"/>
          <p14:tracePt t="169186" x="3041650" y="5314950"/>
          <p14:tracePt t="169203" x="3060700" y="5295900"/>
          <p14:tracePt t="169221" x="3073400" y="5295900"/>
          <p14:tracePt t="169237" x="3098800" y="5283200"/>
          <p14:tracePt t="169255" x="3117850" y="5276850"/>
          <p14:tracePt t="169269" x="3130550" y="5276850"/>
          <p14:tracePt t="169286" x="3149600" y="5270500"/>
          <p14:tracePt t="169303" x="3155950" y="5270500"/>
          <p14:tracePt t="169319" x="3194050" y="5270500"/>
          <p14:tracePt t="169337" x="3206750" y="5270500"/>
          <p14:tracePt t="169354" x="3238500" y="5270500"/>
          <p14:tracePt t="169370" x="3257550" y="5270500"/>
          <p14:tracePt t="169386" x="3282950" y="5270500"/>
          <p14:tracePt t="169403" x="3295650" y="5270500"/>
          <p14:tracePt t="169420" x="3302000" y="5270500"/>
          <p14:tracePt t="169437" x="3321050" y="5270500"/>
          <p14:tracePt t="169453" x="3333750" y="5270500"/>
          <p14:tracePt t="169471" x="3346450" y="5270500"/>
          <p14:tracePt t="169487" x="3371850" y="5270500"/>
          <p14:tracePt t="169503" x="3384550" y="5270500"/>
          <p14:tracePt t="169520" x="3403600" y="5270500"/>
          <p14:tracePt t="169536" x="3409950" y="5270500"/>
          <p14:tracePt t="169554" x="3416300" y="5270500"/>
          <p14:tracePt t="169570" x="3422650" y="5270500"/>
          <p14:tracePt t="169587" x="3435350" y="5270500"/>
          <p14:tracePt t="169603" x="3448050" y="5270500"/>
          <p14:tracePt t="169619" x="3454400" y="5270500"/>
          <p14:tracePt t="169637" x="3460750" y="5270500"/>
          <p14:tracePt t="169657" x="3467100" y="5270500"/>
          <p14:tracePt t="169670" x="3473450" y="5270500"/>
          <p14:tracePt t="169687" x="3479800" y="5270500"/>
          <p14:tracePt t="169704" x="3486150" y="5270500"/>
          <p14:tracePt t="169719" x="3492500" y="5276850"/>
          <p14:tracePt t="169735" x="3498850" y="5276850"/>
          <p14:tracePt t="169752" x="3505200" y="5276850"/>
          <p14:tracePt t="169786" x="3511550" y="5276850"/>
          <p14:tracePt t="169802" x="3517900" y="5276850"/>
          <p14:tracePt t="169819" x="3524250" y="5283200"/>
          <p14:tracePt t="169836" x="3530600" y="5283200"/>
          <p14:tracePt t="169878" x="3536950" y="5283200"/>
          <p14:tracePt t="169899" x="3543300" y="5289550"/>
          <p14:tracePt t="169910" x="3549650" y="5289550"/>
          <p14:tracePt t="169931" x="3556000" y="5295900"/>
          <p14:tracePt t="169943" x="3562350" y="5295900"/>
          <p14:tracePt t="169953" x="3562350" y="5302250"/>
          <p14:tracePt t="169974" x="3562350" y="5308600"/>
          <p14:tracePt t="169985" x="3568700" y="5308600"/>
          <p14:tracePt t="170006" x="3575050" y="5308600"/>
          <p14:tracePt t="170019" x="3575050" y="5314950"/>
          <p14:tracePt t="170058" x="3581400" y="5321300"/>
          <p14:tracePt t="170090" x="3587750" y="5327650"/>
          <p14:tracePt t="170100" x="3594100" y="5334000"/>
          <p14:tracePt t="170110" x="3600450" y="5340350"/>
          <p14:tracePt t="170121" x="3606800" y="5353050"/>
          <p14:tracePt t="170135" x="3606800" y="5359400"/>
          <p14:tracePt t="170153" x="3606800" y="5365750"/>
          <p14:tracePt t="170168" x="3613150" y="5365750"/>
          <p14:tracePt t="170206" x="3619500" y="5372100"/>
          <p14:tracePt t="170248" x="3619500" y="5378450"/>
          <p14:tracePt t="170377" x="3619500" y="5384800"/>
          <p14:tracePt t="170715" x="3619500" y="5391150"/>
          <p14:tracePt t="170916" x="3619500" y="5397500"/>
          <p14:tracePt t="171330" x="3594100" y="5334000"/>
          <p14:tracePt t="171334" x="3562350" y="5302250"/>
          <p14:tracePt t="171350" x="2971800" y="5435600"/>
          <p14:tracePt t="172196" x="2971800" y="5422900"/>
          <p14:tracePt t="172208" x="2971800" y="5410200"/>
          <p14:tracePt t="172218" x="2971800" y="5403850"/>
          <p14:tracePt t="172234" x="2971800" y="5397500"/>
          <p14:tracePt t="172250" x="2971800" y="5391150"/>
          <p14:tracePt t="172291" x="2971800" y="5384800"/>
          <p14:tracePt t="172343" x="2971800" y="5378450"/>
          <p14:tracePt t="172387" x="2971800" y="5372100"/>
          <p14:tracePt t="172419" x="2971800" y="5365750"/>
          <p14:tracePt t="172440" x="2971800" y="5359400"/>
          <p14:tracePt t="172461" x="2971800" y="5353050"/>
          <p14:tracePt t="172471" x="2978150" y="5353050"/>
          <p14:tracePt t="172481" x="2984500" y="5353050"/>
          <p14:tracePt t="172493" x="2990850" y="5353050"/>
          <p14:tracePt t="172503" x="2990850" y="5346700"/>
          <p14:tracePt t="172524" x="2997200" y="5346700"/>
          <p14:tracePt t="172535" x="3009900" y="5340350"/>
          <p14:tracePt t="172550" x="3016250" y="5340350"/>
          <p14:tracePt t="172567" x="3028950" y="5340350"/>
          <p14:tracePt t="172600" x="3035300" y="5340350"/>
          <p14:tracePt t="172617" x="3041650" y="5340350"/>
          <p14:tracePt t="172633" x="3054350" y="5340350"/>
          <p14:tracePt t="172651" x="3060700" y="5340350"/>
          <p14:tracePt t="172666" x="3067050" y="5340350"/>
          <p14:tracePt t="172683" x="3079750" y="5334000"/>
          <p14:tracePt t="172699" x="3086100" y="5334000"/>
          <p14:tracePt t="172716" x="3111500" y="5334000"/>
          <p14:tracePt t="172732" x="3124200" y="5334000"/>
          <p14:tracePt t="172749" x="3143250" y="5334000"/>
          <p14:tracePt t="172766" x="3155950" y="5334000"/>
          <p14:tracePt t="172782" x="3175000" y="5334000"/>
          <p14:tracePt t="172799" x="3187700" y="5334000"/>
          <p14:tracePt t="172816" x="3200400" y="5334000"/>
          <p14:tracePt t="172832" x="3213100" y="5334000"/>
          <p14:tracePt t="172849" x="3219450" y="5334000"/>
          <p14:tracePt t="172866" x="3238500" y="5334000"/>
          <p14:tracePt t="172883" x="3251200" y="5334000"/>
          <p14:tracePt t="172899" x="3276600" y="5334000"/>
          <p14:tracePt t="172916" x="3308350" y="5334000"/>
          <p14:tracePt t="172932" x="3321050" y="5334000"/>
          <p14:tracePt t="172949" x="3346450" y="5334000"/>
          <p14:tracePt t="172966" x="3359150" y="5334000"/>
          <p14:tracePt t="172982" x="3371850" y="5334000"/>
          <p14:tracePt t="173000" x="3397250" y="5334000"/>
          <p14:tracePt t="173017" x="3409950" y="5334000"/>
          <p14:tracePt t="173033" x="3435350" y="5334000"/>
          <p14:tracePt t="173050" x="3441700" y="5334000"/>
          <p14:tracePt t="173067" x="3454400" y="5334000"/>
          <p14:tracePt t="173083" x="3460750" y="5334000"/>
          <p14:tracePt t="173100" x="3479800" y="5334000"/>
          <p14:tracePt t="173117" x="3492500" y="5334000"/>
          <p14:tracePt t="173138" x="3498850" y="5334000"/>
          <p14:tracePt t="173150" x="3505200" y="5334000"/>
          <p14:tracePt t="173166" x="3511550" y="5334000"/>
          <p14:tracePt t="173183" x="3524250" y="5340350"/>
          <p14:tracePt t="173201" x="3530600" y="5340350"/>
          <p14:tracePt t="173216" x="3536950" y="5340350"/>
          <p14:tracePt t="173233" x="3543300" y="5340350"/>
          <p14:tracePt t="173249" x="3549650" y="5340350"/>
          <p14:tracePt t="173266" x="3549650" y="5346700"/>
          <p14:tracePt t="173283" x="3556000" y="5346700"/>
          <p14:tracePt t="173317" x="3556000" y="5353050"/>
          <p14:tracePt t="173332" x="3562350" y="5353050"/>
          <p14:tracePt t="173349" x="3568700" y="5359400"/>
          <p14:tracePt t="173365" x="3568700" y="5365750"/>
          <p14:tracePt t="173382" x="3575050" y="5365750"/>
          <p14:tracePt t="173398" x="3575050" y="5372100"/>
          <p14:tracePt t="173434" x="3581400" y="5372100"/>
          <p14:tracePt t="175015" x="3575050" y="5372100"/>
          <p14:tracePt t="175047" x="3568700" y="5372100"/>
          <p14:tracePt t="175069" x="3562350" y="5372100"/>
          <p14:tracePt t="175079" x="3556000" y="5372100"/>
          <p14:tracePt t="175101" x="3549650" y="5372100"/>
          <p14:tracePt t="175122" x="3543300" y="5372100"/>
          <p14:tracePt t="175142" x="3536950" y="5372100"/>
          <p14:tracePt t="175184" x="3530600" y="5372100"/>
          <p14:tracePt t="175206" x="3524250" y="5372100"/>
          <p14:tracePt t="175227" x="3517900" y="5372100"/>
          <p14:tracePt t="175238" x="3511550" y="5372100"/>
          <p14:tracePt t="175258" x="3505200" y="5372100"/>
          <p14:tracePt t="175270" x="3498850" y="5372100"/>
          <p14:tracePt t="175281" x="3498850" y="5365750"/>
          <p14:tracePt t="175301" x="3492500" y="5365750"/>
          <p14:tracePt t="175315" x="3486150" y="5365750"/>
          <p14:tracePt t="175331" x="3479800" y="5365750"/>
          <p14:tracePt t="175348" x="3473450" y="5365750"/>
          <p14:tracePt t="175364" x="3467100" y="5365750"/>
          <p14:tracePt t="175381" x="3460750" y="5365750"/>
          <p14:tracePt t="175398" x="3448050" y="5365750"/>
          <p14:tracePt t="175430" x="3435350" y="5365750"/>
          <p14:tracePt t="175447" x="3429000" y="5365750"/>
          <p14:tracePt t="175481" x="3422650" y="5365750"/>
          <p14:tracePt t="175501" x="3416300" y="5365750"/>
          <p14:tracePt t="175522" x="3409950" y="5365750"/>
          <p14:tracePt t="175543" x="3403600" y="5372100"/>
          <p14:tracePt t="175554" x="3397250" y="5378450"/>
          <p14:tracePt t="175567" x="3390900" y="5378450"/>
          <p14:tracePt t="175581" x="3384550" y="5384800"/>
          <p14:tracePt t="175597" x="3371850" y="5403850"/>
          <p14:tracePt t="175614" x="3359150" y="5416550"/>
          <p14:tracePt t="175630" x="3321050" y="5448300"/>
          <p14:tracePt t="175647" x="3308350" y="5467350"/>
          <p14:tracePt t="175664" x="3270250" y="5492750"/>
          <p14:tracePt t="175681" x="3244850" y="5537200"/>
          <p14:tracePt t="175697" x="3232150" y="5549900"/>
          <p14:tracePt t="175714" x="3194050" y="5588000"/>
          <p14:tracePt t="175730" x="3181350" y="5619750"/>
          <p14:tracePt t="175747" x="3130550" y="5670550"/>
          <p14:tracePt t="175764" x="3117850" y="5715000"/>
          <p14:tracePt t="175780" x="3086100" y="5772150"/>
          <p14:tracePt t="175797" x="3054350" y="5822950"/>
          <p14:tracePt t="175814" x="3048000" y="5842000"/>
          <p14:tracePt t="175830" x="3028950" y="5880100"/>
          <p14:tracePt t="175848" x="3022600" y="5892800"/>
          <p14:tracePt t="175863" x="3003550" y="5924550"/>
          <p14:tracePt t="175880" x="2997200" y="5937250"/>
          <p14:tracePt t="175897" x="2984500" y="5981700"/>
          <p14:tracePt t="175914" x="2978150" y="6019800"/>
          <p14:tracePt t="175930" x="2978150" y="6038850"/>
          <p14:tracePt t="175947" x="2971800" y="6096000"/>
          <p14:tracePt t="175963" x="2971800" y="6127750"/>
          <p14:tracePt t="175980" x="2971800" y="6178550"/>
          <p14:tracePt t="175997" x="2971800" y="6197600"/>
          <p14:tracePt t="176013" x="2971800" y="6229350"/>
          <p14:tracePt t="176031" x="2971800" y="6254750"/>
          <p14:tracePt t="176047" x="2971800" y="6273800"/>
          <p14:tracePt t="176063" x="2984500" y="6318250"/>
          <p14:tracePt t="176080" x="2997200" y="6337300"/>
          <p14:tracePt t="176097" x="3022600" y="6388100"/>
          <p14:tracePt t="176113" x="3041650" y="6432550"/>
          <p14:tracePt t="176116" x="3054350" y="6451600"/>
          <p14:tracePt t="176130" x="3067050" y="6477000"/>
          <p14:tracePt t="176147" x="3105150" y="6521450"/>
          <p14:tracePt t="176163" x="3111500" y="6534150"/>
          <p14:tracePt t="176180" x="3130550" y="6559550"/>
          <p14:tracePt t="176196" x="3143250" y="6565900"/>
          <p14:tracePt t="176213" x="3168650" y="6584950"/>
          <p14:tracePt t="176230" x="3194050" y="6597650"/>
          <p14:tracePt t="176247" x="3232150" y="6604000"/>
          <p14:tracePt t="176263" x="3276600" y="6610350"/>
          <p14:tracePt t="176280" x="3302000" y="6610350"/>
          <p14:tracePt t="176296" x="3346450" y="6610350"/>
          <p14:tracePt t="176313" x="3365500" y="6610350"/>
          <p14:tracePt t="176330" x="3397250" y="6597650"/>
          <p14:tracePt t="176348" x="3422650" y="6584950"/>
          <p14:tracePt t="176363" x="3441700" y="6572250"/>
          <p14:tracePt t="176379" x="3460750" y="6546850"/>
          <p14:tracePt t="176396" x="3473450" y="6521450"/>
          <p14:tracePt t="176413" x="3505200" y="6438900"/>
          <p14:tracePt t="176430" x="3505200" y="6419850"/>
          <p14:tracePt t="176446" x="3524250" y="6362700"/>
          <p14:tracePt t="176464" x="3530600" y="6330950"/>
          <p14:tracePt t="176479" x="3530600" y="6305550"/>
          <p14:tracePt t="176496" x="3530600" y="6273800"/>
          <p14:tracePt t="176513" x="3530600" y="6248400"/>
          <p14:tracePt t="176529" x="3530600" y="6203950"/>
          <p14:tracePt t="176546" x="3517900" y="6178550"/>
          <p14:tracePt t="176563" x="3505200" y="6127750"/>
          <p14:tracePt t="176580" x="3492500" y="6102350"/>
          <p14:tracePt t="176596" x="3479800" y="6076950"/>
          <p14:tracePt t="176612" x="3467100" y="6057900"/>
          <p14:tracePt t="176630" x="3454400" y="6051550"/>
          <p14:tracePt t="176648" x="3435350" y="6045200"/>
          <p14:tracePt t="176664" x="3422650" y="6026150"/>
          <p14:tracePt t="176681" x="3397250" y="6013450"/>
          <p14:tracePt t="176697" x="3371850" y="6007100"/>
          <p14:tracePt t="176713" x="3352800" y="6000750"/>
          <p14:tracePt t="176729" x="3327400" y="6000750"/>
          <p14:tracePt t="176746" x="3314700" y="6000750"/>
          <p14:tracePt t="176763" x="3289300" y="5994400"/>
          <p14:tracePt t="176779" x="3276600" y="5994400"/>
          <p14:tracePt t="176796" x="3251200" y="5994400"/>
          <p14:tracePt t="176813" x="3232150" y="5994400"/>
          <p14:tracePt t="176847" x="3206750" y="5994400"/>
          <p14:tracePt t="176863" x="3200400" y="5994400"/>
          <p14:tracePt t="176879" x="3175000" y="6000750"/>
          <p14:tracePt t="176896" x="3168650" y="6007100"/>
          <p14:tracePt t="176912" x="3155950" y="6013450"/>
          <p14:tracePt t="176929" x="3136900" y="6019800"/>
          <p14:tracePt t="176945" x="3124200" y="6019800"/>
          <p14:tracePt t="176962" x="3111500" y="6026150"/>
          <p14:tracePt t="176995" x="3092450" y="6038850"/>
          <p14:tracePt t="177015" x="3079750" y="6051550"/>
          <p14:tracePt t="177030" x="3073400" y="6051550"/>
          <p14:tracePt t="177046" x="3067050" y="6070600"/>
          <p14:tracePt t="177062" x="3060700" y="6083300"/>
          <p14:tracePt t="177079" x="3054350" y="6096000"/>
          <p14:tracePt t="177096" x="3054350" y="6102350"/>
          <p14:tracePt t="177113" x="3048000" y="6121400"/>
          <p14:tracePt t="177129" x="3048000" y="6127750"/>
          <p14:tracePt t="177146" x="3041650" y="6134100"/>
          <p14:tracePt t="177195" x="3041650" y="6140450"/>
          <p14:tracePt t="177227" x="3041650" y="6146800"/>
          <p14:tracePt t="177301" x="3041650" y="6153150"/>
          <p14:tracePt t="178887" x="3035300" y="6153150"/>
          <p14:tracePt t="178898" x="3035300" y="6146800"/>
          <p14:tracePt t="178908" x="3035300" y="6140450"/>
          <p14:tracePt t="178919" x="3035300" y="6127750"/>
          <p14:tracePt t="178930" x="3035300" y="6121400"/>
          <p14:tracePt t="178944" x="3028950" y="6096000"/>
          <p14:tracePt t="178961" x="3028950" y="6076950"/>
          <p14:tracePt t="178977" x="3028950" y="6070600"/>
          <p14:tracePt t="178994" x="3028950" y="6051550"/>
          <p14:tracePt t="179010" x="3028950" y="6045200"/>
          <p14:tracePt t="179027" x="3028950" y="6019800"/>
          <p14:tracePt t="179060" x="3028950" y="5994400"/>
          <p14:tracePt t="179077" x="3028950" y="5949950"/>
          <p14:tracePt t="179094" x="3028950" y="5930900"/>
          <p14:tracePt t="179110" x="3028950" y="5892800"/>
          <p14:tracePt t="179127" x="3028950" y="5873750"/>
          <p14:tracePt t="179145" x="3041650" y="5829300"/>
          <p14:tracePt t="179162" x="3054350" y="5810250"/>
          <p14:tracePt t="179178" x="3079750" y="5772150"/>
          <p14:tracePt t="179195" x="3111500" y="5708650"/>
          <p14:tracePt t="179212" x="3124200" y="5689600"/>
          <p14:tracePt t="179228" x="3143250" y="5645150"/>
          <p14:tracePt t="179243" x="3162300" y="5619750"/>
          <p14:tracePt t="179261" x="3187700" y="5581650"/>
          <p14:tracePt t="179279" x="3206750" y="5549900"/>
          <p14:tracePt t="179294" x="3232150" y="5530850"/>
          <p14:tracePt t="179312" x="3270250" y="5499100"/>
          <p14:tracePt t="179327" x="3314700" y="5473700"/>
          <p14:tracePt t="179344" x="3403600" y="5416550"/>
          <p14:tracePt t="179360" x="3454400" y="5403850"/>
          <p14:tracePt t="179377" x="3530600" y="5378450"/>
          <p14:tracePt t="179395" x="3575050" y="5359400"/>
          <p14:tracePt t="179411" x="3625850" y="5346700"/>
          <p14:tracePt t="179428" x="3695700" y="5321300"/>
          <p14:tracePt t="179443" x="3727450" y="5314950"/>
          <p14:tracePt t="179460" x="3771900" y="5314950"/>
          <p14:tracePt t="179476" x="3790950" y="5314950"/>
          <p14:tracePt t="179493" x="3829050" y="5314950"/>
          <p14:tracePt t="179510" x="3841750" y="5314950"/>
          <p14:tracePt t="179527" x="3860800" y="5314950"/>
          <p14:tracePt t="179544" x="3879850" y="5314950"/>
          <p14:tracePt t="179560" x="3892550" y="5314950"/>
          <p14:tracePt t="179577" x="3911600" y="5314950"/>
          <p14:tracePt t="179610" x="3930650" y="5314950"/>
          <p14:tracePt t="179628" x="3949700" y="5314950"/>
          <p14:tracePt t="179644" x="3956050" y="5314950"/>
          <p14:tracePt t="179660" x="3962400" y="5314950"/>
          <p14:tracePt t="179677" x="3968750" y="5314950"/>
          <p14:tracePt t="179693" x="3987800" y="5314950"/>
          <p14:tracePt t="179710" x="3994150" y="5314950"/>
          <p14:tracePt t="179726" x="4006850" y="5314950"/>
          <p14:tracePt t="179743" x="4013200" y="5314950"/>
          <p14:tracePt t="179760" x="4032250" y="5314950"/>
          <p14:tracePt t="179776" x="4051300" y="5314950"/>
          <p14:tracePt t="179793" x="4057650" y="5321300"/>
          <p14:tracePt t="179809" x="4064000" y="5321300"/>
          <p14:tracePt t="179826" x="4070350" y="5327650"/>
          <p14:tracePt t="179844" x="4083050" y="5327650"/>
          <p14:tracePt t="179861" x="4089400" y="5334000"/>
          <p14:tracePt t="179877" x="4095750" y="5334000"/>
          <p14:tracePt t="179894" x="4114800" y="5340350"/>
          <p14:tracePt t="179911" x="4121150" y="5340350"/>
          <p14:tracePt t="179927" x="4140200" y="5353050"/>
          <p14:tracePt t="179944" x="4146550" y="5353050"/>
          <p14:tracePt t="179961" x="4171950" y="5353050"/>
          <p14:tracePt t="179978" x="4210050" y="5359400"/>
          <p14:tracePt t="179994" x="4216400" y="5359400"/>
          <p14:tracePt t="180011" x="4241800" y="5359400"/>
          <p14:tracePt t="180027" x="4248150" y="5359400"/>
          <p14:tracePt t="180044" x="4267200" y="5359400"/>
          <p14:tracePt t="180645" x="4260850" y="5365750"/>
          <p14:tracePt t="180655" x="4260850" y="5372100"/>
          <p14:tracePt t="180665" x="4254500" y="5372100"/>
          <p14:tracePt t="180676" x="4254500" y="5384800"/>
          <p14:tracePt t="180693" x="4248150" y="5391150"/>
          <p14:tracePt t="180709" x="4241800" y="5416550"/>
          <p14:tracePt t="180726" x="4241800" y="5429250"/>
          <p14:tracePt t="180742" x="4241800" y="5461000"/>
          <p14:tracePt t="180759" x="4241800" y="5480050"/>
          <p14:tracePt t="180775" x="4241800" y="5530850"/>
          <p14:tracePt t="180792" x="4241800" y="5581650"/>
          <p14:tracePt t="180808" x="4241800" y="5594350"/>
          <p14:tracePt t="180827" x="4241800" y="5613400"/>
          <p14:tracePt t="180844" x="4248150" y="5619750"/>
          <p14:tracePt t="180859" x="4254500" y="5638800"/>
          <p14:tracePt t="180877" x="4267200" y="5651500"/>
          <p14:tracePt t="180892" x="4286250" y="5657850"/>
          <p14:tracePt t="180909" x="4311650" y="5670550"/>
          <p14:tracePt t="180926" x="4330700" y="5670550"/>
          <p14:tracePt t="180943" x="4362450" y="5670550"/>
          <p14:tracePt t="180959" x="4375150" y="5670550"/>
          <p14:tracePt t="180976" x="4400550" y="5670550"/>
          <p14:tracePt t="180993" x="4406900" y="5670550"/>
          <p14:tracePt t="181009" x="4425950" y="5664200"/>
          <p14:tracePt t="181026" x="4438650" y="5638800"/>
          <p14:tracePt t="181042" x="4438650" y="5626100"/>
          <p14:tracePt t="181059" x="4445000" y="5594350"/>
          <p14:tracePt t="181076" x="4445000" y="5581650"/>
          <p14:tracePt t="181092" x="4445000" y="5568950"/>
          <p14:tracePt t="181110" x="4432300" y="5556250"/>
          <p14:tracePt t="181125" x="4419600" y="5556250"/>
          <p14:tracePt t="181142" x="4394200" y="5556250"/>
          <p14:tracePt t="181159" x="4387850" y="5556250"/>
          <p14:tracePt t="181176" x="4375150" y="5568950"/>
          <p14:tracePt t="181192" x="4356100" y="5594350"/>
          <p14:tracePt t="181209" x="4337050" y="5632450"/>
          <p14:tracePt t="181226" x="4324350" y="5676900"/>
          <p14:tracePt t="181243" x="4318000" y="5695950"/>
          <p14:tracePt t="181259" x="4318000" y="5721350"/>
          <p14:tracePt t="181275" x="4318000" y="5740400"/>
          <p14:tracePt t="181292" x="4318000" y="5772150"/>
          <p14:tracePt t="181309" x="4318000" y="5784850"/>
          <p14:tracePt t="181325" x="4318000" y="5803900"/>
          <p14:tracePt t="181342" x="4318000" y="5816600"/>
          <p14:tracePt t="181359" x="4324350" y="5822950"/>
          <p14:tracePt t="181375" x="4330700" y="5822950"/>
          <p14:tracePt t="181392" x="4337050" y="5822950"/>
          <p14:tracePt t="181409" x="4349750" y="5829300"/>
          <p14:tracePt t="181426" x="4356100" y="5829300"/>
          <p14:tracePt t="181442" x="4362450" y="5829300"/>
          <p14:tracePt t="181459" x="4375150" y="5829300"/>
          <p14:tracePt t="181475" x="4381500" y="5829300"/>
          <p14:tracePt t="181492" x="4387850" y="5829300"/>
          <p14:tracePt t="181525" x="4394200" y="5829300"/>
          <p14:tracePt t="181860" x="4394200" y="5822950"/>
          <p14:tracePt t="181871" x="4394200" y="5816600"/>
          <p14:tracePt t="181882" x="4394200" y="5810250"/>
          <p14:tracePt t="181893" x="4394200" y="5803900"/>
          <p14:tracePt t="181910" x="4381500" y="5797550"/>
          <p14:tracePt t="181926" x="4368800" y="5791200"/>
          <p14:tracePt t="181943" x="4362450" y="5784850"/>
          <p14:tracePt t="181958" x="4356100" y="5784850"/>
          <p14:tracePt t="181975" x="4349750" y="5784850"/>
          <p14:tracePt t="181991" x="4343400" y="5784850"/>
          <p14:tracePt t="182009" x="4337050" y="5791200"/>
          <p14:tracePt t="182024" x="4330700" y="5803900"/>
          <p14:tracePt t="182042" x="4318000" y="5829300"/>
          <p14:tracePt t="182058" x="4318000" y="5854700"/>
          <p14:tracePt t="182074" x="4318000" y="5867400"/>
          <p14:tracePt t="182091" x="4318000" y="5873750"/>
          <p14:tracePt t="182108" x="4318000" y="5886450"/>
          <p14:tracePt t="182125" x="4318000" y="5892800"/>
          <p14:tracePt t="182142" x="4318000" y="5899150"/>
          <p14:tracePt t="182159" x="4324350" y="5899150"/>
          <p14:tracePt t="182176" x="4337050" y="5899150"/>
          <p14:tracePt t="182193" x="4368800" y="5873750"/>
          <p14:tracePt t="182209" x="4381500" y="5842000"/>
          <p14:tracePt t="182225" x="4387850" y="5797550"/>
          <p14:tracePt t="182243" x="4387850" y="5772150"/>
          <p14:tracePt t="182259" x="4387850" y="5759450"/>
          <p14:tracePt t="182276" x="4387850" y="5740400"/>
          <p14:tracePt t="182291" x="4368800" y="5740400"/>
          <p14:tracePt t="182308" x="4343400" y="5740400"/>
          <p14:tracePt t="182324" x="4337050" y="5740400"/>
          <p14:tracePt t="182341" x="4324350" y="5740400"/>
          <p14:tracePt t="182359" x="4311650" y="5753100"/>
          <p14:tracePt t="182376" x="4311650" y="5772150"/>
          <p14:tracePt t="182393" x="4311650" y="5797550"/>
          <p14:tracePt t="182408" x="4311650" y="5810250"/>
          <p14:tracePt t="182424" x="4324350" y="5816600"/>
          <p14:tracePt t="187649" x="4318000" y="5797550"/>
          <p14:tracePt t="187658" x="4311650" y="5784850"/>
          <p14:tracePt t="187670" x="4305300" y="5765800"/>
          <p14:tracePt t="187687" x="4298950" y="5759450"/>
          <p14:tracePt t="187703" x="4292600" y="5746750"/>
          <p14:tracePt t="187722" x="4286250" y="5740400"/>
          <p14:tracePt t="187753" x="4279900" y="5734050"/>
          <p14:tracePt t="187769" x="4273550" y="5727700"/>
          <p14:tracePt t="187786" x="4260850" y="5727700"/>
          <p14:tracePt t="187802" x="4254500" y="5721350"/>
          <p14:tracePt t="187820" x="4241800" y="5715000"/>
          <p14:tracePt t="187838" x="4229100" y="5708650"/>
          <p14:tracePt t="187854" x="4222750" y="5702300"/>
          <p14:tracePt t="187869" x="4203700" y="5695950"/>
          <p14:tracePt t="187886" x="4197350" y="5695950"/>
          <p14:tracePt t="187903" x="4191000" y="5689600"/>
          <p14:tracePt t="187920" x="4178300" y="5689600"/>
          <p14:tracePt t="187936" x="4171950" y="5689600"/>
          <p14:tracePt t="187954" x="4165600" y="5689600"/>
          <p14:tracePt t="187969" x="4152900" y="5683250"/>
          <p14:tracePt t="187986" x="4146550" y="5683250"/>
          <p14:tracePt t="188003" x="4146550" y="5676900"/>
          <p14:tracePt t="188019" x="4133850" y="5676900"/>
          <p14:tracePt t="188037" x="4121150" y="5676900"/>
          <p14:tracePt t="188053" x="4095750" y="5670550"/>
          <p14:tracePt t="188070" x="4083050" y="5670550"/>
          <p14:tracePt t="188086" x="4057650" y="5670550"/>
          <p14:tracePt t="188103" x="4051300" y="5670550"/>
          <p14:tracePt t="188119" x="4038600" y="5664200"/>
          <p14:tracePt t="188136" x="4025900" y="5664200"/>
          <p14:tracePt t="188152" x="4019550" y="5664200"/>
          <p14:tracePt t="188168" x="4013200" y="5664200"/>
          <p14:tracePt t="188202" x="4000500" y="5664200"/>
          <p14:tracePt t="188219" x="3987800" y="5664200"/>
          <p14:tracePt t="188236" x="3981450" y="5664200"/>
          <p14:tracePt t="188253" x="3968750" y="5664200"/>
          <p14:tracePt t="188270" x="3962400" y="5664200"/>
          <p14:tracePt t="188287" x="3949700" y="5664200"/>
          <p14:tracePt t="188304" x="3937000" y="5664200"/>
          <p14:tracePt t="188320" x="3930650" y="5664200"/>
          <p14:tracePt t="188353" x="3924300" y="5664200"/>
          <p14:tracePt t="188370" x="3917950" y="5664200"/>
          <p14:tracePt t="188389" x="3911600" y="5664200"/>
          <p14:tracePt t="188410" x="3905250" y="5664200"/>
          <p14:tracePt t="188421" x="3898900" y="5664200"/>
          <p14:tracePt t="188443" x="3892550" y="5664200"/>
          <p14:tracePt t="188453" x="3886200" y="5664200"/>
          <p14:tracePt t="188470" x="3879850" y="5664200"/>
          <p14:tracePt t="188486" x="3867150" y="5664200"/>
          <p14:tracePt t="188503" x="3860800" y="5664200"/>
          <p14:tracePt t="188520" x="3860800" y="5670550"/>
          <p14:tracePt t="188535" x="3854450" y="5670550"/>
          <p14:tracePt t="188552" x="3848100" y="5670550"/>
          <p14:tracePt t="188568" x="3841750" y="5670550"/>
          <p14:tracePt t="188589" x="3835400" y="5670550"/>
          <p14:tracePt t="188601" x="3829050" y="5676900"/>
          <p14:tracePt t="188618" x="3822700" y="5676900"/>
          <p14:tracePt t="188635" x="3816350" y="5683250"/>
          <p14:tracePt t="188668" x="3803650" y="5689600"/>
          <p14:tracePt t="188685" x="3790950" y="5695950"/>
          <p14:tracePt t="188718" x="3784600" y="5702300"/>
          <p14:tracePt t="188738" x="3784600" y="5708650"/>
          <p14:tracePt t="188769" x="3778250" y="5708650"/>
          <p14:tracePt t="188821" x="3771900" y="5708650"/>
          <p14:tracePt t="188854" x="3765550" y="5708650"/>
          <p14:tracePt t="188865" x="3765550" y="5715000"/>
          <p14:tracePt t="188875" x="3759200" y="5721350"/>
          <p14:tracePt t="188886" x="3759200" y="5727700"/>
          <p14:tracePt t="188902" x="3752850" y="5727700"/>
          <p14:tracePt t="188919" x="3746500" y="5727700"/>
          <p14:tracePt t="188936" x="3746500" y="5734050"/>
          <p14:tracePt t="188971" x="3746500" y="5740400"/>
          <p14:tracePt t="188981" x="3740150" y="5740400"/>
          <p14:tracePt t="189003" x="3733800" y="5746750"/>
          <p14:tracePt t="189025" x="3727450" y="5746750"/>
          <p14:tracePt t="189045" x="3721100" y="5746750"/>
          <p14:tracePt t="189056" x="3714750" y="5753100"/>
          <p14:tracePt t="189076" x="3714750" y="5759450"/>
          <p14:tracePt t="189108" x="3708400" y="5759450"/>
          <p14:tracePt t="189140" x="3708400" y="5765800"/>
          <p14:tracePt t="194278" x="3708400" y="5759450"/>
          <p14:tracePt t="194290" x="3714750" y="5753100"/>
          <p14:tracePt t="194299" x="3727450" y="5746750"/>
          <p14:tracePt t="194315" x="3733800" y="5740400"/>
          <p14:tracePt t="194330" x="3752850" y="5734050"/>
          <p14:tracePt t="194347" x="3771900" y="5727700"/>
          <p14:tracePt t="194364" x="3822700" y="5695950"/>
          <p14:tracePt t="194380" x="3867150" y="5676900"/>
          <p14:tracePt t="194397" x="3962400" y="5645150"/>
          <p14:tracePt t="194414" x="3994150" y="5626100"/>
          <p14:tracePt t="194430" x="4070350" y="5613400"/>
          <p14:tracePt t="194447" x="4133850" y="5607050"/>
          <p14:tracePt t="194463" x="4178300" y="5607050"/>
          <p14:tracePt t="194481" x="4241800" y="5607050"/>
          <p14:tracePt t="194498" x="4260850" y="5607050"/>
          <p14:tracePt t="194515" x="4311650" y="5619750"/>
          <p14:tracePt t="194530" x="4337050" y="5632450"/>
          <p14:tracePt t="194546" x="4368800" y="5651500"/>
          <p14:tracePt t="194563" x="4406900" y="5683250"/>
          <p14:tracePt t="194579" x="4425950" y="5695950"/>
          <p14:tracePt t="194596" x="4451350" y="5721350"/>
          <p14:tracePt t="194613" x="4476750" y="5740400"/>
          <p14:tracePt t="194630" x="4521200" y="5765800"/>
          <p14:tracePt t="194647" x="4540250" y="5791200"/>
          <p14:tracePt t="194663" x="4572000" y="5816600"/>
          <p14:tracePt t="194680" x="4603750" y="5835650"/>
          <p14:tracePt t="194697" x="4616450" y="5854700"/>
          <p14:tracePt t="194713" x="4635500" y="5880100"/>
          <p14:tracePt t="194730" x="4641850" y="5880100"/>
          <p14:tracePt t="194746" x="4660900" y="5905500"/>
          <p14:tracePt t="194763" x="4673600" y="5930900"/>
          <p14:tracePt t="194779" x="4692650" y="5969000"/>
          <p14:tracePt t="194796" x="4705350" y="6007100"/>
          <p14:tracePt t="194813" x="4705350" y="6026150"/>
          <p14:tracePt t="194829" x="4724400" y="6076950"/>
          <p14:tracePt t="194846" x="4730750" y="6096000"/>
          <p14:tracePt t="194863" x="4730750" y="6153150"/>
          <p14:tracePt t="194880" x="4737100" y="6184900"/>
          <p14:tracePt t="194896" x="4737100" y="6223000"/>
          <p14:tracePt t="194913" x="4737100" y="6261100"/>
          <p14:tracePt t="194930" x="4737100" y="6286500"/>
          <p14:tracePt t="194946" x="4730750" y="6318250"/>
          <p14:tracePt t="194965" x="4724400" y="6324600"/>
          <p14:tracePt t="194980" x="4705350" y="6350000"/>
          <p14:tracePt t="194997" x="4667250" y="6369050"/>
          <p14:tracePt t="195013" x="4641850" y="6388100"/>
          <p14:tracePt t="195029" x="4584700" y="6413500"/>
          <p14:tracePt t="195047" x="4559300" y="6432550"/>
          <p14:tracePt t="195064" x="4521200" y="6445250"/>
          <p14:tracePt t="195082" x="4495800" y="6457950"/>
          <p14:tracePt t="195097" x="4483100" y="6464300"/>
          <p14:tracePt t="195114" x="4464050" y="6470650"/>
          <p14:tracePt t="195131" x="4451350" y="6470650"/>
          <p14:tracePt t="195147" x="4432300" y="6477000"/>
          <p14:tracePt t="195164" x="4419600" y="6477000"/>
          <p14:tracePt t="195181" x="4375150" y="6477000"/>
          <p14:tracePt t="195196" x="4356100" y="6477000"/>
          <p14:tracePt t="195212" x="4330700" y="6451600"/>
          <p14:tracePt t="195229" x="4305300" y="6438900"/>
          <p14:tracePt t="195246" x="4298950" y="6438900"/>
          <p14:tracePt t="195263" x="4286250" y="6426200"/>
          <p14:tracePt t="195280" x="4279900" y="6413500"/>
          <p14:tracePt t="195296" x="4267200" y="6388100"/>
          <p14:tracePt t="195313" x="4267200" y="6375400"/>
          <p14:tracePt t="195329" x="4254500" y="6356350"/>
          <p14:tracePt t="195346" x="4254500" y="6337300"/>
          <p14:tracePt t="195363" x="4254500" y="6330950"/>
          <p14:tracePt t="195379" x="4248150" y="6318250"/>
          <p14:tracePt t="195397" x="4241800" y="6311900"/>
          <p14:tracePt t="195413" x="4241800" y="6292850"/>
          <p14:tracePt t="195429" x="4241800" y="6280150"/>
          <p14:tracePt t="195446" x="4241800" y="6273800"/>
          <p14:tracePt t="195463" x="4241800" y="6254750"/>
          <p14:tracePt t="195479" x="4235450" y="6242050"/>
          <p14:tracePt t="195496" x="4235450" y="6223000"/>
          <p14:tracePt t="195513" x="4235450" y="6203950"/>
          <p14:tracePt t="195529" x="4235450" y="6172200"/>
          <p14:tracePt t="195546" x="4235450" y="6146800"/>
          <p14:tracePt t="195562" x="4235450" y="6121400"/>
          <p14:tracePt t="195579" x="4235450" y="6108700"/>
          <p14:tracePt t="195596" x="4235450" y="6102350"/>
          <p14:tracePt t="195612" x="4241800" y="6096000"/>
          <p14:tracePt t="195629" x="4248150" y="6096000"/>
          <p14:tracePt t="195645" x="4267200" y="6083300"/>
          <p14:tracePt t="195662" x="4279900" y="6076950"/>
          <p14:tracePt t="195679" x="4292600" y="6057900"/>
          <p14:tracePt t="195696" x="4311650" y="6051550"/>
          <p14:tracePt t="195713" x="4318000" y="6045200"/>
          <p14:tracePt t="195729" x="4337050" y="6032500"/>
          <p14:tracePt t="195746" x="4343400" y="6032500"/>
          <p14:tracePt t="195762" x="4362450" y="6026150"/>
          <p14:tracePt t="195779" x="4368800" y="6026150"/>
          <p14:tracePt t="195795" x="4387850" y="6026150"/>
          <p14:tracePt t="195812" x="4406900" y="6019800"/>
          <p14:tracePt t="195829" x="4413250" y="6019800"/>
          <p14:tracePt t="195845" x="4438650" y="6019800"/>
          <p14:tracePt t="195862" x="4445000" y="6019800"/>
          <p14:tracePt t="195879" x="4470400" y="6019800"/>
          <p14:tracePt t="195896" x="4489450" y="6026150"/>
          <p14:tracePt t="195912" x="4495800" y="6032500"/>
          <p14:tracePt t="195929" x="4508500" y="6032500"/>
          <p14:tracePt t="195946" x="4514850" y="6038850"/>
          <p14:tracePt t="195962" x="4514850" y="6045200"/>
          <p14:tracePt t="195979" x="4521200" y="6051550"/>
          <p14:tracePt t="195995" x="4533900" y="6057900"/>
          <p14:tracePt t="196013" x="4540250" y="6064250"/>
          <p14:tracePt t="196029" x="4546600" y="6076950"/>
          <p14:tracePt t="196046" x="4559300" y="6096000"/>
          <p14:tracePt t="196062" x="4572000" y="6102350"/>
          <p14:tracePt t="196079" x="4578350" y="6127750"/>
          <p14:tracePt t="196095" x="4584700" y="6140450"/>
          <p14:tracePt t="196112" x="4591050" y="6159500"/>
          <p14:tracePt t="196130" x="4597400" y="6178550"/>
          <p14:tracePt t="196152" x="4603750" y="6191250"/>
          <p14:tracePt t="196164" x="4603750" y="6197600"/>
          <p14:tracePt t="196182" x="4610100" y="6203950"/>
          <p14:tracePt t="196195" x="4610100" y="6210300"/>
          <p14:tracePt t="196211" x="4616450" y="6223000"/>
          <p14:tracePt t="196228" x="4622800" y="6229350"/>
          <p14:tracePt t="196246" x="4629150" y="6261100"/>
          <p14:tracePt t="196262" x="4635500" y="6261100"/>
          <p14:tracePt t="196278" x="4635500" y="6292850"/>
          <p14:tracePt t="196295" x="4635500" y="6305550"/>
          <p14:tracePt t="196312" x="4635500" y="6337300"/>
          <p14:tracePt t="196328" x="4635500" y="6350000"/>
          <p14:tracePt t="196345" x="4635500" y="6375400"/>
          <p14:tracePt t="196362" x="4635500" y="6400800"/>
          <p14:tracePt t="196379" x="4635500" y="6407150"/>
          <p14:tracePt t="196395" x="4629150" y="6432550"/>
          <p14:tracePt t="196412" x="4622800" y="6445250"/>
          <p14:tracePt t="196428" x="4610100" y="6457950"/>
          <p14:tracePt t="196445" x="4603750" y="6464300"/>
          <p14:tracePt t="196462" x="4591050" y="6483350"/>
          <p14:tracePt t="196479" x="4565650" y="6489700"/>
          <p14:tracePt t="196495" x="4546600" y="6496050"/>
          <p14:tracePt t="196511" x="4514850" y="6502400"/>
          <p14:tracePt t="196528" x="4502150" y="6502400"/>
          <p14:tracePt t="196544" x="4489450" y="6502400"/>
          <p14:tracePt t="196561" x="4476750" y="6502400"/>
          <p14:tracePt t="196578" x="4464050" y="6502400"/>
          <p14:tracePt t="196595" x="4445000" y="6502400"/>
          <p14:tracePt t="196628" x="4432300" y="6502400"/>
          <p14:tracePt t="196645" x="4425950" y="6502400"/>
          <p14:tracePt t="196661" x="4419600" y="6502400"/>
          <p14:tracePt t="198024" x="4419600" y="6496050"/>
          <p14:tracePt t="198045" x="4425950" y="6489700"/>
          <p14:tracePt t="198056" x="4425950" y="6483350"/>
          <p14:tracePt t="198067" x="4432300" y="6477000"/>
          <p14:tracePt t="198078" x="4438650" y="6470650"/>
          <p14:tracePt t="198100" x="4438650" y="6457950"/>
          <p14:tracePt t="198111" x="4445000" y="6457950"/>
          <p14:tracePt t="198128" x="4445000" y="6451600"/>
          <p14:tracePt t="198143" x="4451350" y="6432550"/>
          <p14:tracePt t="198161" x="4457700" y="6419850"/>
          <p14:tracePt t="198177" x="4464050" y="6356350"/>
          <p14:tracePt t="198194" x="4476750" y="6292850"/>
          <p14:tracePt t="198210" x="4476750" y="6280150"/>
          <p14:tracePt t="198227" x="4483100" y="6242050"/>
          <p14:tracePt t="198244" x="4483100" y="6223000"/>
          <p14:tracePt t="198260" x="4483100" y="6197600"/>
          <p14:tracePt t="198277" x="4483100" y="6184900"/>
          <p14:tracePt t="198293" x="4483100" y="6172200"/>
          <p14:tracePt t="198310" x="4483100" y="6153150"/>
          <p14:tracePt t="198327" x="4483100" y="6140450"/>
          <p14:tracePt t="198344" x="4483100" y="6127750"/>
          <p14:tracePt t="198360" x="4483100" y="6115050"/>
          <p14:tracePt t="198376" x="4483100" y="6096000"/>
          <p14:tracePt t="198394" x="4476750" y="6064250"/>
          <p14:tracePt t="198411" x="4476750" y="6038850"/>
          <p14:tracePt t="198428" x="4476750" y="6007100"/>
          <p14:tracePt t="198444" x="4470400" y="5994400"/>
          <p14:tracePt t="198461" x="4464050" y="5975350"/>
          <p14:tracePt t="198478" x="4464050" y="5969000"/>
          <p14:tracePt t="198494" x="4464050" y="5956300"/>
          <p14:tracePt t="198511" x="4451350" y="5943600"/>
          <p14:tracePt t="198526" x="4451350" y="5937250"/>
          <p14:tracePt t="198543" x="4438650" y="5930900"/>
          <p14:tracePt t="198560" x="4432300" y="5918200"/>
          <p14:tracePt t="198577" x="4425950" y="5899150"/>
          <p14:tracePt t="198593" x="4406900" y="5892800"/>
          <p14:tracePt t="198609" x="4400550" y="5867400"/>
          <p14:tracePt t="198626" x="4381500" y="5842000"/>
          <p14:tracePt t="198643" x="4375150" y="5835650"/>
          <p14:tracePt t="198659" x="4362450" y="5816600"/>
          <p14:tracePt t="198676" x="4356100" y="5803900"/>
          <p14:tracePt t="198693" x="4343400" y="5797550"/>
          <p14:tracePt t="198710" x="4337050" y="5784850"/>
          <p14:tracePt t="198726" x="4337050" y="5778500"/>
          <p14:tracePt t="198743" x="4330700" y="5772150"/>
          <p14:tracePt t="198761" x="4330700" y="5765800"/>
          <p14:tracePt t="198778" x="4324350" y="5765800"/>
          <p14:tracePt t="198793" x="4318000" y="5759450"/>
          <p14:tracePt t="198809" x="4311650" y="5759450"/>
          <p14:tracePt t="198826" x="4305300" y="5759450"/>
          <p14:tracePt t="198842" x="4298950" y="5759450"/>
          <p14:tracePt t="198891" x="4292600" y="5759450"/>
          <p14:tracePt t="198902" x="4286250" y="5759450"/>
          <p14:tracePt t="198913" x="4279900" y="5759450"/>
          <p14:tracePt t="198934" x="4273550" y="5759450"/>
          <p14:tracePt t="198945" x="4267200" y="5759450"/>
          <p14:tracePt t="198966" x="4260850" y="5772150"/>
          <p14:tracePt t="198977" x="4260850" y="5784850"/>
          <p14:tracePt t="198993" x="4254500" y="5797550"/>
          <p14:tracePt t="199009" x="4254500" y="5816600"/>
          <p14:tracePt t="199026" x="4254500" y="5822950"/>
          <p14:tracePt t="199043" x="4254500" y="5829300"/>
          <p14:tracePt t="199060" x="4260850" y="5835650"/>
          <p14:tracePt t="199076" x="4286250" y="5842000"/>
          <p14:tracePt t="199093" x="4305300" y="5842000"/>
          <p14:tracePt t="199110" x="4311650" y="5842000"/>
          <p14:tracePt t="199126" x="4337050" y="5842000"/>
          <p14:tracePt t="199143" x="4343400" y="5835650"/>
          <p14:tracePt t="199159" x="4356100" y="5810250"/>
          <p14:tracePt t="199177" x="4356100" y="5797550"/>
          <p14:tracePt t="199193" x="4356100" y="5778500"/>
          <p14:tracePt t="199210" x="4356100" y="5765800"/>
          <p14:tracePt t="199242" x="4349750" y="5759450"/>
          <p14:tracePt t="199259" x="4337050" y="5759450"/>
          <p14:tracePt t="199276" x="4330700" y="5759450"/>
          <p14:tracePt t="199293" x="4318000" y="5765800"/>
          <p14:tracePt t="199309" x="4318000" y="5778500"/>
          <p14:tracePt t="199326" x="4318000" y="5810250"/>
          <p14:tracePt t="199342" x="4318000" y="5822950"/>
          <p14:tracePt t="199359" x="4318000" y="5842000"/>
          <p14:tracePt t="199393" x="4330700" y="5842000"/>
          <p14:tracePt t="199410" x="4343400" y="5842000"/>
          <p14:tracePt t="199426" x="4349750" y="5842000"/>
          <p14:tracePt t="199443" x="4368800" y="5778500"/>
          <p14:tracePt t="199459" x="4368800" y="5765800"/>
          <p14:tracePt t="199476" x="4368800" y="5753100"/>
          <p14:tracePt t="199493" x="4362450" y="5746750"/>
          <p14:tracePt t="199510" x="4330700" y="5740400"/>
          <p14:tracePt t="199526" x="4305300" y="5740400"/>
          <p14:tracePt t="199543" x="4298950" y="5740400"/>
          <p14:tracePt t="199559" x="4292600" y="5740400"/>
          <p14:tracePt t="199576" x="4286250" y="5740400"/>
          <p14:tracePt t="201012" x="4292600" y="5734050"/>
          <p14:tracePt t="201024" x="4298950" y="5715000"/>
          <p14:tracePt t="201033" x="4311650" y="5695950"/>
          <p14:tracePt t="201044" x="4324350" y="5670550"/>
          <p14:tracePt t="201058" x="4330700" y="5651500"/>
          <p14:tracePt t="201076" x="4343400" y="5632450"/>
          <p14:tracePt t="201092" x="4356100" y="5594350"/>
          <p14:tracePt t="201108" x="4368800" y="5588000"/>
          <p14:tracePt t="201124" x="4368800" y="5581650"/>
          <p14:tracePt t="201141" x="4375150" y="5562600"/>
          <p14:tracePt t="201174" x="4381500" y="5556250"/>
          <p14:tracePt t="201191" x="4381500" y="5549900"/>
          <p14:tracePt t="201208" x="4381500" y="5543550"/>
          <p14:tracePt t="201224" x="4387850" y="5524500"/>
          <p14:tracePt t="201241" x="4394200" y="5505450"/>
          <p14:tracePt t="201257" x="4413250" y="5473700"/>
          <p14:tracePt t="201275" x="4425950" y="5461000"/>
          <p14:tracePt t="201292" x="4432300" y="5435600"/>
          <p14:tracePt t="201309" x="4438650" y="5422900"/>
          <p14:tracePt t="201325" x="4438650" y="5416550"/>
          <p14:tracePt t="201341" x="4445000" y="5397500"/>
          <p14:tracePt t="201358" x="4445000" y="5384800"/>
          <p14:tracePt t="201374" x="4451350" y="5378450"/>
          <p14:tracePt t="201393" x="4457700" y="5359400"/>
          <p14:tracePt t="201409" x="4464050" y="5353050"/>
          <p14:tracePt t="201425" x="4470400" y="5334000"/>
          <p14:tracePt t="201440" x="4470400" y="5327650"/>
          <p14:tracePt t="201457" x="4483100" y="5308600"/>
          <p14:tracePt t="201474" x="4483100" y="5295900"/>
          <p14:tracePt t="201490" x="4489450" y="5270500"/>
          <p14:tracePt t="201507" x="4495800" y="5264150"/>
          <p14:tracePt t="201524" x="4502150" y="5238750"/>
          <p14:tracePt t="201540" x="4508500" y="5226050"/>
          <p14:tracePt t="201557" x="4508500" y="5213350"/>
          <p14:tracePt t="201593" x="4508500" y="5207000"/>
          <p14:tracePt t="201625" x="4508500" y="5200650"/>
          <p14:tracePt t="201636" x="4514850" y="5194300"/>
          <p14:tracePt t="201646" x="4514850" y="5187950"/>
          <p14:tracePt t="201667" x="4521200" y="5181600"/>
          <p14:tracePt t="201677" x="4527550" y="5175250"/>
          <p14:tracePt t="201698" x="4533900" y="5168900"/>
          <p14:tracePt t="201710" x="4540250" y="5162550"/>
          <p14:tracePt t="201723" x="4546600" y="5162550"/>
          <p14:tracePt t="201740" x="4546600" y="5156200"/>
          <p14:tracePt t="201757" x="4552950" y="5149850"/>
          <p14:tracePt t="201773" x="4559300" y="5149850"/>
          <p14:tracePt t="201790" x="4565650" y="5149850"/>
          <p14:tracePt t="201807" x="4572000" y="5149850"/>
          <p14:tracePt t="201824" x="4572000" y="5143500"/>
          <p14:tracePt t="201841" x="4584700" y="5143500"/>
          <p14:tracePt t="201874" x="4591050" y="5143500"/>
          <p14:tracePt t="201891" x="4603750" y="5143500"/>
          <p14:tracePt t="201924" x="4616450" y="5143500"/>
          <p14:tracePt t="201958" x="4629150" y="5149850"/>
          <p14:tracePt t="201974" x="4648200" y="5162550"/>
          <p14:tracePt t="201990" x="4660900" y="5168900"/>
          <p14:tracePt t="202006" x="4679950" y="5187950"/>
          <p14:tracePt t="202023" x="4692650" y="5194300"/>
          <p14:tracePt t="202039" x="4705350" y="5207000"/>
          <p14:tracePt t="202056" x="4749800" y="5245100"/>
          <p14:tracePt t="202073" x="4800600" y="5270500"/>
          <p14:tracePt t="202090" x="4864100" y="5302250"/>
          <p14:tracePt t="202106" x="4889500" y="5308600"/>
          <p14:tracePt t="202124" x="4933950" y="5327650"/>
          <p14:tracePt t="202139" x="4953000" y="5334000"/>
          <p14:tracePt t="202156" x="5003800" y="5353050"/>
          <p14:tracePt t="202173" x="5029200" y="5365750"/>
          <p14:tracePt t="202190" x="5086350" y="5384800"/>
          <p14:tracePt t="202207" x="5137150" y="5403850"/>
          <p14:tracePt t="202223" x="5156200" y="5410200"/>
          <p14:tracePt t="202240" x="5200650" y="5429250"/>
          <p14:tracePt t="202257" x="5226050" y="5441950"/>
          <p14:tracePt t="202273" x="5264150" y="5454650"/>
          <p14:tracePt t="202290" x="5276850" y="5461000"/>
          <p14:tracePt t="202306" x="5327650" y="5473700"/>
          <p14:tracePt t="202323" x="5365750" y="5492750"/>
          <p14:tracePt t="202339" x="5391150" y="5492750"/>
          <p14:tracePt t="202356" x="5422900" y="5499100"/>
          <p14:tracePt t="202373" x="5441950" y="5499100"/>
          <p14:tracePt t="202390" x="5480050" y="5499100"/>
          <p14:tracePt t="202406" x="5492750" y="5499100"/>
          <p14:tracePt t="202423" x="5518150" y="5499100"/>
          <p14:tracePt t="202440" x="5543550" y="5499100"/>
          <p14:tracePt t="202456" x="5562600" y="5499100"/>
          <p14:tracePt t="202473" x="5588000" y="5499100"/>
          <p14:tracePt t="202490" x="5600700" y="5499100"/>
          <p14:tracePt t="202507" x="5632450" y="5486400"/>
          <p14:tracePt t="202522" x="5651500" y="5480050"/>
          <p14:tracePt t="202541" x="5664200" y="5467350"/>
          <p14:tracePt t="202557" x="5676900" y="5448300"/>
          <p14:tracePt t="202574" x="5683250" y="5435600"/>
          <p14:tracePt t="202590" x="5689600" y="5429250"/>
          <p14:tracePt t="202607" x="5695950" y="5422900"/>
          <p14:tracePt t="202624" x="5695950" y="5410200"/>
          <p14:tracePt t="202639" x="5702300" y="5410200"/>
          <p14:tracePt t="202656" x="5702300" y="5403850"/>
          <p14:tracePt t="202673" x="5702300" y="5397500"/>
          <p14:tracePt t="202690" x="5695950" y="5391150"/>
          <p14:tracePt t="202707" x="5664200" y="5384800"/>
          <p14:tracePt t="202724" x="5651500" y="5378450"/>
          <p14:tracePt t="202741" x="5638800" y="5378450"/>
          <p14:tracePt t="202757" x="5632450" y="5378450"/>
          <p14:tracePt t="202773" x="5626100" y="5378450"/>
          <p14:tracePt t="202799" x="5619750" y="5378450"/>
          <p14:tracePt t="202831" x="5613400" y="5384800"/>
          <p14:tracePt t="202842" x="5607050" y="5397500"/>
          <p14:tracePt t="202853" x="5594350" y="5429250"/>
          <p14:tracePt t="202863" x="5588000" y="5448300"/>
          <p14:tracePt t="202874" x="5581650" y="5486400"/>
          <p14:tracePt t="202889" x="5575300" y="5518150"/>
          <p14:tracePt t="202906" x="5575300" y="5556250"/>
          <p14:tracePt t="202922" x="5575300" y="5568950"/>
          <p14:tracePt t="202939" x="5575300" y="5588000"/>
          <p14:tracePt t="202956" x="5575300" y="5600700"/>
          <p14:tracePt t="202972" x="5581650" y="5613400"/>
          <p14:tracePt t="202990" x="5594350" y="5632450"/>
          <p14:tracePt t="203006" x="5645150" y="5664200"/>
          <p14:tracePt t="203023" x="5702300" y="5702300"/>
          <p14:tracePt t="203040" x="5721350" y="5715000"/>
          <p14:tracePt t="203055" x="5746750" y="5734050"/>
          <p14:tracePt t="203072" x="5753100" y="5740400"/>
          <p14:tracePt t="204337" x="5759450" y="5740400"/>
          <p14:tracePt t="204348" x="5765800" y="5734050"/>
          <p14:tracePt t="204358" x="5772150" y="5734050"/>
          <p14:tracePt t="204371" x="5772150" y="5721350"/>
          <p14:tracePt t="204387" x="5778500" y="5715000"/>
          <p14:tracePt t="204404" x="5778500" y="5695950"/>
          <p14:tracePt t="204421" x="5778500" y="5689600"/>
          <p14:tracePt t="204438" x="5778500" y="5676900"/>
          <p14:tracePt t="204455" x="5778500" y="5664200"/>
          <p14:tracePt t="204473" x="5778500" y="5657850"/>
          <p14:tracePt t="204489" x="5778500" y="5632450"/>
          <p14:tracePt t="204522" x="5778500" y="5607050"/>
          <p14:tracePt t="204539" x="5765800" y="5581650"/>
          <p14:tracePt t="204556" x="5759450" y="5568950"/>
          <p14:tracePt t="204572" x="5746750" y="5556250"/>
          <p14:tracePt t="204589" x="5740400" y="5549900"/>
          <p14:tracePt t="204605" x="5727700" y="5537200"/>
          <p14:tracePt t="204621" x="5715000" y="5524500"/>
          <p14:tracePt t="204623" x="5708650" y="5518150"/>
          <p14:tracePt t="204637" x="5702300" y="5518150"/>
          <p14:tracePt t="204656" x="5683250" y="5511800"/>
          <p14:tracePt t="204672" x="5676900" y="5505450"/>
          <p14:tracePt t="204689" x="5664200" y="5499100"/>
          <p14:tracePt t="211041" x="5664200" y="5505450"/>
          <p14:tracePt t="211051" x="5664200" y="5511800"/>
          <p14:tracePt t="211062" x="5664200" y="5518150"/>
          <p14:tracePt t="211075" x="5664200" y="5537200"/>
          <p14:tracePt t="211088" x="5664200" y="5556250"/>
          <p14:tracePt t="211099" x="5664200" y="5568950"/>
          <p14:tracePt t="211117" x="5664200" y="5619750"/>
          <p14:tracePt t="211133" x="5664200" y="5638800"/>
          <p14:tracePt t="211149" x="5670550" y="5676900"/>
          <p14:tracePt t="211165" x="5676900" y="5676900"/>
          <p14:tracePt t="211182" x="5689600" y="5708650"/>
          <p14:tracePt t="211199" x="5695950" y="5715000"/>
          <p14:tracePt t="211216" x="5715000" y="5740400"/>
          <p14:tracePt t="211233" x="5734050" y="5765800"/>
          <p14:tracePt t="211249" x="5740400" y="5784850"/>
          <p14:tracePt t="211266" x="5765800" y="5829300"/>
          <p14:tracePt t="211282" x="5778500" y="5848350"/>
          <p14:tracePt t="211298" x="5791200" y="5886450"/>
          <p14:tracePt t="211316" x="5797550" y="5905500"/>
          <p14:tracePt t="211332" x="5810250" y="5937250"/>
          <p14:tracePt t="211349" x="5822950" y="5981700"/>
          <p14:tracePt t="211367" x="5829300" y="5994400"/>
          <p14:tracePt t="211383" x="5861050" y="6057900"/>
          <p14:tracePt t="211398" x="5867400" y="6076950"/>
          <p14:tracePt t="211415" x="5899150" y="6121400"/>
          <p14:tracePt t="211432" x="5905500" y="6134100"/>
          <p14:tracePt t="211448" x="5918200" y="6146800"/>
          <p14:tracePt t="211465" x="5930900" y="6153150"/>
          <p14:tracePt t="211481" x="5937250" y="6153150"/>
          <p14:tracePt t="211498" x="5956300" y="6153150"/>
          <p14:tracePt t="211514" x="5962650" y="6153150"/>
          <p14:tracePt t="211531" x="5969000" y="6153150"/>
          <p14:tracePt t="211548" x="5975350" y="6153150"/>
          <p14:tracePt t="211564" x="5981700" y="6140450"/>
          <p14:tracePt t="211581" x="5981700" y="6121400"/>
          <p14:tracePt t="211598" x="5981700" y="6108700"/>
          <p14:tracePt t="211615" x="5962650" y="6083300"/>
          <p14:tracePt t="211631" x="5937250" y="6076950"/>
          <p14:tracePt t="211648" x="5899150" y="6057900"/>
          <p14:tracePt t="211665" x="5867400" y="6045200"/>
          <p14:tracePt t="211681" x="5854700" y="6045200"/>
          <p14:tracePt t="211698" x="5835650" y="6045200"/>
          <p14:tracePt t="211714" x="5822950" y="6045200"/>
          <p14:tracePt t="211731" x="5803900" y="6045200"/>
          <p14:tracePt t="211765" x="5784850" y="6045200"/>
          <p14:tracePt t="211781" x="5765800" y="6045200"/>
          <p14:tracePt t="211798" x="5759450" y="6051550"/>
          <p14:tracePt t="211814" x="5746750" y="6076950"/>
          <p14:tracePt t="211831" x="5734050" y="6096000"/>
          <p14:tracePt t="211847" x="5727700" y="6165850"/>
          <p14:tracePt t="211864" x="5727700" y="6197600"/>
          <p14:tracePt t="211881" x="5727700" y="6248400"/>
          <p14:tracePt t="211898" x="5727700" y="6299200"/>
          <p14:tracePt t="211915" x="5740400" y="6324600"/>
          <p14:tracePt t="211931" x="5759450" y="6394450"/>
          <p14:tracePt t="211948" x="5778500" y="6426200"/>
          <p14:tracePt t="211964" x="5803900" y="6464300"/>
          <p14:tracePt t="211981" x="5822950" y="6496050"/>
          <p14:tracePt t="211998" x="5848350" y="6521450"/>
          <p14:tracePt t="212014" x="5873750" y="6553200"/>
          <p14:tracePt t="212031" x="5892800" y="6559550"/>
          <p14:tracePt t="212048" x="5930900" y="6572250"/>
          <p14:tracePt t="212064" x="5949950" y="6578600"/>
          <p14:tracePt t="212081" x="5975350" y="6584950"/>
          <p14:tracePt t="212097" x="5981700" y="6584950"/>
          <p14:tracePt t="212114" x="6007100" y="6584950"/>
          <p14:tracePt t="212131" x="6038850" y="6521450"/>
          <p14:tracePt t="212147" x="6051550" y="6489700"/>
          <p14:tracePt t="212164" x="6076950" y="6419850"/>
          <p14:tracePt t="212181" x="6076950" y="6388100"/>
          <p14:tracePt t="212197" x="6083300" y="6324600"/>
          <p14:tracePt t="212214" x="6083300" y="6292850"/>
          <p14:tracePt t="212231" x="6076950" y="6235700"/>
          <p14:tracePt t="212247" x="6051550" y="6197600"/>
          <p14:tracePt t="212264" x="6038850" y="6184900"/>
          <p14:tracePt t="212280" x="5975350" y="6153150"/>
          <p14:tracePt t="212297" x="5949950" y="6153150"/>
          <p14:tracePt t="212314" x="5892800" y="6165850"/>
          <p14:tracePt t="212331" x="5867400" y="6178550"/>
          <p14:tracePt t="212347" x="5835650" y="6203950"/>
          <p14:tracePt t="212364" x="5822950" y="6223000"/>
          <p14:tracePt t="212381" x="5816600" y="6229350"/>
          <p14:tracePt t="212397" x="5816600" y="6248400"/>
          <p14:tracePt t="212414" x="5816600" y="6254750"/>
          <p14:tracePt t="212430" x="5816600" y="6261100"/>
          <p14:tracePt t="212447" x="5816600" y="6267450"/>
          <p14:tracePt t="212464" x="5816600" y="6273800"/>
          <p14:tracePt t="221293" x="5816600" y="6267450"/>
          <p14:tracePt t="221303" x="5816600" y="6254750"/>
          <p14:tracePt t="221313" x="5816600" y="6248400"/>
          <p14:tracePt t="221325" x="5816600" y="6242050"/>
          <p14:tracePt t="221340" x="5816600" y="6216650"/>
          <p14:tracePt t="221356" x="5816600" y="6197600"/>
          <p14:tracePt t="221372" x="5816600" y="6184900"/>
          <p14:tracePt t="221389" x="5816600" y="6140450"/>
          <p14:tracePt t="221406" x="5816600" y="6121400"/>
          <p14:tracePt t="221423" x="5816600" y="6089650"/>
          <p14:tracePt t="221439" x="5816600" y="6070600"/>
          <p14:tracePt t="221455" x="5816600" y="6057900"/>
          <p14:tracePt t="221472" x="5816600" y="6045200"/>
          <p14:tracePt t="221514" x="5816600" y="6038850"/>
          <p14:tracePt t="221535" x="5816600" y="6032500"/>
          <p14:tracePt t="221546" x="5816600" y="6026150"/>
          <p14:tracePt t="221560" x="5816600" y="6019800"/>
          <p14:tracePt t="221572" x="5816600" y="6013450"/>
          <p14:tracePt t="221589" x="5816600" y="6007100"/>
          <p14:tracePt t="221606" x="5816600" y="5994400"/>
          <p14:tracePt t="221622" x="5816600" y="5969000"/>
          <p14:tracePt t="221639" x="5816600" y="5956300"/>
          <p14:tracePt t="221655" x="5816600" y="5924550"/>
          <p14:tracePt t="221672" x="5810250" y="5892800"/>
          <p14:tracePt t="221688" x="5810250" y="5867400"/>
          <p14:tracePt t="221705" x="5803900" y="5854700"/>
          <p14:tracePt t="221722" x="5803900" y="5842000"/>
          <p14:tracePt t="221738" x="5803900" y="5829300"/>
          <p14:tracePt t="221755" x="5797550" y="5822950"/>
          <p14:tracePt t="221772" x="5797550" y="5816600"/>
          <p14:tracePt t="221885" x="5791200" y="5816600"/>
          <p14:tracePt t="221905" x="5791200" y="5829300"/>
          <p14:tracePt t="221915" x="5791200" y="5835650"/>
          <p14:tracePt t="221926" x="5791200" y="5848350"/>
          <p14:tracePt t="221947" x="5791200" y="5854700"/>
          <p14:tracePt t="221968" x="5791200" y="5861050"/>
          <p14:tracePt t="221979" x="5791200" y="5867400"/>
          <p14:tracePt t="222000" x="5791200" y="5873750"/>
          <p14:tracePt t="222022" x="5791200" y="5880100"/>
          <p14:tracePt t="222074" x="5791200" y="5886450"/>
          <p14:tracePt t="222118" x="5791200" y="5892800"/>
          <p14:tracePt t="222138" x="5791200" y="5899150"/>
          <p14:tracePt t="222159" x="5791200" y="5905500"/>
          <p14:tracePt t="222169" x="5784850" y="5905500"/>
          <p14:tracePt t="222180" x="5784850" y="5911850"/>
          <p14:tracePt t="222222" x="5778500" y="5918200"/>
          <p14:tracePt t="222254" x="5772150" y="5924550"/>
          <p14:tracePt t="222265" x="5765800" y="5924550"/>
          <p14:tracePt t="222276" x="5759450" y="5924550"/>
          <p14:tracePt t="222289" x="5759450" y="5930900"/>
          <p14:tracePt t="222307" x="5753100" y="5937250"/>
          <p14:tracePt t="222322" x="5734050" y="5949950"/>
          <p14:tracePt t="222339" x="5721350" y="5956300"/>
          <p14:tracePt t="222355" x="5715000" y="5962650"/>
          <p14:tracePt t="222388" x="5708650" y="5962650"/>
          <p14:tracePt t="222405" x="5702300" y="5969000"/>
          <p14:tracePt t="222438" x="5695950" y="5981700"/>
          <p14:tracePt t="222455" x="5689600" y="5988050"/>
          <p14:tracePt t="222472" x="5676900" y="6000750"/>
          <p14:tracePt t="222489" x="5664200" y="6026150"/>
          <p14:tracePt t="222521" x="5651500" y="6045200"/>
          <p14:tracePt t="222538" x="5651500" y="6057900"/>
          <p14:tracePt t="222555" x="5638800" y="6070600"/>
          <p14:tracePt t="222572" x="5638800" y="6083300"/>
          <p14:tracePt t="222588" x="5632450" y="6089650"/>
          <p14:tracePt t="222605" x="5626100" y="6108700"/>
          <p14:tracePt t="222621" x="5626100" y="6121400"/>
          <p14:tracePt t="222638" x="5619750" y="6146800"/>
          <p14:tracePt t="222654" x="5619750" y="6165850"/>
          <p14:tracePt t="222671" x="5619750" y="6210300"/>
          <p14:tracePt t="222688" x="5619750" y="6248400"/>
          <p14:tracePt t="222704" x="5619750" y="6261100"/>
          <p14:tracePt t="222721" x="5619750" y="6273800"/>
          <p14:tracePt t="222738" x="5619750" y="6286500"/>
          <p14:tracePt t="222754" x="5619750" y="6305550"/>
          <p14:tracePt t="222771" x="5626100" y="6324600"/>
          <p14:tracePt t="222788" x="5638800" y="6350000"/>
          <p14:tracePt t="222805" x="5664200" y="6381750"/>
          <p14:tracePt t="222821" x="5676900" y="6407150"/>
          <p14:tracePt t="222838" x="5715000" y="6451600"/>
          <p14:tracePt t="222854" x="5727700" y="6470650"/>
          <p14:tracePt t="222871" x="5772150" y="6508750"/>
          <p14:tracePt t="222888" x="5784850" y="6527800"/>
          <p14:tracePt t="222904" x="5816600" y="6546850"/>
          <p14:tracePt t="222921" x="5835650" y="6559550"/>
          <p14:tracePt t="222937" x="5848350" y="6559550"/>
          <p14:tracePt t="222954" x="5867400" y="6565900"/>
          <p14:tracePt t="222996" x="5873750" y="6565900"/>
          <p14:tracePt t="223008" x="5880100" y="6565900"/>
          <p14:tracePt t="223022" x="5886450" y="6559550"/>
          <p14:tracePt t="223039" x="5905500" y="6540500"/>
          <p14:tracePt t="223055" x="5911850" y="6534150"/>
          <p14:tracePt t="223072" x="5930900" y="6521450"/>
          <p14:tracePt t="223090" x="5937250" y="6521450"/>
          <p14:tracePt t="223104" x="5943600" y="6508750"/>
          <p14:tracePt t="223121" x="5949950" y="6502400"/>
          <p14:tracePt t="223123" x="5956300" y="6496050"/>
          <p14:tracePt t="223137" x="5962650" y="6489700"/>
          <p14:tracePt t="223154" x="5975350" y="6483350"/>
          <p14:tracePt t="223171" x="5975350" y="6477000"/>
          <p14:tracePt t="223187" x="5981700" y="6464300"/>
          <p14:tracePt t="223238" x="5981700" y="6451600"/>
          <p14:tracePt t="223249" x="5981700" y="6438900"/>
          <p14:tracePt t="223260" x="5981700" y="6426200"/>
          <p14:tracePt t="223270" x="5981700" y="6419850"/>
          <p14:tracePt t="223287" x="5981700" y="6413500"/>
          <p14:tracePt t="223304" x="5981700" y="6400800"/>
          <p14:tracePt t="223356" x="5981700" y="6394450"/>
          <p14:tracePt t="223376" x="5981700" y="6388100"/>
          <p14:tracePt t="223387" x="5981700" y="6381750"/>
          <p14:tracePt t="223408" x="5981700" y="6375400"/>
          <p14:tracePt t="223419" x="5981700" y="6369050"/>
          <p14:tracePt t="223432" x="5981700" y="6362700"/>
          <p14:tracePt t="223441" x="5981700" y="6356350"/>
          <p14:tracePt t="223472" x="5981700" y="6350000"/>
          <p14:tracePt t="223504" x="5981700" y="6343650"/>
          <p14:tracePt t="223525" x="5981700" y="6330950"/>
          <p14:tracePt t="223536" x="5981700" y="6324600"/>
          <p14:tracePt t="223546" x="5981700" y="6311900"/>
          <p14:tracePt t="223557" x="5981700" y="6305550"/>
          <p14:tracePt t="223571" x="5981700" y="6292850"/>
          <p14:tracePt t="223588" x="5975350" y="6280150"/>
          <p14:tracePt t="223605" x="5975350" y="6273800"/>
          <p14:tracePt t="223621" x="5962650" y="6261100"/>
          <p14:tracePt t="223641" x="5956300" y="6254750"/>
          <p14:tracePt t="223653" x="5949950" y="6248400"/>
          <p14:tracePt t="223671" x="5943600" y="6242050"/>
          <p14:tracePt t="223688" x="5918200" y="6223000"/>
          <p14:tracePt t="223705" x="5886450" y="6203950"/>
          <p14:tracePt t="223721" x="5873750" y="6197600"/>
          <p14:tracePt t="223738" x="5848350" y="6184900"/>
          <p14:tracePt t="223753" x="5835650" y="6184900"/>
          <p14:tracePt t="223770" x="5810250" y="6178550"/>
          <p14:tracePt t="223787" x="5803900" y="6178550"/>
          <p14:tracePt t="223804" x="5778500" y="6178550"/>
          <p14:tracePt t="223820" x="5772150" y="6178550"/>
          <p14:tracePt t="223837" x="5759450" y="6178550"/>
          <p14:tracePt t="223853" x="5746750" y="6178550"/>
          <p14:tracePt t="223870" x="5740400" y="6184900"/>
          <p14:tracePt t="223888" x="5727700" y="6191250"/>
          <p14:tracePt t="223920" x="5721350" y="6210300"/>
          <p14:tracePt t="223938" x="5708650" y="6223000"/>
          <p14:tracePt t="223954" x="5702300" y="6235700"/>
          <p14:tracePt t="223970" x="5695950" y="6273800"/>
          <p14:tracePt t="223986" x="5689600" y="6305550"/>
          <p14:tracePt t="224004" x="5689600" y="6407150"/>
          <p14:tracePt t="224021" x="5689600" y="6445250"/>
          <p14:tracePt t="224038" x="5689600" y="6508750"/>
          <p14:tracePt t="224055" x="5689600" y="6540500"/>
          <p14:tracePt t="224071" x="5689600" y="6553200"/>
          <p14:tracePt t="224087" x="5702300" y="6584950"/>
          <p14:tracePt t="224104" x="5708650" y="6591300"/>
          <p14:tracePt t="224121" x="5721350" y="6610350"/>
          <p14:tracePt t="224138" x="5734050" y="6623050"/>
          <p14:tracePt t="224154" x="5765800" y="6642100"/>
          <p14:tracePt t="224171" x="5810250" y="6654800"/>
          <p14:tracePt t="224187" x="5822950" y="6661150"/>
          <p14:tracePt t="224204" x="5854700" y="6667500"/>
          <p14:tracePt t="224220" x="5867400" y="6667500"/>
          <p14:tracePt t="224237" x="5880100" y="6667500"/>
          <p14:tracePt t="224255" x="5892800" y="6667500"/>
          <p14:tracePt t="224270" x="5899150" y="6667500"/>
          <p14:tracePt t="224288" x="5918200" y="6629400"/>
          <p14:tracePt t="224303" x="5937250" y="6591300"/>
          <p14:tracePt t="224320" x="5962650" y="6496050"/>
          <p14:tracePt t="224336" x="5969000" y="6464300"/>
          <p14:tracePt t="224353" x="5975350" y="6419850"/>
          <p14:tracePt t="224369" x="5981700" y="6407150"/>
          <p14:tracePt t="224386" x="5981700" y="6394450"/>
          <p14:tracePt t="224403" x="5981700" y="6388100"/>
          <p14:tracePt t="224436" x="5981700" y="6381750"/>
          <p14:tracePt t="224466" x="5981700" y="6375400"/>
          <p14:tracePt t="224477" x="5981700" y="6369050"/>
          <p14:tracePt t="224488" x="5981700" y="6362700"/>
          <p14:tracePt t="224510" x="5981700" y="6356350"/>
          <p14:tracePt t="224520" x="5981700" y="6350000"/>
          <p14:tracePt t="224536" x="5969000" y="6343650"/>
          <p14:tracePt t="224553" x="5943600" y="6324600"/>
          <p14:tracePt t="224569" x="5937250" y="6318250"/>
          <p14:tracePt t="224586" x="5924550" y="6311900"/>
          <p14:tracePt t="224603" x="5911850" y="6299200"/>
          <p14:tracePt t="224619" x="5892800" y="6292850"/>
          <p14:tracePt t="224637" x="5880100" y="6286500"/>
          <p14:tracePt t="224653" x="5873750" y="6286500"/>
          <p14:tracePt t="224670" x="5867400" y="6280150"/>
          <p14:tracePt t="224687" x="5854700" y="6280150"/>
          <p14:tracePt t="224704" x="5842000" y="6280150"/>
          <p14:tracePt t="224720" x="5835650" y="6280150"/>
          <p14:tracePt t="228392" x="5835650" y="6273800"/>
          <p14:tracePt t="228402" x="5835650" y="6267450"/>
          <p14:tracePt t="228413" x="5854700" y="6248400"/>
          <p14:tracePt t="228423" x="5886450" y="6197600"/>
          <p14:tracePt t="228434" x="5937250" y="6140450"/>
          <p14:tracePt t="228450" x="5988050" y="6083300"/>
          <p14:tracePt t="228466" x="6070600" y="5975350"/>
          <p14:tracePt t="228483" x="6108700" y="5918200"/>
          <p14:tracePt t="228500" x="6172200" y="5816600"/>
          <p14:tracePt t="228516" x="6191250" y="5778500"/>
          <p14:tracePt t="228533" x="6197600" y="5695950"/>
          <p14:tracePt t="228550" x="6191250" y="5651500"/>
          <p14:tracePt t="228566" x="6172200" y="5638800"/>
          <p14:tracePt t="228583" x="6070600" y="5619750"/>
          <p14:tracePt t="228599" x="6013450" y="5613400"/>
          <p14:tracePt t="228616" x="5949950" y="5613400"/>
          <p14:tracePt t="228632" x="5918200" y="5613400"/>
          <p14:tracePt t="228649" x="5873750" y="5657850"/>
          <p14:tracePt t="228666" x="5848350" y="5689600"/>
          <p14:tracePt t="228683" x="5791200" y="5803900"/>
          <p14:tracePt t="228699" x="5753100" y="5988050"/>
          <p14:tracePt t="228716" x="5734050" y="6115050"/>
          <p14:tracePt t="228732" x="5734050" y="6254750"/>
          <p14:tracePt t="228749" x="5734050" y="6305550"/>
          <p14:tracePt t="228766" x="5740400" y="6413500"/>
          <p14:tracePt t="228783" x="5784850" y="6489700"/>
          <p14:tracePt t="228800" x="5810250" y="6508750"/>
          <p14:tracePt t="228816" x="5880100" y="6540500"/>
          <p14:tracePt t="228834" x="5937250" y="6553200"/>
          <p14:tracePt t="228850" x="6000750" y="6553200"/>
          <p14:tracePt t="228868" x="6026150" y="6553200"/>
          <p14:tracePt t="228883" x="6051550" y="6521450"/>
          <p14:tracePt t="228899" x="6064250" y="6489700"/>
          <p14:tracePt t="228916" x="6064250" y="6477000"/>
          <p14:tracePt t="228933" x="6057900" y="6457950"/>
          <p14:tracePt t="228949" x="6019800" y="6445250"/>
          <p14:tracePt t="228966" x="5899150" y="6445250"/>
          <p14:tracePt t="228982" x="5848350" y="6445250"/>
          <p14:tracePt t="228999" x="5797550" y="6477000"/>
          <p14:tracePt t="229016" x="5740400" y="6610350"/>
          <p14:tracePt t="229032" x="5727700" y="6699250"/>
          <p14:tracePt t="229049" x="5727700" y="6731000"/>
          <p14:tracePt t="231049" x="5734050" y="6731000"/>
          <p14:tracePt t="231070" x="5740400" y="6731000"/>
          <p14:tracePt t="231113" x="5746750" y="6731000"/>
          <p14:tracePt t="231155" x="5753100" y="6731000"/>
          <p14:tracePt t="231176" x="5753100" y="6724650"/>
          <p14:tracePt t="231187" x="5759450" y="6718300"/>
          <p14:tracePt t="231198" x="5759450" y="6711950"/>
          <p14:tracePt t="231208" x="5765800" y="6711950"/>
          <p14:tracePt t="231219" x="5772150" y="6699250"/>
          <p14:tracePt t="231230" x="5778500" y="6692900"/>
          <p14:tracePt t="231247" x="5778500" y="6686550"/>
          <p14:tracePt t="231264" x="5791200" y="6673850"/>
          <p14:tracePt t="231280" x="5791200" y="6667500"/>
          <p14:tracePt t="231297" x="5810250" y="6654800"/>
          <p14:tracePt t="231314" x="5822950" y="6635750"/>
          <p14:tracePt t="231330" x="5835650" y="6629400"/>
          <p14:tracePt t="231347" x="5861050" y="6616700"/>
          <p14:tracePt t="231363" x="5873750" y="6610350"/>
          <p14:tracePt t="231380" x="5911850" y="6578600"/>
          <p14:tracePt t="231398" x="5930900" y="6572250"/>
          <p14:tracePt t="231414" x="5975350" y="6546850"/>
          <p14:tracePt t="231430" x="6026150" y="6521450"/>
          <p14:tracePt t="231447" x="6057900" y="6496050"/>
          <p14:tracePt t="231464" x="6121400" y="6464300"/>
          <p14:tracePt t="231481" x="6153150" y="6445250"/>
          <p14:tracePt t="231497" x="6223000" y="6394450"/>
          <p14:tracePt t="231513" x="6254750" y="6350000"/>
          <p14:tracePt t="231530" x="6337300" y="6210300"/>
          <p14:tracePt t="231547" x="6394450" y="6096000"/>
          <p14:tracePt t="231563" x="6419850" y="6051550"/>
          <p14:tracePt t="231580" x="6451600" y="5975350"/>
          <p14:tracePt t="231597" x="6470650" y="5943600"/>
          <p14:tracePt t="231613" x="6527800" y="5822950"/>
          <p14:tracePt t="231630" x="6553200" y="5753100"/>
          <p14:tracePt t="231632" x="6584950" y="5695950"/>
          <p14:tracePt t="231646" x="6597650" y="5645150"/>
          <p14:tracePt t="231663" x="6642100" y="5556250"/>
          <p14:tracePt t="231680" x="6648450" y="5537200"/>
          <p14:tracePt t="231697" x="6667500" y="5499100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Classificando estudos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As classificações são sempre para fins didáticos:</a:t>
            </a:r>
          </a:p>
          <a:p>
            <a:pPr lvl="1"/>
            <a:r>
              <a:rPr lang="pt-BR" dirty="0"/>
              <a:t>Quanto a amostragem</a:t>
            </a:r>
          </a:p>
          <a:p>
            <a:pPr lvl="2"/>
            <a:r>
              <a:rPr lang="pt-BR" dirty="0"/>
              <a:t>Completo (censo) </a:t>
            </a:r>
            <a:r>
              <a:rPr lang="pt-BR" dirty="0" err="1"/>
              <a:t>vs</a:t>
            </a:r>
            <a:r>
              <a:rPr lang="pt-BR" dirty="0"/>
              <a:t> incompleto</a:t>
            </a:r>
          </a:p>
          <a:p>
            <a:pPr lvl="1"/>
            <a:r>
              <a:rPr lang="pt-BR" dirty="0"/>
              <a:t>Quanto a comparação</a:t>
            </a:r>
          </a:p>
          <a:p>
            <a:pPr lvl="2"/>
            <a:r>
              <a:rPr lang="pt-BR" dirty="0"/>
              <a:t>Descritivo </a:t>
            </a:r>
            <a:r>
              <a:rPr lang="pt-BR" dirty="0" err="1"/>
              <a:t>vs</a:t>
            </a:r>
            <a:r>
              <a:rPr lang="pt-BR" dirty="0"/>
              <a:t> analítico</a:t>
            </a:r>
          </a:p>
          <a:p>
            <a:pPr lvl="1"/>
            <a:r>
              <a:rPr lang="pt-BR" dirty="0"/>
              <a:t>Quanto a direção</a:t>
            </a:r>
          </a:p>
          <a:p>
            <a:pPr lvl="2"/>
            <a:r>
              <a:rPr lang="pt-BR" dirty="0"/>
              <a:t>Prospectivo (</a:t>
            </a:r>
            <a:r>
              <a:rPr lang="pt-BR" i="1" dirty="0" err="1"/>
              <a:t>forward</a:t>
            </a:r>
            <a:r>
              <a:rPr lang="pt-BR" dirty="0"/>
              <a:t>) </a:t>
            </a:r>
            <a:r>
              <a:rPr lang="pt-BR" dirty="0" err="1"/>
              <a:t>vs</a:t>
            </a:r>
            <a:r>
              <a:rPr lang="pt-BR" dirty="0"/>
              <a:t> Retrospectivo (</a:t>
            </a:r>
            <a:r>
              <a:rPr lang="pt-BR" i="1" dirty="0" err="1"/>
              <a:t>backwards</a:t>
            </a:r>
            <a:r>
              <a:rPr lang="pt-BR" dirty="0"/>
              <a:t>) </a:t>
            </a:r>
            <a:r>
              <a:rPr lang="pt-BR" dirty="0" err="1"/>
              <a:t>vs</a:t>
            </a:r>
            <a:r>
              <a:rPr lang="pt-BR" dirty="0"/>
              <a:t> </a:t>
            </a:r>
            <a:r>
              <a:rPr lang="pt-BR" dirty="0" err="1"/>
              <a:t>adirecional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Quanto a temporalidade</a:t>
            </a:r>
          </a:p>
          <a:p>
            <a:pPr lvl="2"/>
            <a:r>
              <a:rPr lang="pt-BR" dirty="0"/>
              <a:t>Prospectivo </a:t>
            </a:r>
            <a:r>
              <a:rPr lang="pt-BR" dirty="0" err="1"/>
              <a:t>vs</a:t>
            </a:r>
            <a:r>
              <a:rPr lang="pt-BR" dirty="0"/>
              <a:t> retrospectivo </a:t>
            </a:r>
            <a:r>
              <a:rPr lang="pt-BR" dirty="0" err="1"/>
              <a:t>vs</a:t>
            </a:r>
            <a:r>
              <a:rPr lang="pt-BR" dirty="0"/>
              <a:t> atemporal</a:t>
            </a:r>
          </a:p>
          <a:p>
            <a:pPr lvl="1"/>
            <a:r>
              <a:rPr lang="en-US" dirty="0" err="1"/>
              <a:t>Quanto</a:t>
            </a:r>
            <a:r>
              <a:rPr lang="en-US" dirty="0"/>
              <a:t> a </a:t>
            </a:r>
            <a:r>
              <a:rPr lang="en-US" dirty="0" err="1"/>
              <a:t>atua</a:t>
            </a:r>
            <a:r>
              <a:rPr lang="pt-BR" dirty="0" err="1"/>
              <a:t>ção</a:t>
            </a:r>
            <a:r>
              <a:rPr lang="pt-BR" dirty="0"/>
              <a:t> do investigador</a:t>
            </a:r>
          </a:p>
          <a:p>
            <a:pPr lvl="2"/>
            <a:r>
              <a:rPr lang="pt-BR" dirty="0"/>
              <a:t>Observacional </a:t>
            </a:r>
            <a:r>
              <a:rPr lang="pt-BR" dirty="0" err="1"/>
              <a:t>vs</a:t>
            </a:r>
            <a:r>
              <a:rPr lang="pt-BR" dirty="0"/>
              <a:t> intervenção </a:t>
            </a:r>
          </a:p>
        </p:txBody>
      </p:sp>
    </p:spTree>
    <p:extLst>
      <p:ext uri="{BB962C8B-B14F-4D97-AF65-F5344CB8AC3E}">
        <p14:creationId xmlns:p14="http://schemas.microsoft.com/office/powerpoint/2010/main" val="27909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14"/>
    </mc:Choice>
    <mc:Fallback xmlns="">
      <p:transition spd="slow" advTm="392514"/>
    </mc:Fallback>
  </mc:AlternateContent>
  <p:extLst>
    <p:ext uri="{3A86A75C-4F4B-4683-9AE1-C65F6400EC91}">
      <p14:laserTraceLst xmlns:p14="http://schemas.microsoft.com/office/powerpoint/2010/main">
        <p14:tracePtLst>
          <p14:tracePt t="51874" x="6667500" y="5505450"/>
          <p14:tracePt t="51883" x="6648450" y="5518150"/>
          <p14:tracePt t="51893" x="6635750" y="5530850"/>
          <p14:tracePt t="51908" x="6623050" y="5549900"/>
          <p14:tracePt t="51925" x="6584950" y="5588000"/>
          <p14:tracePt t="51941" x="6553200" y="5626100"/>
          <p14:tracePt t="51958" x="6451600" y="5708650"/>
          <p14:tracePt t="51975" x="6394450" y="5746750"/>
          <p14:tracePt t="51991" x="6299200" y="5822950"/>
          <p14:tracePt t="52010" x="6229350" y="5880100"/>
          <p14:tracePt t="52026" x="6102350" y="5981700"/>
          <p14:tracePt t="52043" x="5962650" y="6057900"/>
          <p14:tracePt t="52059" x="5892800" y="6089650"/>
          <p14:tracePt t="52076" x="5791200" y="6146800"/>
          <p14:tracePt t="52092" x="5765800" y="6159500"/>
          <p14:tracePt t="52109" x="5702300" y="6191250"/>
          <p14:tracePt t="52127" x="5657850" y="6197600"/>
          <p14:tracePt t="52142" x="5638800" y="6203950"/>
          <p14:tracePt t="52160" x="5613400" y="6210300"/>
          <p14:tracePt t="52175" x="5594350" y="6210300"/>
          <p14:tracePt t="52192" x="5537200" y="6210300"/>
          <p14:tracePt t="52208" x="5499100" y="6210300"/>
          <p14:tracePt t="52225" x="5429250" y="6159500"/>
          <p14:tracePt t="52241" x="5378450" y="6076950"/>
          <p14:tracePt t="52258" x="5295900" y="5867400"/>
          <p14:tracePt t="52275" x="5270500" y="5340350"/>
          <p14:tracePt t="52291" x="5270500" y="5130800"/>
          <p14:tracePt t="52308" x="5353050" y="4775200"/>
          <p14:tracePt t="52325" x="5410200" y="4629150"/>
          <p14:tracePt t="52342" x="5454650" y="4514850"/>
          <p14:tracePt t="52859" x="5454650" y="4508500"/>
          <p14:tracePt t="52869" x="5454650" y="4502150"/>
          <p14:tracePt t="52879" x="5454650" y="4483100"/>
          <p14:tracePt t="52891" x="5429250" y="4432300"/>
          <p14:tracePt t="52908" x="5391150" y="4362450"/>
          <p14:tracePt t="52925" x="5308600" y="4216400"/>
          <p14:tracePt t="52941" x="5257800" y="4076700"/>
          <p14:tracePt t="52942" x="5200650" y="3962400"/>
          <p14:tracePt t="52957" x="5143500" y="3829050"/>
          <p14:tracePt t="52974" x="5060950" y="3638550"/>
          <p14:tracePt t="52990" x="5022850" y="3549650"/>
          <p14:tracePt t="53007" x="4959350" y="3365500"/>
          <p14:tracePt t="53024" x="4927600" y="3282950"/>
          <p14:tracePt t="53041" x="4883150" y="3136900"/>
          <p14:tracePt t="53058" x="4851400" y="3028950"/>
          <p14:tracePt t="53075" x="4845050" y="2984500"/>
          <p14:tracePt t="53091" x="4845050" y="2882900"/>
          <p14:tracePt t="53108" x="4845050" y="2832100"/>
          <p14:tracePt t="53124" x="4845050" y="2717800"/>
          <p14:tracePt t="53141" x="4845050" y="2660650"/>
          <p14:tracePt t="53600" x="4845050" y="2647950"/>
          <p14:tracePt t="53611" x="4845050" y="2628900"/>
          <p14:tracePt t="53621" x="4845050" y="2603500"/>
          <p14:tracePt t="53632" x="4845050" y="2584450"/>
          <p14:tracePt t="53643" x="4845050" y="2552700"/>
          <p14:tracePt t="53657" x="4845050" y="2527300"/>
          <p14:tracePt t="53674" x="4845050" y="2476500"/>
          <p14:tracePt t="53690" x="4845050" y="2457450"/>
          <p14:tracePt t="53708" x="4838700" y="2432050"/>
          <p14:tracePt t="53724" x="4832350" y="2425700"/>
          <p14:tracePt t="53740" x="4819650" y="2400300"/>
          <p14:tracePt t="53758" x="4813300" y="2387600"/>
          <p14:tracePt t="53774" x="4806950" y="2374900"/>
          <p14:tracePt t="53791" x="4787900" y="2355850"/>
          <p14:tracePt t="53807" x="4775200" y="2343150"/>
          <p14:tracePt t="53824" x="4756150" y="2336800"/>
          <p14:tracePt t="53840" x="4749800" y="2330450"/>
          <p14:tracePt t="53857" x="4730750" y="2311400"/>
          <p14:tracePt t="53874" x="4705350" y="2298700"/>
          <p14:tracePt t="53890" x="4692650" y="2292350"/>
          <p14:tracePt t="53907" x="4660900" y="2279650"/>
          <p14:tracePt t="53923" x="4648200" y="2279650"/>
          <p14:tracePt t="53940" x="4616450" y="2279650"/>
          <p14:tracePt t="53957" x="4603750" y="2279650"/>
          <p14:tracePt t="53974" x="4584700" y="2279650"/>
          <p14:tracePt t="53990" x="4559300" y="2279650"/>
          <p14:tracePt t="54006" x="4552950" y="2279650"/>
          <p14:tracePt t="54023" x="4527550" y="2279650"/>
          <p14:tracePt t="54040" x="4514850" y="2279650"/>
          <p14:tracePt t="54057" x="4489450" y="2286000"/>
          <p14:tracePt t="54074" x="4476750" y="2286000"/>
          <p14:tracePt t="54090" x="4457700" y="2292350"/>
          <p14:tracePt t="54107" x="4438650" y="2292350"/>
          <p14:tracePt t="54124" x="4432300" y="2292350"/>
          <p14:tracePt t="56292" x="4432300" y="2298700"/>
          <p14:tracePt t="56302" x="4432300" y="2311400"/>
          <p14:tracePt t="56313" x="4425950" y="2324100"/>
          <p14:tracePt t="56325" x="4419600" y="2343150"/>
          <p14:tracePt t="56339" x="4406900" y="2368550"/>
          <p14:tracePt t="56355" x="4387850" y="2413000"/>
          <p14:tracePt t="56371" x="4362450" y="2444750"/>
          <p14:tracePt t="56388" x="4298950" y="2533650"/>
          <p14:tracePt t="56405" x="4267200" y="2578100"/>
          <p14:tracePt t="56421" x="4197350" y="2679700"/>
          <p14:tracePt t="56439" x="4064000" y="2813050"/>
          <p14:tracePt t="56456" x="3981450" y="2876550"/>
          <p14:tracePt t="56473" x="3816350" y="2997200"/>
          <p14:tracePt t="56489" x="3733800" y="3048000"/>
          <p14:tracePt t="56505" x="3587750" y="3130550"/>
          <p14:tracePt t="56522" x="3505200" y="3149600"/>
          <p14:tracePt t="56538" x="3308350" y="3200400"/>
          <p14:tracePt t="56556" x="3232150" y="3219450"/>
          <p14:tracePt t="56573" x="3098800" y="3238500"/>
          <p14:tracePt t="56588" x="2895600" y="3251200"/>
          <p14:tracePt t="56604" x="2806700" y="3251200"/>
          <p14:tracePt t="56621" x="2679700" y="3244850"/>
          <p14:tracePt t="56638" x="2635250" y="3232150"/>
          <p14:tracePt t="56654" x="2520950" y="3175000"/>
          <p14:tracePt t="56671" x="2457450" y="3143250"/>
          <p14:tracePt t="56688" x="2355850" y="3086100"/>
          <p14:tracePt t="56705" x="2254250" y="3035300"/>
          <p14:tracePt t="56721" x="2222500" y="3009900"/>
          <p14:tracePt t="56738" x="2165350" y="2952750"/>
          <p14:tracePt t="56754" x="2139950" y="2921000"/>
          <p14:tracePt t="56771" x="2089150" y="2844800"/>
          <p14:tracePt t="56788" x="2032000" y="2755900"/>
          <p14:tracePt t="56804" x="2006600" y="2711450"/>
          <p14:tracePt t="56821" x="1981200" y="2647950"/>
          <p14:tracePt t="56838" x="1974850" y="2616200"/>
          <p14:tracePt t="56854" x="1962150" y="2546350"/>
          <p14:tracePt t="56871" x="1962150" y="2514600"/>
          <p14:tracePt t="56889" x="1962150" y="2482850"/>
          <p14:tracePt t="56906" x="1962150" y="2476500"/>
          <p14:tracePt t="56921" x="1962150" y="2470150"/>
          <p14:tracePt t="77162" x="1968500" y="2470150"/>
          <p14:tracePt t="77173" x="1981200" y="2470150"/>
          <p14:tracePt t="77185" x="1987550" y="2470150"/>
          <p14:tracePt t="77194" x="2000250" y="2470150"/>
          <p14:tracePt t="77206" x="2006600" y="2476500"/>
          <p14:tracePt t="77220" x="2012950" y="2476500"/>
          <p14:tracePt t="77237" x="2032000" y="2482850"/>
          <p14:tracePt t="77253" x="2038350" y="2489200"/>
          <p14:tracePt t="77269" x="2063750" y="2495550"/>
          <p14:tracePt t="77285" x="2076450" y="2501900"/>
          <p14:tracePt t="77302" x="2114550" y="2508250"/>
          <p14:tracePt t="77319" x="2146300" y="2514600"/>
          <p14:tracePt t="77335" x="2190750" y="2527300"/>
          <p14:tracePt t="77352" x="2228850" y="2540000"/>
          <p14:tracePt t="77369" x="2247900" y="2546350"/>
          <p14:tracePt t="77385" x="2292350" y="2559050"/>
          <p14:tracePt t="77402" x="2305050" y="2565400"/>
          <p14:tracePt t="77419" x="2349500" y="2578100"/>
          <p14:tracePt t="77435" x="2368550" y="2584450"/>
          <p14:tracePt t="77437" x="2387600" y="2590800"/>
          <p14:tracePt t="77452" x="2400300" y="2603500"/>
          <p14:tracePt t="77469" x="2438400" y="2622550"/>
          <p14:tracePt t="77485" x="2463800" y="2628900"/>
          <p14:tracePt t="77503" x="2501900" y="2647950"/>
          <p14:tracePt t="77520" x="2520950" y="2660650"/>
          <p14:tracePt t="77536" x="2559050" y="2692400"/>
          <p14:tracePt t="77554" x="2616200" y="2711450"/>
          <p14:tracePt t="77570" x="2647950" y="2730500"/>
          <p14:tracePt t="77586" x="2711450" y="2762250"/>
          <p14:tracePt t="77602" x="2755900" y="2787650"/>
          <p14:tracePt t="77619" x="2813050" y="2800350"/>
          <p14:tracePt t="77635" x="2832100" y="2806700"/>
          <p14:tracePt t="77653" x="2882900" y="2819400"/>
          <p14:tracePt t="77671" x="3003550" y="2819400"/>
          <p14:tracePt t="77687" x="3067050" y="2819400"/>
          <p14:tracePt t="77704" x="3168650" y="2832100"/>
          <p14:tracePt t="77719" x="3219450" y="2832100"/>
          <p14:tracePt t="77735" x="3295650" y="2832100"/>
          <p14:tracePt t="77752" x="3346450" y="2832100"/>
          <p14:tracePt t="77769" x="3441700" y="2825750"/>
          <p14:tracePt t="77786" x="3486150" y="2819400"/>
          <p14:tracePt t="77802" x="3543300" y="2800350"/>
          <p14:tracePt t="77819" x="3581400" y="2781300"/>
          <p14:tracePt t="77835" x="3594100" y="2768600"/>
          <p14:tracePt t="77852" x="3600450" y="2762250"/>
          <p14:tracePt t="77868" x="3606800" y="2755900"/>
          <p14:tracePt t="77885" x="3619500" y="2730500"/>
          <p14:tracePt t="77903" x="3625850" y="2717800"/>
          <p14:tracePt t="77919" x="3625850" y="2686050"/>
          <p14:tracePt t="77935" x="3625850" y="2667000"/>
          <p14:tracePt t="77952" x="3625850" y="2654300"/>
          <p14:tracePt t="77968" x="3625850" y="2641600"/>
          <p14:tracePt t="77985" x="3619500" y="2635250"/>
          <p14:tracePt t="78002" x="3606800" y="2622550"/>
          <p14:tracePt t="78019" x="3606800" y="2616200"/>
          <p14:tracePt t="78035" x="3594100" y="2609850"/>
          <p14:tracePt t="78052" x="3587750" y="2603500"/>
          <p14:tracePt t="78068" x="3581400" y="2597150"/>
          <p14:tracePt t="78085" x="3568700" y="2597150"/>
          <p14:tracePt t="78102" x="3562350" y="2597150"/>
          <p14:tracePt t="78119" x="3536950" y="2590800"/>
          <p14:tracePt t="78135" x="3511550" y="2578100"/>
          <p14:tracePt t="78152" x="3479800" y="2578100"/>
          <p14:tracePt t="78168" x="3448050" y="2571750"/>
          <p14:tracePt t="78185" x="3435350" y="2571750"/>
          <p14:tracePt t="78203" x="3403600" y="2571750"/>
          <p14:tracePt t="78220" x="3390900" y="2571750"/>
          <p14:tracePt t="78236" x="3359150" y="2571750"/>
          <p14:tracePt t="78252" x="3327400" y="2571750"/>
          <p14:tracePt t="78268" x="3314700" y="2571750"/>
          <p14:tracePt t="78286" x="3295650" y="2571750"/>
          <p14:tracePt t="78302" x="3289300" y="2571750"/>
          <p14:tracePt t="78319" x="3282950" y="2571750"/>
          <p14:tracePt t="78336" x="3276600" y="2571750"/>
          <p14:tracePt t="78353" x="3270250" y="2578100"/>
          <p14:tracePt t="78370" x="3263900" y="2590800"/>
          <p14:tracePt t="78386" x="3263900" y="2597150"/>
          <p14:tracePt t="78403" x="3257550" y="2628900"/>
          <p14:tracePt t="78419" x="3257550" y="2647950"/>
          <p14:tracePt t="78435" x="3257550" y="2673350"/>
          <p14:tracePt t="78452" x="3263900" y="2679700"/>
          <p14:tracePt t="78468" x="3302000" y="2692400"/>
          <p14:tracePt t="78485" x="3359150" y="2692400"/>
          <p14:tracePt t="78501" x="3384550" y="2692400"/>
          <p14:tracePt t="78517" x="3416300" y="2679700"/>
          <p14:tracePt t="78534" x="3422650" y="2667000"/>
          <p14:tracePt t="78553" x="3435350" y="2660650"/>
          <p14:tracePt t="78570" x="3435350" y="2654300"/>
          <p14:tracePt t="78584" x="3435350" y="2647950"/>
          <p14:tracePt t="78602" x="3435350" y="2628900"/>
          <p14:tracePt t="78618" x="3429000" y="2616200"/>
          <p14:tracePt t="78634" x="3333750" y="2603500"/>
          <p14:tracePt t="78651" x="3295650" y="2603500"/>
          <p14:tracePt t="78668" x="3257550" y="2603500"/>
          <p14:tracePt t="78685" x="3251200" y="2603500"/>
          <p14:tracePt t="78701" x="3244850" y="2603500"/>
          <p14:tracePt t="81342" x="3244850" y="2597150"/>
          <p14:tracePt t="81352" x="3244850" y="2584450"/>
          <p14:tracePt t="81363" x="3251200" y="2578100"/>
          <p14:tracePt t="81373" x="3263900" y="2565400"/>
          <p14:tracePt t="81384" x="3270250" y="2559050"/>
          <p14:tracePt t="81405" x="3276600" y="2552700"/>
          <p14:tracePt t="81417" x="3289300" y="2546350"/>
          <p14:tracePt t="81434" x="3302000" y="2540000"/>
          <p14:tracePt t="81450" x="3340100" y="2514600"/>
          <p14:tracePt t="81467" x="3352800" y="2508250"/>
          <p14:tracePt t="81483" x="3378200" y="2501900"/>
          <p14:tracePt t="81500" x="3422650" y="2489200"/>
          <p14:tracePt t="81517" x="3448050" y="2482850"/>
          <p14:tracePt t="81533" x="3498850" y="2476500"/>
          <p14:tracePt t="81549" x="3524250" y="2470150"/>
          <p14:tracePt t="81565" x="3556000" y="2463800"/>
          <p14:tracePt t="81582" x="3568700" y="2463800"/>
          <p14:tracePt t="81598" x="3594100" y="2457450"/>
          <p14:tracePt t="81616" x="3613150" y="2457450"/>
          <p14:tracePt t="81632" x="3619500" y="2457450"/>
          <p14:tracePt t="81648" x="3632200" y="2457450"/>
          <p14:tracePt t="81681" x="3657600" y="2457450"/>
          <p14:tracePt t="81699" x="3670300" y="2457450"/>
          <p14:tracePt t="81715" x="3702050" y="2463800"/>
          <p14:tracePt t="81732" x="3733800" y="2476500"/>
          <p14:tracePt t="81749" x="3746500" y="2482850"/>
          <p14:tracePt t="81765" x="3778250" y="2489200"/>
          <p14:tracePt t="81782" x="3790950" y="2495550"/>
          <p14:tracePt t="81799" x="3816350" y="2501900"/>
          <p14:tracePt t="81816" x="3835400" y="2508250"/>
          <p14:tracePt t="81832" x="3879850" y="2520950"/>
          <p14:tracePt t="81849" x="3905250" y="2533650"/>
          <p14:tracePt t="81865" x="3917950" y="2540000"/>
          <p14:tracePt t="81882" x="3949700" y="2552700"/>
          <p14:tracePt t="81898" x="3975100" y="2559050"/>
          <p14:tracePt t="81915" x="4025900" y="2584450"/>
          <p14:tracePt t="81932" x="4044950" y="2590800"/>
          <p14:tracePt t="81935" x="4064000" y="2603500"/>
          <p14:tracePt t="81949" x="4108450" y="2622550"/>
          <p14:tracePt t="81966" x="4171950" y="2660650"/>
          <p14:tracePt t="81982" x="4203700" y="2673350"/>
          <p14:tracePt t="81999" x="4273550" y="2698750"/>
          <p14:tracePt t="82015" x="4292600" y="2705100"/>
          <p14:tracePt t="82032" x="4311650" y="2711450"/>
          <p14:tracePt t="82612" x="4324350" y="2711450"/>
          <p14:tracePt t="82623" x="4337050" y="2711450"/>
          <p14:tracePt t="82633" x="4356100" y="2711450"/>
          <p14:tracePt t="82648" x="4368800" y="2705100"/>
          <p14:tracePt t="82664" x="4406900" y="2698750"/>
          <p14:tracePt t="82681" x="4419600" y="2692400"/>
          <p14:tracePt t="82698" x="4445000" y="2686050"/>
          <p14:tracePt t="82715" x="4457700" y="2686050"/>
          <p14:tracePt t="82731" x="4476750" y="2686050"/>
          <p14:tracePt t="82748" x="4502150" y="2679700"/>
          <p14:tracePt t="82764" x="4508500" y="2679700"/>
          <p14:tracePt t="82780" x="4527550" y="2679700"/>
          <p14:tracePt t="82797" x="4533900" y="2679700"/>
          <p14:tracePt t="82816" x="4540250" y="2679700"/>
          <p14:tracePt t="82833" x="4546600" y="2679700"/>
          <p14:tracePt t="82847" x="4552950" y="2679700"/>
          <p14:tracePt t="82864" x="4559300" y="2679700"/>
          <p14:tracePt t="82881" x="4565650" y="2679700"/>
          <p14:tracePt t="82897" x="4578350" y="2679700"/>
          <p14:tracePt t="82931" x="4597400" y="2679700"/>
          <p14:tracePt t="82947" x="4603750" y="2679700"/>
          <p14:tracePt t="82949" x="4616450" y="2679700"/>
          <p14:tracePt t="82964" x="4629150" y="2679700"/>
          <p14:tracePt t="82981" x="4660900" y="2679700"/>
          <p14:tracePt t="82998" x="4673600" y="2679700"/>
          <p14:tracePt t="83014" x="4705350" y="2679700"/>
          <p14:tracePt t="83032" x="4724400" y="2679700"/>
          <p14:tracePt t="83049" x="4749800" y="2679700"/>
          <p14:tracePt t="83066" x="4756150" y="2679700"/>
          <p14:tracePt t="83081" x="4768850" y="2679700"/>
          <p14:tracePt t="83100" x="4787900" y="2679700"/>
          <p14:tracePt t="83114" x="4794250" y="2679700"/>
          <p14:tracePt t="83131" x="4806950" y="2673350"/>
          <p14:tracePt t="83149" x="4813300" y="2673350"/>
          <p14:tracePt t="83166" x="4819650" y="2667000"/>
          <p14:tracePt t="94897" x="4819650" y="2673350"/>
          <p14:tracePt t="94909" x="4819650" y="2698750"/>
          <p14:tracePt t="94920" x="4813300" y="2711450"/>
          <p14:tracePt t="94930" x="4806950" y="2724150"/>
          <p14:tracePt t="94941" x="4794250" y="2743200"/>
          <p14:tracePt t="94955" x="4775200" y="2755900"/>
          <p14:tracePt t="94972" x="4737100" y="2794000"/>
          <p14:tracePt t="94987" x="4718050" y="2806700"/>
          <p14:tracePt t="95004" x="4679950" y="2825750"/>
          <p14:tracePt t="95020" x="4667250" y="2844800"/>
          <p14:tracePt t="95036" x="4641850" y="2857500"/>
          <p14:tracePt t="95054" x="4635500" y="2857500"/>
          <p14:tracePt t="95071" x="4622800" y="2863850"/>
          <p14:tracePt t="95104" x="4616450" y="2870200"/>
          <p14:tracePt t="95142" x="4610100" y="2870200"/>
          <p14:tracePt t="95162" x="4603750" y="2870200"/>
          <p14:tracePt t="95184" x="4597400" y="2876550"/>
          <p14:tracePt t="95195" x="4584700" y="2882900"/>
          <p14:tracePt t="95205" x="4572000" y="2889250"/>
          <p14:tracePt t="95219" x="4559300" y="2895600"/>
          <p14:tracePt t="95236" x="4514850" y="2914650"/>
          <p14:tracePt t="95253" x="4502150" y="2921000"/>
          <p14:tracePt t="95269" x="4476750" y="2927350"/>
          <p14:tracePt t="95286" x="4476750" y="2933700"/>
          <p14:tracePt t="95303" x="4464050" y="2933700"/>
          <p14:tracePt t="95343" x="4457700" y="2933700"/>
          <p14:tracePt t="95385" x="4451350" y="2933700"/>
          <p14:tracePt t="96169" x="4445000" y="2933700"/>
          <p14:tracePt t="96179" x="4432300" y="2933700"/>
          <p14:tracePt t="96189" x="4413250" y="2933700"/>
          <p14:tracePt t="96202" x="4400550" y="2933700"/>
          <p14:tracePt t="96219" x="4381500" y="2933700"/>
          <p14:tracePt t="96235" x="4324350" y="2927350"/>
          <p14:tracePt t="96253" x="4273550" y="2921000"/>
          <p14:tracePt t="96270" x="4235450" y="2921000"/>
          <p14:tracePt t="96287" x="4159250" y="2921000"/>
          <p14:tracePt t="96303" x="4102100" y="2921000"/>
          <p14:tracePt t="96320" x="4032250" y="2908300"/>
          <p14:tracePt t="96336" x="4006850" y="2901950"/>
          <p14:tracePt t="96353" x="3956050" y="2901950"/>
          <p14:tracePt t="96370" x="3898900" y="2895600"/>
          <p14:tracePt t="96387" x="3867150" y="2889250"/>
          <p14:tracePt t="96402" x="3803650" y="2889250"/>
          <p14:tracePt t="96419" x="3771900" y="2889250"/>
          <p14:tracePt t="96435" x="3727450" y="2889250"/>
          <p14:tracePt t="96452" x="3702050" y="2889250"/>
          <p14:tracePt t="96469" x="3638550" y="2889250"/>
          <p14:tracePt t="96485" x="3568700" y="2908300"/>
          <p14:tracePt t="96501" x="3511550" y="2933700"/>
          <p14:tracePt t="96518" x="3409950" y="2990850"/>
          <p14:tracePt t="96535" x="3378200" y="3003550"/>
          <p14:tracePt t="96552" x="3289300" y="3060700"/>
          <p14:tracePt t="96568" x="3232150" y="3079750"/>
          <p14:tracePt t="96584" x="3111500" y="3117850"/>
          <p14:tracePt t="96601" x="2990850" y="3162300"/>
          <p14:tracePt t="96618" x="2933700" y="3175000"/>
          <p14:tracePt t="96634" x="2838450" y="3219450"/>
          <p14:tracePt t="96651" x="2781300" y="3244850"/>
          <p14:tracePt t="96668" x="2654300" y="3333750"/>
          <p14:tracePt t="96685" x="2597150" y="3384550"/>
          <p14:tracePt t="96703" x="2501900" y="3467100"/>
          <p14:tracePt t="96720" x="2463800" y="3498850"/>
          <p14:tracePt t="96735" x="2451100" y="3505200"/>
          <p14:tracePt t="96752" x="2444750" y="3517900"/>
          <p14:tracePt t="96785" x="2438400" y="3517900"/>
          <p14:tracePt t="96802" x="2432050" y="3517900"/>
          <p14:tracePt t="96952" x="2438400" y="3517900"/>
          <p14:tracePt t="96962" x="2457450" y="3511550"/>
          <p14:tracePt t="96972" x="2489200" y="3505200"/>
          <p14:tracePt t="96985" x="2527300" y="3486150"/>
          <p14:tracePt t="97002" x="2571750" y="3479800"/>
          <p14:tracePt t="97018" x="2730500" y="3441700"/>
          <p14:tracePt t="97036" x="2806700" y="3422650"/>
          <p14:tracePt t="97051" x="2940050" y="3409950"/>
          <p14:tracePt t="97068" x="3067050" y="3409950"/>
          <p14:tracePt t="97085" x="3143250" y="3409950"/>
          <p14:tracePt t="97101" x="3282950" y="3409950"/>
          <p14:tracePt t="97118" x="3333750" y="3409950"/>
          <p14:tracePt t="97135" x="3403600" y="3409950"/>
          <p14:tracePt t="97152" x="3460750" y="3416300"/>
          <p14:tracePt t="97168" x="3479800" y="3429000"/>
          <p14:tracePt t="97185" x="3517900" y="3435350"/>
          <p14:tracePt t="97201" x="3530600" y="3441700"/>
          <p14:tracePt t="97218" x="3562350" y="3460750"/>
          <p14:tracePt t="97235" x="3575050" y="3467100"/>
          <p14:tracePt t="97251" x="3600450" y="3479800"/>
          <p14:tracePt t="97269" x="3638550" y="3498850"/>
          <p14:tracePt t="97284" x="3657600" y="3511550"/>
          <p14:tracePt t="97301" x="3683000" y="3524250"/>
          <p14:tracePt t="97318" x="3702050" y="3530600"/>
          <p14:tracePt t="97334" x="3721100" y="3536950"/>
          <p14:tracePt t="97351" x="3727450" y="3543300"/>
          <p14:tracePt t="97384" x="3733800" y="3543300"/>
          <p14:tracePt t="97417" x="3740150" y="3543300"/>
          <p14:tracePt t="101279" x="3740150" y="3536950"/>
          <p14:tracePt t="101288" x="3740150" y="3530600"/>
          <p14:tracePt t="101302" x="3740150" y="3524250"/>
          <p14:tracePt t="101315" x="3740150" y="3517900"/>
          <p14:tracePt t="101331" x="3740150" y="3505200"/>
          <p14:tracePt t="101364" x="3740150" y="3492500"/>
          <p14:tracePt t="101381" x="3733800" y="3486150"/>
          <p14:tracePt t="101397" x="3727450" y="3473450"/>
          <p14:tracePt t="101416" x="3721100" y="3460750"/>
          <p14:tracePt t="101431" x="3714750" y="3448050"/>
          <p14:tracePt t="101464" x="3708400" y="3448050"/>
          <p14:tracePt t="101489" x="3708400" y="3441700"/>
          <p14:tracePt t="101511" x="3708400" y="3429000"/>
          <p14:tracePt t="101522" x="3695700" y="3409950"/>
          <p14:tracePt t="101533" x="3695700" y="3397250"/>
          <p14:tracePt t="101548" x="3689350" y="3384550"/>
          <p14:tracePt t="101564" x="3683000" y="3359150"/>
          <p14:tracePt t="101580" x="3683000" y="3346450"/>
          <p14:tracePt t="101597" x="3676650" y="3327400"/>
          <p14:tracePt t="101614" x="3670300" y="3314700"/>
          <p14:tracePt t="101631" x="3663950" y="3289300"/>
          <p14:tracePt t="101647" x="3657600" y="3270250"/>
          <p14:tracePt t="101664" x="3657600" y="3257550"/>
          <p14:tracePt t="101680" x="3644900" y="3251200"/>
          <p14:tracePt t="101697" x="3632200" y="3238500"/>
          <p14:tracePt t="101714" x="3613150" y="3213100"/>
          <p14:tracePt t="101732" x="3600450" y="3194050"/>
          <p14:tracePt t="101748" x="3556000" y="3149600"/>
          <p14:tracePt t="101765" x="3511550" y="3117850"/>
          <p14:tracePt t="101780" x="3492500" y="3105150"/>
          <p14:tracePt t="101797" x="3448050" y="3073400"/>
          <p14:tracePt t="101814" x="3416300" y="3060700"/>
          <p14:tracePt t="101831" x="3340100" y="3035300"/>
          <p14:tracePt t="101847" x="3302000" y="3022600"/>
          <p14:tracePt t="101864" x="3238500" y="3009900"/>
          <p14:tracePt t="101880" x="3194050" y="3003550"/>
          <p14:tracePt t="101897" x="3168650" y="3003550"/>
          <p14:tracePt t="101914" x="3124200" y="2997200"/>
          <p14:tracePt t="101931" x="3086100" y="2997200"/>
          <p14:tracePt t="101947" x="3016250" y="2990850"/>
          <p14:tracePt t="101963" x="2984500" y="2978150"/>
          <p14:tracePt t="101980" x="2940050" y="2978150"/>
          <p14:tracePt t="101997" x="2895600" y="2978150"/>
          <p14:tracePt t="102013" x="2876550" y="2978150"/>
          <p14:tracePt t="102030" x="2844800" y="2971800"/>
          <p14:tracePt t="102046" x="2825750" y="2971800"/>
          <p14:tracePt t="102063" x="2774950" y="2965450"/>
          <p14:tracePt t="102082" x="2755900" y="2965450"/>
          <p14:tracePt t="102097" x="2711450" y="2959100"/>
          <p14:tracePt t="102114" x="2673350" y="2959100"/>
          <p14:tracePt t="102131" x="2647950" y="2959100"/>
          <p14:tracePt t="102147" x="2628900" y="2959100"/>
          <p14:tracePt t="102164" x="2603500" y="2959100"/>
          <p14:tracePt t="102181" x="2571750" y="2965450"/>
          <p14:tracePt t="102198" x="2552700" y="2971800"/>
          <p14:tracePt t="102214" x="2501900" y="3009900"/>
          <p14:tracePt t="102232" x="2457450" y="3054350"/>
          <p14:tracePt t="102248" x="2432050" y="3086100"/>
          <p14:tracePt t="102264" x="2387600" y="3162300"/>
          <p14:tracePt t="102281" x="2374900" y="3194050"/>
          <p14:tracePt t="102297" x="2362200" y="3251200"/>
          <p14:tracePt t="102313" x="2362200" y="3270250"/>
          <p14:tracePt t="102330" x="2362200" y="3295650"/>
          <p14:tracePt t="102347" x="2393950" y="3321050"/>
          <p14:tracePt t="102363" x="2413000" y="3333750"/>
          <p14:tracePt t="102380" x="2476500" y="3352800"/>
          <p14:tracePt t="102397" x="2501900" y="3352800"/>
          <p14:tracePt t="102413" x="2552700" y="3333750"/>
          <p14:tracePt t="102430" x="2578100" y="3302000"/>
          <p14:tracePt t="102446" x="2635250" y="3155950"/>
          <p14:tracePt t="102463" x="2635250" y="3073400"/>
          <p14:tracePt t="102480" x="2635250" y="3060700"/>
          <p14:tracePt t="102497" x="2616200" y="3035300"/>
          <p14:tracePt t="102513" x="2565400" y="3022600"/>
          <p14:tracePt t="102530" x="2438400" y="3048000"/>
          <p14:tracePt t="102547" x="2381250" y="3067050"/>
          <p14:tracePt t="102563" x="2305050" y="3117850"/>
          <p14:tracePt t="102580" x="2273300" y="3143250"/>
          <p14:tracePt t="102596" x="2260600" y="3149600"/>
          <p14:tracePt t="102614" x="2260600" y="3155950"/>
          <p14:tracePt t="102630" x="2254250" y="3162300"/>
          <p14:tracePt t="136235" x="2260600" y="3162300"/>
          <p14:tracePt t="136247" x="2266950" y="3149600"/>
          <p14:tracePt t="136258" x="2273300" y="3136900"/>
          <p14:tracePt t="136269" x="2286000" y="3130550"/>
          <p14:tracePt t="136284" x="2298700" y="3124200"/>
          <p14:tracePt t="136300" x="2324100" y="3105150"/>
          <p14:tracePt t="136317" x="2343150" y="3098800"/>
          <p14:tracePt t="136333" x="2400300" y="3086100"/>
          <p14:tracePt t="136349" x="2444750" y="3086100"/>
          <p14:tracePt t="136366" x="2533650" y="3073400"/>
          <p14:tracePt t="136383" x="2565400" y="3073400"/>
          <p14:tracePt t="136399" x="2641600" y="3067050"/>
          <p14:tracePt t="136416" x="2787650" y="3060700"/>
          <p14:tracePt t="136432" x="2851150" y="3048000"/>
          <p14:tracePt t="136449" x="2959100" y="3028950"/>
          <p14:tracePt t="136466" x="2984500" y="3022600"/>
          <p14:tracePt t="136482" x="3041650" y="3022600"/>
          <p14:tracePt t="136500" x="3073400" y="3016250"/>
          <p14:tracePt t="136516" x="3130550" y="3016250"/>
          <p14:tracePt t="136533" x="3194050" y="3016250"/>
          <p14:tracePt t="136549" x="3238500" y="3016250"/>
          <p14:tracePt t="136565" x="3308350" y="3035300"/>
          <p14:tracePt t="136582" x="3340100" y="3041650"/>
          <p14:tracePt t="136599" x="3422650" y="3054350"/>
          <p14:tracePt t="136615" x="3460750" y="3073400"/>
          <p14:tracePt t="136633" x="3568700" y="3098800"/>
          <p14:tracePt t="136649" x="3657600" y="3130550"/>
          <p14:tracePt t="136666" x="3702050" y="3143250"/>
          <p14:tracePt t="136683" x="3771900" y="3168650"/>
          <p14:tracePt t="136699" x="3803650" y="3187700"/>
          <p14:tracePt t="136716" x="3860800" y="3206750"/>
          <p14:tracePt t="136734" x="3905250" y="3232150"/>
          <p14:tracePt t="136750" x="3930650" y="3244850"/>
          <p14:tracePt t="136766" x="3975100" y="3289300"/>
          <p14:tracePt t="136783" x="3994150" y="3302000"/>
          <p14:tracePt t="136799" x="4038600" y="3346450"/>
          <p14:tracePt t="136817" x="4051300" y="3359150"/>
          <p14:tracePt t="136833" x="4089400" y="3390900"/>
          <p14:tracePt t="136850" x="4114800" y="3403600"/>
          <p14:tracePt t="136867" x="4127500" y="3409950"/>
          <p14:tracePt t="136882" x="4152900" y="3409950"/>
          <p14:tracePt t="136898" x="4165600" y="3409950"/>
          <p14:tracePt t="136916" x="4191000" y="3409950"/>
          <p14:tracePt t="136932" x="4203700" y="3390900"/>
          <p14:tracePt t="136949" x="4235450" y="3308350"/>
          <p14:tracePt t="136967" x="4235450" y="3244850"/>
          <p14:tracePt t="136982" x="4235450" y="3206750"/>
          <p14:tracePt t="136999" x="4210050" y="3162300"/>
          <p14:tracePt t="137016" x="4191000" y="3136900"/>
          <p14:tracePt t="137033" x="4140200" y="3098800"/>
          <p14:tracePt t="137049" x="4095750" y="3092450"/>
          <p14:tracePt t="137066" x="3981450" y="3092450"/>
          <p14:tracePt t="137083" x="3860800" y="3105150"/>
          <p14:tracePt t="137099" x="3822700" y="3111500"/>
          <p14:tracePt t="137115" x="3778250" y="3130550"/>
          <p14:tracePt t="137132" x="3752850" y="3136900"/>
          <p14:tracePt t="137149" x="3727450" y="3149600"/>
          <p14:tracePt t="137166" x="3721100" y="3175000"/>
          <p14:tracePt t="137182" x="3714750" y="3238500"/>
          <p14:tracePt t="137199" x="3727450" y="3302000"/>
          <p14:tracePt t="137215" x="3733800" y="3321050"/>
          <p14:tracePt t="137231" x="3759200" y="3346450"/>
          <p14:tracePt t="137248" x="3778250" y="3352800"/>
          <p14:tracePt t="137265" x="3841750" y="3378200"/>
          <p14:tracePt t="137281" x="3867150" y="3384550"/>
          <p14:tracePt t="137298" x="3911600" y="3390900"/>
          <p14:tracePt t="137315" x="3924300" y="3390900"/>
          <p14:tracePt t="137331" x="3937000" y="3390900"/>
          <p14:tracePt t="137348" x="3949700" y="3390900"/>
          <p14:tracePt t="137401" x="3956050" y="3390900"/>
          <p14:tracePt t="137909" x="3968750" y="3390900"/>
          <p14:tracePt t="137919" x="3994150" y="3390900"/>
          <p14:tracePt t="137930" x="4006850" y="3390900"/>
          <p14:tracePt t="137940" x="4025900" y="3390900"/>
          <p14:tracePt t="137951" x="4051300" y="3390900"/>
          <p14:tracePt t="137964" x="4064000" y="3390900"/>
          <p14:tracePt t="137981" x="4076700" y="3390900"/>
          <p14:tracePt t="137998" x="4095750" y="3390900"/>
          <p14:tracePt t="138015" x="4114800" y="3390900"/>
          <p14:tracePt t="138031" x="4127500" y="3390900"/>
          <p14:tracePt t="138048" x="4146550" y="3390900"/>
          <p14:tracePt t="138081" x="4159250" y="3390900"/>
          <p14:tracePt t="138098" x="4165600" y="3390900"/>
          <p14:tracePt t="138114" x="4171950" y="3390900"/>
          <p14:tracePt t="138147" x="4178300" y="3390900"/>
          <p14:tracePt t="138173" x="4184650" y="3390900"/>
          <p14:tracePt t="138332" x="4191000" y="3390900"/>
          <p14:tracePt t="138376" x="4197350" y="3390900"/>
          <p14:tracePt t="138397" x="4203700" y="3390900"/>
          <p14:tracePt t="138407" x="4210050" y="3390900"/>
          <p14:tracePt t="138427" x="4216400" y="3390900"/>
          <p14:tracePt t="138437" x="4222750" y="3390900"/>
          <p14:tracePt t="138471" x="4229100" y="3390900"/>
          <p14:tracePt t="138481" x="4235450" y="3390900"/>
          <p14:tracePt t="138503" x="4248150" y="3390900"/>
          <p14:tracePt t="138513" x="4254500" y="3390900"/>
          <p14:tracePt t="138523" x="4260850" y="3390900"/>
          <p14:tracePt t="138533" x="4267200" y="3390900"/>
          <p14:tracePt t="138547" x="4267200" y="3397250"/>
          <p14:tracePt t="138566" x="4273550" y="3397250"/>
          <p14:tracePt t="138598" x="4279900" y="3397250"/>
          <p14:tracePt t="138619" x="4286250" y="3397250"/>
          <p14:tracePt t="138642" x="4292600" y="3397250"/>
          <p14:tracePt t="138651" x="4298950" y="3397250"/>
          <p14:tracePt t="165795" x="4292600" y="3397250"/>
          <p14:tracePt t="165806" x="4279900" y="3403600"/>
          <p14:tracePt t="165817" x="4260850" y="3403600"/>
          <p14:tracePt t="165827" x="4241800" y="3416300"/>
          <p14:tracePt t="165841" x="4222750" y="3422650"/>
          <p14:tracePt t="165856" x="4210050" y="3429000"/>
          <p14:tracePt t="165872" x="4191000" y="3441700"/>
          <p14:tracePt t="165889" x="4171950" y="3460750"/>
          <p14:tracePt t="165905" x="4159250" y="3467100"/>
          <p14:tracePt t="165922" x="4121150" y="3492500"/>
          <p14:tracePt t="165939" x="4108450" y="3498850"/>
          <p14:tracePt t="165957" x="4064000" y="3517900"/>
          <p14:tracePt t="165974" x="4025900" y="3530600"/>
          <p14:tracePt t="165989" x="4006850" y="3536950"/>
          <p14:tracePt t="166006" x="3981450" y="3549650"/>
          <p14:tracePt t="166023" x="3968750" y="3556000"/>
          <p14:tracePt t="166039" x="3949700" y="3568700"/>
          <p14:tracePt t="166055" x="3937000" y="3575050"/>
          <p14:tracePt t="166072" x="3924300" y="3594100"/>
          <p14:tracePt t="166089" x="3924300" y="3600450"/>
          <p14:tracePt t="166105" x="3911600" y="3613150"/>
          <p14:tracePt t="166122" x="3898900" y="3632200"/>
          <p14:tracePt t="166138" x="3898900" y="3644900"/>
          <p14:tracePt t="166157" x="3892550" y="3657600"/>
          <p14:tracePt t="166174" x="3892550" y="3663950"/>
          <p14:tracePt t="166189" x="3886200" y="3670300"/>
          <p14:tracePt t="166229" x="3879850" y="3670300"/>
          <p14:tracePt t="166241" x="3879850" y="3676650"/>
          <p14:tracePt t="166257" x="3879850" y="3683000"/>
          <p14:tracePt t="166273" x="3854450" y="3708400"/>
          <p14:tracePt t="166290" x="3848100" y="3714750"/>
          <p14:tracePt t="166306" x="3829050" y="3740150"/>
          <p14:tracePt t="166324" x="3822700" y="3740150"/>
          <p14:tracePt t="166339" x="3816350" y="3746500"/>
          <p14:tracePt t="166357" x="3810000" y="3752850"/>
          <p14:tracePt t="166379" x="3803650" y="3752850"/>
          <p14:tracePt t="166390" x="3803650" y="3759200"/>
          <p14:tracePt t="169609" x="3810000" y="3759200"/>
          <p14:tracePt t="169620" x="3841750" y="3759200"/>
          <p14:tracePt t="169632" x="3879850" y="3759200"/>
          <p14:tracePt t="169641" x="3930650" y="3759200"/>
          <p14:tracePt t="169653" x="3981450" y="3771900"/>
          <p14:tracePt t="169670" x="4076700" y="3784600"/>
          <p14:tracePt t="169687" x="4318000" y="3803650"/>
          <p14:tracePt t="169702" x="4406900" y="3816350"/>
          <p14:tracePt t="169719" x="4635500" y="3854450"/>
          <p14:tracePt t="169736" x="4838700" y="3886200"/>
          <p14:tracePt t="169753" x="4921250" y="3917950"/>
          <p14:tracePt t="169770" x="5029200" y="3956050"/>
          <p14:tracePt t="169786" x="5060950" y="3968750"/>
          <p14:tracePt t="169803" x="5137150" y="4006850"/>
          <p14:tracePt t="169820" x="5168900" y="4013200"/>
          <p14:tracePt t="169836" x="5207000" y="4025900"/>
          <p14:tracePt t="169853" x="5238750" y="4032250"/>
          <p14:tracePt t="169869" x="5245100" y="4032250"/>
          <p14:tracePt t="169886" x="5264150" y="4044950"/>
          <p14:tracePt t="169902" x="5276850" y="4044950"/>
          <p14:tracePt t="169919" x="5308600" y="4057650"/>
          <p14:tracePt t="169937" x="5372100" y="4070350"/>
          <p14:tracePt t="169952" x="5410200" y="4089400"/>
          <p14:tracePt t="169969" x="5543550" y="4108450"/>
          <p14:tracePt t="169986" x="5594350" y="4114800"/>
          <p14:tracePt t="170003" x="5670550" y="4133850"/>
          <p14:tracePt t="170019" x="5689600" y="4140200"/>
          <p14:tracePt t="170035" x="5708650" y="4140200"/>
          <p14:tracePt t="170053" x="5715000" y="4146550"/>
          <p14:tracePt t="170265" x="5670550" y="4146550"/>
          <p14:tracePt t="170277" x="5632450" y="4127500"/>
          <p14:tracePt t="170287" x="5575300" y="4108450"/>
          <p14:tracePt t="170302" x="5467350" y="4057650"/>
          <p14:tracePt t="170319" x="5149850" y="3873500"/>
          <p14:tracePt t="170335" x="4965700" y="3746500"/>
          <p14:tracePt t="170351" x="4470400" y="3517900"/>
          <p14:tracePt t="170368" x="4279900" y="3435350"/>
          <p14:tracePt t="170385" x="4000500" y="3333750"/>
          <p14:tracePt t="170402" x="3848100" y="3295650"/>
          <p14:tracePt t="170418" x="3619500" y="3219450"/>
          <p14:tracePt t="170435" x="3486150" y="3200400"/>
          <p14:tracePt t="170451" x="3422650" y="3187700"/>
          <p14:tracePt t="170468" x="3321050" y="3187700"/>
          <p14:tracePt t="170485" x="3289300" y="3187700"/>
          <p14:tracePt t="170502" x="3238500" y="3187700"/>
          <p14:tracePt t="170519" x="3200400" y="3194050"/>
          <p14:tracePt t="170535" x="3168650" y="3206750"/>
          <p14:tracePt t="170552" x="3117850" y="3213100"/>
          <p14:tracePt t="170568" x="3092450" y="3225800"/>
          <p14:tracePt t="170585" x="3016250" y="3244850"/>
          <p14:tracePt t="170601" x="2965450" y="3257550"/>
          <p14:tracePt t="170618" x="2851150" y="3308350"/>
          <p14:tracePt t="170637" x="2774950" y="3346450"/>
          <p14:tracePt t="170653" x="2755900" y="3365500"/>
          <p14:tracePt t="170670" x="2717800" y="3397250"/>
          <p14:tracePt t="170685" x="2705100" y="3409950"/>
          <p14:tracePt t="170701" x="2673350" y="3448050"/>
          <p14:tracePt t="170718" x="2654300" y="3467100"/>
          <p14:tracePt t="170735" x="2628900" y="3505200"/>
          <p14:tracePt t="170752" x="2609850" y="3524250"/>
          <p14:tracePt t="170768" x="2603500" y="3536950"/>
          <p14:tracePt t="170785" x="2590800" y="3562350"/>
          <p14:tracePt t="170802" x="2584450" y="3568700"/>
          <p14:tracePt t="170818" x="2571750" y="3587750"/>
          <p14:tracePt t="170835" x="2571750" y="3594100"/>
          <p14:tracePt t="170851" x="2571750" y="3606800"/>
          <p14:tracePt t="170869" x="2571750" y="3619500"/>
          <p14:tracePt t="170885" x="2571750" y="3625850"/>
          <p14:tracePt t="170901" x="2571750" y="3638550"/>
          <p14:tracePt t="170918" x="2571750" y="3644900"/>
          <p14:tracePt t="170935" x="2571750" y="3670300"/>
          <p14:tracePt t="170951" x="2571750" y="3676650"/>
          <p14:tracePt t="170955" x="2578100" y="3683000"/>
          <p14:tracePt t="170968" x="2590800" y="3695700"/>
          <p14:tracePt t="170985" x="2635250" y="3702050"/>
          <p14:tracePt t="171002" x="2673350" y="3702050"/>
          <p14:tracePt t="171018" x="2743200" y="3689350"/>
          <p14:tracePt t="171035" x="2774950" y="3670300"/>
          <p14:tracePt t="171052" x="2806700" y="3638550"/>
          <p14:tracePt t="171068" x="2819400" y="3619500"/>
          <p14:tracePt t="171085" x="2819400" y="3594100"/>
          <p14:tracePt t="171101" x="2800350" y="3581400"/>
          <p14:tracePt t="171118" x="2736850" y="3581400"/>
          <p14:tracePt t="171135" x="2590800" y="3606800"/>
          <p14:tracePt t="171151" x="2508250" y="3670300"/>
          <p14:tracePt t="171168" x="2343150" y="3816350"/>
          <p14:tracePt t="171185" x="2279650" y="3886200"/>
          <p14:tracePt t="171201" x="2190750" y="4025900"/>
          <p14:tracePt t="171218" x="2152650" y="4121150"/>
          <p14:tracePt t="171234" x="2146300" y="4152900"/>
          <p14:tracePt t="171251" x="2146300" y="4184650"/>
          <p14:tracePt t="171268" x="2146300" y="4203700"/>
          <p14:tracePt t="171285" x="2146300" y="4229100"/>
          <p14:tracePt t="171302" x="2146300" y="4235450"/>
          <p14:tracePt t="171318" x="2146300" y="4241800"/>
          <p14:tracePt t="171335" x="2146300" y="4248150"/>
          <p14:tracePt t="171355" x="2146300" y="4254500"/>
          <p14:tracePt t="171588" x="2152650" y="4254500"/>
          <p14:tracePt t="171599" x="2165350" y="4254500"/>
          <p14:tracePt t="171609" x="2178050" y="4254500"/>
          <p14:tracePt t="171620" x="2203450" y="4254500"/>
          <p14:tracePt t="171634" x="2241550" y="4254500"/>
          <p14:tracePt t="171650" x="2311400" y="4235450"/>
          <p14:tracePt t="171668" x="2432050" y="4191000"/>
          <p14:tracePt t="171684" x="2508250" y="4152900"/>
          <p14:tracePt t="171700" x="2520950" y="4140200"/>
          <p14:tracePt t="171717" x="2552700" y="4095750"/>
          <p14:tracePt t="171734" x="2552700" y="4070350"/>
          <p14:tracePt t="171750" x="2552700" y="4013200"/>
          <p14:tracePt t="171767" x="2533650" y="4000500"/>
          <p14:tracePt t="171784" x="2457450" y="3937000"/>
          <p14:tracePt t="171801" x="2387600" y="3924300"/>
          <p14:tracePt t="171817" x="2362200" y="3924300"/>
          <p14:tracePt t="171835" x="2324100" y="3924300"/>
          <p14:tracePt t="171851" x="2311400" y="3937000"/>
          <p14:tracePt t="171867" x="2286000" y="3981450"/>
          <p14:tracePt t="171884" x="2273300" y="4019550"/>
          <p14:tracePt t="171900" x="2273300" y="4076700"/>
          <p14:tracePt t="171917" x="2273300" y="4121150"/>
          <p14:tracePt t="171933" x="2292350" y="4133850"/>
          <p14:tracePt t="171950" x="2349500" y="4146550"/>
          <p14:tracePt t="171967" x="2387600" y="4146550"/>
          <p14:tracePt t="171983" x="2482850" y="4070350"/>
          <p14:tracePt t="172000" x="2520950" y="3987800"/>
          <p14:tracePt t="172017" x="2540000" y="3873500"/>
          <p14:tracePt t="172034" x="2533650" y="3829050"/>
          <p14:tracePt t="172050" x="2514600" y="3816350"/>
          <p14:tracePt t="172067" x="2463800" y="3816350"/>
          <p14:tracePt t="172084" x="2451100" y="3816350"/>
          <p14:tracePt t="172100" x="2438400" y="3816350"/>
          <p14:tracePt t="173114" x="2438400" y="3822700"/>
          <p14:tracePt t="173123" x="2438400" y="3829050"/>
          <p14:tracePt t="173134" x="2432050" y="3854450"/>
          <p14:tracePt t="173149" x="2432050" y="3867150"/>
          <p14:tracePt t="173166" x="2425700" y="3892550"/>
          <p14:tracePt t="173199" x="2425700" y="3905250"/>
          <p14:tracePt t="173216" x="2425700" y="3911600"/>
          <p14:tracePt t="173233" x="2425700" y="3917950"/>
          <p14:tracePt t="173266" x="2451100" y="3930650"/>
          <p14:tracePt t="173283" x="2476500" y="3930650"/>
          <p14:tracePt t="173299" x="2489200" y="3930650"/>
          <p14:tracePt t="173316" x="2508250" y="3930650"/>
          <p14:tracePt t="173357" x="2514600" y="3930650"/>
          <p14:tracePt t="173462" x="2514600" y="3937000"/>
          <p14:tracePt t="173473" x="2508250" y="3937000"/>
          <p14:tracePt t="173484" x="2495550" y="3943350"/>
          <p14:tracePt t="173499" x="2489200" y="3943350"/>
          <p14:tracePt t="173515" x="2482850" y="3949700"/>
          <p14:tracePt t="173532" x="2476500" y="3956050"/>
          <p14:tracePt t="173548" x="2470150" y="3968750"/>
          <p14:tracePt t="173565" x="2470150" y="3975100"/>
          <p14:tracePt t="173582" x="2470150" y="3981450"/>
          <p14:tracePt t="173601" x="2470150" y="3994150"/>
          <p14:tracePt t="173617" x="2482850" y="4000500"/>
          <p14:tracePt t="173633" x="2533650" y="4000500"/>
          <p14:tracePt t="173649" x="2552700" y="3994150"/>
          <p14:tracePt t="173665" x="2590800" y="3981450"/>
          <p14:tracePt t="173682" x="2590800" y="3975100"/>
          <p14:tracePt t="173700" x="2603500" y="3962400"/>
          <p14:tracePt t="173717" x="2603500" y="3956050"/>
          <p14:tracePt t="173748" x="2603500" y="3949700"/>
          <p14:tracePt t="173779" x="2597150" y="3949700"/>
          <p14:tracePt t="173843" x="2590800" y="3949700"/>
          <p14:tracePt t="174182" x="2590800" y="3943350"/>
          <p14:tracePt t="175739" x="2584450" y="3943350"/>
          <p14:tracePt t="176078" x="2584450" y="3937000"/>
          <p14:tracePt t="176089" x="2584450" y="3924300"/>
          <p14:tracePt t="176100" x="2590800" y="3905250"/>
          <p14:tracePt t="176115" x="2616200" y="3879850"/>
          <p14:tracePt t="176132" x="2692400" y="3797300"/>
          <p14:tracePt t="176147" x="2730500" y="3752850"/>
          <p14:tracePt t="176164" x="2825750" y="3663950"/>
          <p14:tracePt t="176180" x="2870200" y="3613150"/>
          <p14:tracePt t="176196" x="3003550" y="3517900"/>
          <p14:tracePt t="176214" x="3073400" y="3467100"/>
          <p14:tracePt t="176231" x="3200400" y="3378200"/>
          <p14:tracePt t="176248" x="3333750" y="3295650"/>
          <p14:tracePt t="176264" x="3441700" y="3270250"/>
          <p14:tracePt t="176280" x="3625850" y="3206750"/>
          <p14:tracePt t="176297" x="3714750" y="3194050"/>
          <p14:tracePt t="176314" x="3867150" y="3175000"/>
          <p14:tracePt t="176331" x="3981450" y="3175000"/>
          <p14:tracePt t="176347" x="4197350" y="3175000"/>
          <p14:tracePt t="176363" x="4330700" y="3200400"/>
          <p14:tracePt t="176379" x="4387850" y="3219450"/>
          <p14:tracePt t="176396" x="4546600" y="3276600"/>
          <p14:tracePt t="176413" x="4622800" y="3308350"/>
          <p14:tracePt t="176430" x="4775200" y="3365500"/>
          <p14:tracePt t="176446" x="4845050" y="3403600"/>
          <p14:tracePt t="176448" x="4889500" y="3441700"/>
          <p14:tracePt t="176463" x="4933950" y="3479800"/>
          <p14:tracePt t="176479" x="4991100" y="3543300"/>
          <p14:tracePt t="176496" x="5029200" y="3594100"/>
          <p14:tracePt t="176514" x="5092700" y="3683000"/>
          <p14:tracePt t="176530" x="5118100" y="3727450"/>
          <p14:tracePt t="176547" x="5149850" y="3860800"/>
          <p14:tracePt t="176565" x="5149850" y="4013200"/>
          <p14:tracePt t="176582" x="5149850" y="4076700"/>
          <p14:tracePt t="176598" x="5137150" y="4140200"/>
          <p14:tracePt t="176614" x="5124450" y="4159250"/>
          <p14:tracePt t="176631" x="5111750" y="4184650"/>
          <p14:tracePt t="176648" x="5105400" y="4191000"/>
          <p14:tracePt t="176663" x="5086350" y="4203700"/>
          <p14:tracePt t="176696" x="5067300" y="4203700"/>
          <p14:tracePt t="176712" x="5060950" y="4146550"/>
          <p14:tracePt t="176729" x="5060950" y="4089400"/>
          <p14:tracePt t="176746" x="5060950" y="4032250"/>
          <p14:tracePt t="176762" x="5060950" y="4025900"/>
          <p14:tracePt t="176779" x="5060950" y="4006850"/>
          <p14:tracePt t="176796" x="5073650" y="4000500"/>
          <p14:tracePt t="176812" x="5137150" y="4000500"/>
          <p14:tracePt t="176829" x="5187950" y="4000500"/>
          <p14:tracePt t="176846" x="5207000" y="4006850"/>
          <p14:tracePt t="176863" x="5226050" y="4025900"/>
          <p14:tracePt t="176879" x="5245100" y="4076700"/>
          <p14:tracePt t="176896" x="5245100" y="4146550"/>
          <p14:tracePt t="176913" x="5232400" y="4210050"/>
          <p14:tracePt t="176929" x="5175250" y="4279900"/>
          <p14:tracePt t="176946" x="5137150" y="4311650"/>
          <p14:tracePt t="176962" x="5124450" y="4324350"/>
          <p14:tracePt t="176979" x="5111750" y="4330700"/>
          <p14:tracePt t="177390" x="5111750" y="4324350"/>
          <p14:tracePt t="177401" x="5111750" y="4305300"/>
          <p14:tracePt t="177411" x="5118100" y="4286250"/>
          <p14:tracePt t="177422" x="5137150" y="4267200"/>
          <p14:tracePt t="177432" x="5143500" y="4235450"/>
          <p14:tracePt t="177446" x="5156200" y="4203700"/>
          <p14:tracePt t="177462" x="5162550" y="4171950"/>
          <p14:tracePt t="177479" x="5168900" y="4133850"/>
          <p14:tracePt t="177496" x="5175250" y="4114800"/>
          <p14:tracePt t="177512" x="5175250" y="4108450"/>
          <p14:tracePt t="177529" x="5181600" y="4089400"/>
          <p14:tracePt t="177546" x="5187950" y="4076700"/>
          <p14:tracePt t="177562" x="5200650" y="4064000"/>
          <p14:tracePt t="177578" x="5207000" y="4064000"/>
          <p14:tracePt t="177595" x="5238750" y="4044950"/>
          <p14:tracePt t="177613" x="5283200" y="4025900"/>
          <p14:tracePt t="177629" x="5302250" y="4025900"/>
          <p14:tracePt t="177646" x="5334000" y="4025900"/>
          <p14:tracePt t="177663" x="5340350" y="4025900"/>
          <p14:tracePt t="177678" x="5353050" y="4025900"/>
          <p14:tracePt t="177711" x="5353050" y="4070350"/>
          <p14:tracePt t="177728" x="5314950" y="4133850"/>
          <p14:tracePt t="177745" x="5283200" y="4165600"/>
          <p14:tracePt t="177761" x="5200650" y="4248150"/>
          <p14:tracePt t="177778" x="5168900" y="4273550"/>
          <p14:tracePt t="177795" x="5067300" y="4318000"/>
          <p14:tracePt t="177811" x="5041900" y="4318000"/>
          <p14:tracePt t="177829" x="5003800" y="4318000"/>
          <p14:tracePt t="177846" x="4984750" y="4273550"/>
          <p14:tracePt t="177862" x="4978400" y="4241800"/>
          <p14:tracePt t="177879" x="4978400" y="4140200"/>
          <p14:tracePt t="177896" x="4978400" y="4108450"/>
          <p14:tracePt t="177912" x="4997450" y="4076700"/>
          <p14:tracePt t="177929" x="5010150" y="4064000"/>
          <p14:tracePt t="177946" x="5060950" y="4051300"/>
          <p14:tracePt t="177962" x="5111750" y="4051300"/>
          <p14:tracePt t="177979" x="5130800" y="4070350"/>
          <p14:tracePt t="177995" x="5162550" y="4095750"/>
          <p14:tracePt t="178012" x="5168900" y="4121150"/>
          <p14:tracePt t="178028" x="5168900" y="4159250"/>
          <p14:tracePt t="178046" x="5168900" y="4191000"/>
          <p14:tracePt t="178062" x="5156200" y="4197350"/>
          <p14:tracePt t="178078" x="5124450" y="4210050"/>
          <p14:tracePt t="178095" x="5118100" y="4210050"/>
          <p14:tracePt t="178113" x="5105400" y="4210050"/>
          <p14:tracePt t="178129" x="5099050" y="4210050"/>
          <p14:tracePt t="178145" x="5099050" y="4184650"/>
          <p14:tracePt t="178163" x="5099050" y="4171950"/>
          <p14:tracePt t="178179" x="5105400" y="4140200"/>
          <p14:tracePt t="178196" x="5137150" y="4127500"/>
          <p14:tracePt t="178211" x="5149850" y="4121150"/>
          <p14:tracePt t="178229" x="5175250" y="4121150"/>
          <p14:tracePt t="178245" x="5187950" y="4121150"/>
          <p14:tracePt t="178262" x="5194300" y="4121150"/>
          <p14:tracePt t="178278" x="5200650" y="4121150"/>
          <p14:tracePt t="178313" x="5207000" y="4121150"/>
          <p14:tracePt t="181570" x="5213350" y="4121150"/>
          <p14:tracePt t="181581" x="5219700" y="4114800"/>
          <p14:tracePt t="181591" x="5232400" y="4108450"/>
          <p14:tracePt t="181602" x="5251450" y="4102100"/>
          <p14:tracePt t="181613" x="5264150" y="4089400"/>
          <p14:tracePt t="181626" x="5276850" y="4083050"/>
          <p14:tracePt t="181643" x="5295900" y="4070350"/>
          <p14:tracePt t="181659" x="5346700" y="4032250"/>
          <p14:tracePt t="181677" x="5461000" y="3956050"/>
          <p14:tracePt t="181693" x="5518150" y="3924300"/>
          <p14:tracePt t="181710" x="5657850" y="3867150"/>
          <p14:tracePt t="181726" x="5791200" y="3822700"/>
          <p14:tracePt t="181742" x="6032500" y="3771900"/>
          <p14:tracePt t="181758" x="6134100" y="3740150"/>
          <p14:tracePt t="181775" x="6394450" y="3695700"/>
          <p14:tracePt t="181792" x="6673850" y="3651250"/>
          <p14:tracePt t="181809" x="6775450" y="3632200"/>
          <p14:tracePt t="181825" x="7035800" y="3600450"/>
          <p14:tracePt t="181841" x="7156450" y="3600450"/>
          <p14:tracePt t="181858" x="7346950" y="3600450"/>
          <p14:tracePt t="181876" x="7435850" y="3600450"/>
          <p14:tracePt t="181891" x="7639050" y="3600450"/>
          <p14:tracePt t="181908" x="7791450" y="3600450"/>
          <p14:tracePt t="181925" x="7848600" y="3613150"/>
          <p14:tracePt t="181941" x="7931150" y="3619500"/>
          <p14:tracePt t="181958" x="7969250" y="3619500"/>
          <p14:tracePt t="181975" x="8058150" y="3619500"/>
          <p14:tracePt t="181991" x="8089900" y="3619500"/>
          <p14:tracePt t="182008" x="8128000" y="3619500"/>
          <p14:tracePt t="182024" x="8140700" y="3619500"/>
          <p14:tracePt t="182041" x="8147050" y="3619500"/>
          <p14:tracePt t="182059" x="8147050" y="3613150"/>
          <p14:tracePt t="182076" x="8147050" y="3600450"/>
          <p14:tracePt t="182092" x="8108950" y="3556000"/>
          <p14:tracePt t="182110" x="7886700" y="3441700"/>
          <p14:tracePt t="182125" x="7664450" y="3359150"/>
          <p14:tracePt t="182141" x="7207250" y="3263900"/>
          <p14:tracePt t="182158" x="6915150" y="3232150"/>
          <p14:tracePt t="182175" x="6305550" y="3200400"/>
          <p14:tracePt t="182191" x="5994400" y="3200400"/>
          <p14:tracePt t="182208" x="5340350" y="3225800"/>
          <p14:tracePt t="182225" x="5048250" y="3244850"/>
          <p14:tracePt t="182241" x="4483100" y="3321050"/>
          <p14:tracePt t="182258" x="4076700" y="3422650"/>
          <p14:tracePt t="182274" x="3924300" y="3454400"/>
          <p14:tracePt t="182291" x="3702050" y="3498850"/>
          <p14:tracePt t="182308" x="3613150" y="3517900"/>
          <p14:tracePt t="182325" x="3505200" y="3556000"/>
          <p14:tracePt t="182342" x="3460750" y="3581400"/>
          <p14:tracePt t="182358" x="3397250" y="3619500"/>
          <p14:tracePt t="182374" x="3340100" y="3651250"/>
          <p14:tracePt t="182391" x="3314700" y="3663950"/>
          <p14:tracePt t="183116" x="3308350" y="3663950"/>
          <p14:tracePt t="183128" x="3302000" y="3670300"/>
          <p14:tracePt t="183137" x="3289300" y="3670300"/>
          <p14:tracePt t="183148" x="3276600" y="3676650"/>
          <p14:tracePt t="183159" x="3263900" y="3683000"/>
          <p14:tracePt t="183175" x="3251200" y="3695700"/>
          <p14:tracePt t="183192" x="3225800" y="3708400"/>
          <p14:tracePt t="183208" x="3213100" y="3714750"/>
          <p14:tracePt t="183225" x="3194050" y="3727450"/>
          <p14:tracePt t="183243" x="3181350" y="3733800"/>
          <p14:tracePt t="183257" x="3168650" y="3746500"/>
          <p14:tracePt t="183274" x="3143250" y="3759200"/>
          <p14:tracePt t="183290" x="3130550" y="3765550"/>
          <p14:tracePt t="183307" x="3086100" y="3803650"/>
          <p14:tracePt t="183324" x="3054350" y="3829050"/>
          <p14:tracePt t="183340" x="3003550" y="3867150"/>
          <p14:tracePt t="183357" x="2978150" y="3879850"/>
          <p14:tracePt t="183373" x="2952750" y="3937000"/>
          <p14:tracePt t="183390" x="2914650" y="4051300"/>
          <p14:tracePt t="183407" x="2914650" y="4070350"/>
          <p14:tracePt t="183423" x="2914650" y="4108450"/>
          <p14:tracePt t="183441" x="2927350" y="4127500"/>
          <p14:tracePt t="183443" x="2971800" y="4140200"/>
          <p14:tracePt t="183457" x="3035300" y="4159250"/>
          <p14:tracePt t="183474" x="3098800" y="4159250"/>
          <p14:tracePt t="183490" x="3244850" y="4114800"/>
          <p14:tracePt t="183507" x="3371850" y="4038600"/>
          <p14:tracePt t="183523" x="3416300" y="4000500"/>
          <p14:tracePt t="183541" x="3460750" y="3968750"/>
          <p14:tracePt t="183557" x="3467100" y="3962400"/>
          <p14:tracePt t="183573" x="3467100" y="3943350"/>
          <p14:tracePt t="183590" x="3448050" y="3930650"/>
          <p14:tracePt t="183606" x="3244850" y="3911600"/>
          <p14:tracePt t="183623" x="2876550" y="4019550"/>
          <p14:tracePt t="183640" x="2730500" y="4089400"/>
          <p14:tracePt t="183657" x="2527300" y="4216400"/>
          <p14:tracePt t="183673" x="2470150" y="4260850"/>
          <p14:tracePt t="183690" x="2425700" y="4286250"/>
          <p14:tracePt t="183707" x="2413000" y="4292600"/>
          <p14:tracePt t="183724" x="2406650" y="4298950"/>
          <p14:tracePt t="183740" x="2406650" y="4305300"/>
          <p14:tracePt t="183757" x="2406650" y="4311650"/>
          <p14:tracePt t="183782" x="2400300" y="4311650"/>
          <p14:tracePt t="183824" x="2400300" y="4318000"/>
          <p14:tracePt t="184120" x="2393950" y="4318000"/>
          <p14:tracePt t="184152" x="2381250" y="4318000"/>
          <p14:tracePt t="184163" x="2368550" y="4318000"/>
          <p14:tracePt t="184173" x="2355850" y="4318000"/>
          <p14:tracePt t="184184" x="2336800" y="4318000"/>
          <p14:tracePt t="184195" x="2298700" y="4318000"/>
          <p14:tracePt t="184205" x="2273300" y="4318000"/>
          <p14:tracePt t="184223" x="2216150" y="4318000"/>
          <p14:tracePt t="184239" x="2159000" y="4318000"/>
          <p14:tracePt t="184256" x="2146300" y="4318000"/>
          <p14:tracePt t="184272" x="2127250" y="4318000"/>
          <p14:tracePt t="184306" x="2120900" y="4318000"/>
          <p14:tracePt t="184324" x="2120900" y="4349750"/>
          <p14:tracePt t="184340" x="2120900" y="4381500"/>
          <p14:tracePt t="184357" x="2120900" y="4413250"/>
          <p14:tracePt t="184373" x="2133600" y="4438650"/>
          <p14:tracePt t="184390" x="2197100" y="4457700"/>
          <p14:tracePt t="184407" x="2254250" y="4464050"/>
          <p14:tracePt t="184423" x="2273300" y="4464050"/>
          <p14:tracePt t="184440" x="2292350" y="4464050"/>
          <p14:tracePt t="184457" x="2298700" y="4464050"/>
          <p14:tracePt t="184534" x="2273300" y="4464050"/>
          <p14:tracePt t="184544" x="2260600" y="4464050"/>
          <p14:tracePt t="184555" x="2254250" y="4464050"/>
          <p14:tracePt t="184570" x="2247900" y="4464050"/>
          <p14:tracePt t="191313" x="2247900" y="4457700"/>
          <p14:tracePt t="191335" x="2247900" y="4445000"/>
          <p14:tracePt t="191344" x="2254250" y="4419600"/>
          <p14:tracePt t="191355" x="2266950" y="4406900"/>
          <p14:tracePt t="191366" x="2279650" y="4387850"/>
          <p14:tracePt t="191383" x="2292350" y="4375150"/>
          <p14:tracePt t="191399" x="2324100" y="4349750"/>
          <p14:tracePt t="191417" x="2336800" y="4343400"/>
          <p14:tracePt t="191433" x="2362200" y="4311650"/>
          <p14:tracePt t="191450" x="2381250" y="4292600"/>
          <p14:tracePt t="191466" x="2400300" y="4286250"/>
          <p14:tracePt t="191483" x="2432050" y="4260850"/>
          <p14:tracePt t="191499" x="2444750" y="4248150"/>
          <p14:tracePt t="191516" x="2489200" y="4210050"/>
          <p14:tracePt t="191534" x="2540000" y="4171950"/>
          <p14:tracePt t="191549" x="2559050" y="4159250"/>
          <p14:tracePt t="191566" x="2609850" y="4127500"/>
          <p14:tracePt t="191582" x="2635250" y="4114800"/>
          <p14:tracePt t="191599" x="2667000" y="4102100"/>
          <p14:tracePt t="191616" x="2679700" y="4095750"/>
          <p14:tracePt t="191632" x="2705100" y="4089400"/>
          <p14:tracePt t="191649" x="2724150" y="4083050"/>
          <p14:tracePt t="191666" x="2749550" y="4076700"/>
          <p14:tracePt t="191682" x="2781300" y="4076700"/>
          <p14:tracePt t="191700" x="2806700" y="4064000"/>
          <p14:tracePt t="191716" x="2838450" y="4057650"/>
          <p14:tracePt t="191732" x="2851150" y="4057650"/>
          <p14:tracePt t="191749" x="2876550" y="4051300"/>
          <p14:tracePt t="191766" x="2889250" y="4051300"/>
          <p14:tracePt t="191782" x="2914650" y="4044950"/>
          <p14:tracePt t="191799" x="2940050" y="4038600"/>
          <p14:tracePt t="191816" x="2952750" y="4032250"/>
          <p14:tracePt t="191832" x="3003550" y="4025900"/>
          <p14:tracePt t="191851" x="3028950" y="4019550"/>
          <p14:tracePt t="191868" x="3098800" y="4013200"/>
          <p14:tracePt t="191884" x="3162300" y="4013200"/>
          <p14:tracePt t="191899" x="3194050" y="4006850"/>
          <p14:tracePt t="191916" x="3282950" y="4006850"/>
          <p14:tracePt t="191932" x="3327400" y="4006850"/>
          <p14:tracePt t="191949" x="3429000" y="4006850"/>
          <p14:tracePt t="191965" x="3467100" y="4006850"/>
          <p14:tracePt t="191982" x="3517900" y="4006850"/>
          <p14:tracePt t="191999" x="3536950" y="4006850"/>
          <p14:tracePt t="192015" x="3587750" y="4006850"/>
          <p14:tracePt t="192032" x="3632200" y="4006850"/>
          <p14:tracePt t="192049" x="3663950" y="4006850"/>
          <p14:tracePt t="192065" x="3746500" y="4013200"/>
          <p14:tracePt t="192082" x="3771900" y="4013200"/>
          <p14:tracePt t="192099" x="3841750" y="4019550"/>
          <p14:tracePt t="192116" x="3905250" y="4019550"/>
          <p14:tracePt t="192133" x="4083050" y="4038600"/>
          <p14:tracePt t="192149" x="4235450" y="4051300"/>
          <p14:tracePt t="192166" x="4330700" y="4064000"/>
          <p14:tracePt t="192182" x="4533900" y="4089400"/>
          <p14:tracePt t="192201" x="4635500" y="4089400"/>
          <p14:tracePt t="192217" x="4800600" y="4089400"/>
          <p14:tracePt t="192232" x="4902200" y="4089400"/>
          <p14:tracePt t="192248" x="5092700" y="4089400"/>
          <p14:tracePt t="192265" x="5270500" y="4070350"/>
          <p14:tracePt t="192282" x="5365750" y="4057650"/>
          <p14:tracePt t="224138" x="5346700" y="4064000"/>
          <p14:tracePt t="224148" x="5308600" y="4089400"/>
          <p14:tracePt t="224158" x="5264150" y="4114800"/>
          <p14:tracePt t="224171" x="5207000" y="4152900"/>
          <p14:tracePt t="224187" x="5168900" y="4191000"/>
          <p14:tracePt t="224204" x="5118100" y="4235450"/>
          <p14:tracePt t="224222" x="5080000" y="4273550"/>
          <p14:tracePt t="224238" x="5067300" y="4279900"/>
          <p14:tracePt t="224254" x="5048250" y="4298950"/>
          <p14:tracePt t="224270" x="5041900" y="4311650"/>
          <p14:tracePt t="224287" x="5029200" y="4337050"/>
          <p14:tracePt t="224303" x="5022850" y="4343400"/>
          <p14:tracePt t="224320" x="5016500" y="4349750"/>
          <p14:tracePt t="224337" x="5010150" y="4356100"/>
          <p14:tracePt t="224354" x="5010150" y="4362450"/>
          <p14:tracePt t="224370" x="5010150" y="4368800"/>
          <p14:tracePt t="224386" x="5010150" y="4375150"/>
          <p14:tracePt t="224403" x="5010150" y="4387850"/>
          <p14:tracePt t="224420" x="4997450" y="4413250"/>
          <p14:tracePt t="224436" x="4997450" y="4451350"/>
          <p14:tracePt t="224454" x="4997450" y="4476750"/>
          <p14:tracePt t="224470" x="4997450" y="4489450"/>
          <p14:tracePt t="224486" x="4997450" y="4527550"/>
          <p14:tracePt t="224503" x="4997450" y="4540250"/>
          <p14:tracePt t="224519" x="4997450" y="4584700"/>
          <p14:tracePt t="224536" x="4997450" y="4603750"/>
          <p14:tracePt t="224553" x="4991100" y="4673600"/>
          <p14:tracePt t="224571" x="4991100" y="4711700"/>
          <p14:tracePt t="224587" x="4991100" y="4724400"/>
          <p14:tracePt t="224604" x="4991100" y="4737100"/>
          <p14:tracePt t="224637" x="4991100" y="4743450"/>
          <p14:tracePt t="224655" x="4984750" y="4749800"/>
          <p14:tracePt t="224670" x="4984750" y="4756150"/>
          <p14:tracePt t="224688" x="4959350" y="4768850"/>
          <p14:tracePt t="224704" x="4946650" y="4775200"/>
          <p14:tracePt t="224720" x="4902200" y="4787900"/>
          <p14:tracePt t="224736" x="4883150" y="4794250"/>
          <p14:tracePt t="224753" x="4832350" y="4800600"/>
          <p14:tracePt t="224770" x="4794250" y="4813300"/>
          <p14:tracePt t="224786" x="4711700" y="4826000"/>
          <p14:tracePt t="224804" x="4641850" y="4826000"/>
          <p14:tracePt t="224819" x="4616450" y="4826000"/>
          <p14:tracePt t="224836" x="4584700" y="4826000"/>
          <p14:tracePt t="224853" x="4572000" y="4826000"/>
          <p14:tracePt t="224870" x="4546600" y="4826000"/>
          <p14:tracePt t="224886" x="4533900" y="4826000"/>
          <p14:tracePt t="224903" x="4508500" y="4832350"/>
          <p14:tracePt t="224920" x="4483100" y="4838700"/>
          <p14:tracePt t="224936" x="4464050" y="4857750"/>
          <p14:tracePt t="224952" x="4425950" y="4883150"/>
          <p14:tracePt t="224969" x="4413250" y="4895850"/>
          <p14:tracePt t="224986" x="4375150" y="4946650"/>
          <p14:tracePt t="225002" x="4362450" y="4959350"/>
          <p14:tracePt t="225019" x="4337050" y="5003800"/>
          <p14:tracePt t="225036" x="4330700" y="5022850"/>
          <p14:tracePt t="225052" x="4324350" y="5035550"/>
          <p14:tracePt t="225069" x="4324350" y="5048250"/>
          <p14:tracePt t="225086" x="4324350" y="5060950"/>
          <p14:tracePt t="225102" x="4356100" y="5073650"/>
          <p14:tracePt t="225119" x="4400550" y="5080000"/>
          <p14:tracePt t="225136" x="4489450" y="5080000"/>
          <p14:tracePt t="225153" x="4622800" y="5067300"/>
          <p14:tracePt t="225169" x="4711700" y="5054600"/>
          <p14:tracePt t="225185" x="4845050" y="5029200"/>
          <p14:tracePt t="225202" x="4876800" y="5022850"/>
          <p14:tracePt t="225219" x="4908550" y="5010150"/>
          <p14:tracePt t="225236" x="4921250" y="5003800"/>
          <p14:tracePt t="225252" x="4921250" y="4984750"/>
          <p14:tracePt t="225269" x="4902200" y="4953000"/>
          <p14:tracePt t="225285" x="4838700" y="4908550"/>
          <p14:tracePt t="225302" x="4629150" y="4826000"/>
          <p14:tracePt t="225319" x="4432300" y="4813300"/>
          <p14:tracePt t="225335" x="4051300" y="4800600"/>
          <p14:tracePt t="225352" x="3905250" y="4826000"/>
          <p14:tracePt t="225369" x="3651250" y="4914900"/>
          <p14:tracePt t="225386" x="3505200" y="5003800"/>
          <p14:tracePt t="225402" x="3473450" y="5022850"/>
          <p14:tracePt t="225421" x="3448050" y="5035550"/>
          <p14:tracePt t="225906" x="3448050" y="5022850"/>
          <p14:tracePt t="225916" x="3441700" y="5010150"/>
          <p14:tracePt t="225926" x="3441700" y="4991100"/>
          <p14:tracePt t="225937" x="3441700" y="4959350"/>
          <p14:tracePt t="225953" x="3441700" y="4933950"/>
          <p14:tracePt t="225970" x="3429000" y="4851400"/>
          <p14:tracePt t="225986" x="3429000" y="4819650"/>
          <p14:tracePt t="226003" x="3403600" y="4768850"/>
          <p14:tracePt t="226020" x="3384550" y="4749800"/>
          <p14:tracePt t="226036" x="3295650" y="4686300"/>
          <p14:tracePt t="226054" x="3162300" y="4660900"/>
          <p14:tracePt t="226070" x="3048000" y="4660900"/>
          <p14:tracePt t="226086" x="2844800" y="4768850"/>
          <p14:tracePt t="226103" x="2749550" y="4845050"/>
          <p14:tracePt t="226120" x="2641600" y="4959350"/>
          <p14:tracePt t="226135" x="2603500" y="5029200"/>
          <p14:tracePt t="226152" x="2546350" y="5130800"/>
          <p14:tracePt t="226170" x="2546350" y="5168900"/>
          <p14:tracePt t="226185" x="2546350" y="5194300"/>
          <p14:tracePt t="226203" x="2565400" y="5213350"/>
          <p14:tracePt t="226219" x="2603500" y="5219700"/>
          <p14:tracePt t="226236" x="2730500" y="5219700"/>
          <p14:tracePt t="226251" x="2787650" y="5207000"/>
          <p14:tracePt t="226268" x="2851150" y="5149850"/>
          <p14:tracePt t="226285" x="2889250" y="5105400"/>
          <p14:tracePt t="226301" x="2940050" y="4965700"/>
          <p14:tracePt t="226318" x="2946400" y="4883150"/>
          <p14:tracePt t="226335" x="2946400" y="4876800"/>
          <p14:tracePt t="226351" x="2882900" y="4845050"/>
          <p14:tracePt t="226368" x="2819400" y="4845050"/>
          <p14:tracePt t="226386" x="2705100" y="4914900"/>
          <p14:tracePt t="226403" x="2635250" y="4984750"/>
          <p14:tracePt t="226419" x="2616200" y="5016500"/>
          <p14:tracePt t="226436" x="2603500" y="5048250"/>
          <p14:tracePt t="226452" x="2603500" y="5060950"/>
          <p14:tracePt t="226468" x="2609850" y="5080000"/>
          <p14:tracePt t="226484" x="2641600" y="5086350"/>
          <p14:tracePt t="226501" x="2730500" y="5092700"/>
          <p14:tracePt t="226519" x="2768600" y="5092700"/>
          <p14:tracePt t="226535" x="2819400" y="5086350"/>
          <p14:tracePt t="226553" x="2844800" y="5073650"/>
          <p14:tracePt t="226570" x="2851150" y="5067300"/>
          <p14:tracePt t="228841" x="2851150" y="5060950"/>
          <p14:tracePt t="228852" x="2857500" y="5048250"/>
          <p14:tracePt t="228873" x="2863850" y="5035550"/>
          <p14:tracePt t="228884" x="2876550" y="5022850"/>
          <p14:tracePt t="228893" x="2889250" y="4997450"/>
          <p14:tracePt t="228904" x="2908300" y="4984750"/>
          <p14:tracePt t="228917" x="2921000" y="4965700"/>
          <p14:tracePt t="228934" x="2946400" y="4933950"/>
          <p14:tracePt t="228951" x="3009900" y="4832350"/>
          <p14:tracePt t="228967" x="3060700" y="4743450"/>
          <p14:tracePt t="228982" x="3098800" y="4686300"/>
          <p14:tracePt t="228999" x="3187700" y="4559300"/>
          <p14:tracePt t="229015" x="3238500" y="4495800"/>
          <p14:tracePt t="229032" x="3302000" y="4394200"/>
          <p14:tracePt t="229051" x="3327400" y="4362450"/>
          <p14:tracePt t="229066" x="3371850" y="4286250"/>
          <p14:tracePt t="229083" x="3384550" y="4254500"/>
          <p14:tracePt t="229099" x="3384550" y="4248150"/>
          <p14:tracePt t="229116" x="3403600" y="4222750"/>
          <p14:tracePt t="229133" x="3409950" y="4210050"/>
          <p14:tracePt t="229150" x="3435350" y="4165600"/>
          <p14:tracePt t="229167" x="3448050" y="4133850"/>
          <p14:tracePt t="229183" x="3473450" y="4102100"/>
          <p14:tracePt t="229199" x="3492500" y="4076700"/>
          <p14:tracePt t="229216" x="3498850" y="4064000"/>
          <p14:tracePt t="229232" x="3517900" y="4038600"/>
          <p14:tracePt t="229249" x="3530600" y="4013200"/>
          <p14:tracePt t="229265" x="3549650" y="3981450"/>
          <p14:tracePt t="229282" x="3549650" y="3975100"/>
          <p14:tracePt t="229299" x="3556000" y="3962400"/>
          <p14:tracePt t="230004" x="3556000" y="3968750"/>
          <p14:tracePt t="230015" x="3549650" y="3975100"/>
          <p14:tracePt t="230025" x="3536950" y="3987800"/>
          <p14:tracePt t="230036" x="3536950" y="3994150"/>
          <p14:tracePt t="230049" x="3530600" y="3994150"/>
          <p14:tracePt t="230066" x="3524250" y="3994150"/>
          <p14:tracePt t="230083" x="3511550" y="4006850"/>
          <p14:tracePt t="230099" x="3505200" y="4013200"/>
          <p14:tracePt t="230115" x="3498850" y="4019550"/>
          <p14:tracePt t="230132" x="3498850" y="4025900"/>
          <p14:tracePt t="230148" x="3492500" y="4032250"/>
          <p14:tracePt t="230165" x="3486150" y="4038600"/>
          <p14:tracePt t="230182" x="3479800" y="4044950"/>
          <p14:tracePt t="230198" x="3467100" y="4057650"/>
          <p14:tracePt t="230215" x="3460750" y="4076700"/>
          <p14:tracePt t="230231" x="3441700" y="4095750"/>
          <p14:tracePt t="230248" x="3422650" y="4121150"/>
          <p14:tracePt t="230264" x="3409950" y="4140200"/>
          <p14:tracePt t="230281" x="3390900" y="4184650"/>
          <p14:tracePt t="230297" x="3365500" y="4216400"/>
          <p14:tracePt t="230314" x="3321050" y="4292600"/>
          <p14:tracePt t="230331" x="3295650" y="4337050"/>
          <p14:tracePt t="230347" x="3251200" y="4425950"/>
          <p14:tracePt t="230364" x="3219450" y="4483100"/>
          <p14:tracePt t="230381" x="3194050" y="4521200"/>
          <p14:tracePt t="230398" x="3168650" y="4572000"/>
          <p14:tracePt t="230414" x="3155950" y="4591050"/>
          <p14:tracePt t="230431" x="3124200" y="4635500"/>
          <p14:tracePt t="230448" x="3111500" y="4654550"/>
          <p14:tracePt t="230450" x="3098800" y="4679950"/>
          <p14:tracePt t="230465" x="3079750" y="4705350"/>
          <p14:tracePt t="230481" x="3048000" y="4781550"/>
          <p14:tracePt t="230497" x="3035300" y="4813300"/>
          <p14:tracePt t="230514" x="3009900" y="4895850"/>
          <p14:tracePt t="230531" x="2997200" y="4927600"/>
          <p14:tracePt t="230547" x="2971800" y="4978400"/>
          <p14:tracePt t="230564" x="2952750" y="5029200"/>
          <p14:tracePt t="230580" x="2940050" y="5041900"/>
          <p14:tracePt t="230597" x="2933700" y="5060950"/>
          <p14:tracePt t="230632" x="2933700" y="5067300"/>
          <p14:tracePt t="230714" x="2933700" y="5048250"/>
          <p14:tracePt t="230724" x="2933700" y="5029200"/>
          <p14:tracePt t="230734" x="2933700" y="4978400"/>
          <p14:tracePt t="230747" x="2946400" y="4946650"/>
          <p14:tracePt t="230765" x="2946400" y="4921250"/>
          <p14:tracePt t="230782" x="2952750" y="4870450"/>
          <p14:tracePt t="230799" x="2965450" y="4845050"/>
          <p14:tracePt t="230815" x="2965450" y="4832350"/>
          <p14:tracePt t="230832" x="2965450" y="4813300"/>
          <p14:tracePt t="230848" x="2965450" y="4800600"/>
          <p14:tracePt t="230864" x="2952750" y="4724400"/>
          <p14:tracePt t="230881" x="2933700" y="4673600"/>
          <p14:tracePt t="230898" x="2914650" y="4527550"/>
          <p14:tracePt t="230914" x="2895600" y="4387850"/>
          <p14:tracePt t="230931" x="2889250" y="4305300"/>
          <p14:tracePt t="230947" x="2870200" y="4210050"/>
          <p14:tracePt t="230964" x="2863850" y="4184650"/>
          <p14:tracePt t="230981" x="2844800" y="4127500"/>
          <p14:tracePt t="230997" x="2844800" y="4114800"/>
          <p14:tracePt t="231013" x="2832100" y="4076700"/>
          <p14:tracePt t="231030" x="2825750" y="4044950"/>
          <p14:tracePt t="231047" x="2825750" y="4032250"/>
          <p14:tracePt t="231063" x="2819400" y="4013200"/>
          <p14:tracePt t="231081" x="2819400" y="3994150"/>
          <p14:tracePt t="231098" x="2819400" y="3981450"/>
          <p14:tracePt t="231115" x="2819400" y="3968750"/>
          <p14:tracePt t="231131" x="2819400" y="3943350"/>
          <p14:tracePt t="231148" x="2819400" y="3937000"/>
          <p14:tracePt t="231165" x="2819400" y="3930650"/>
          <p14:tracePt t="231181" x="2819400" y="3924300"/>
          <p14:tracePt t="231214" x="2813050" y="3924300"/>
          <p14:tracePt t="231254" x="2806700" y="3924300"/>
          <p14:tracePt t="231275" x="2800350" y="3937000"/>
          <p14:tracePt t="231285" x="2800350" y="3956050"/>
          <p14:tracePt t="231295" x="2794000" y="3968750"/>
          <p14:tracePt t="231306" x="2794000" y="3994150"/>
          <p14:tracePt t="231317" x="2794000" y="4013200"/>
          <p14:tracePt t="231331" x="2787650" y="4032250"/>
          <p14:tracePt t="231347" x="2787650" y="4051300"/>
          <p14:tracePt t="231364" x="2787650" y="4095750"/>
          <p14:tracePt t="231381" x="2787650" y="4127500"/>
          <p14:tracePt t="231397" x="2787650" y="4140200"/>
          <p14:tracePt t="231415" x="2787650" y="4191000"/>
          <p14:tracePt t="231432" x="2787650" y="4216400"/>
          <p14:tracePt t="231448" x="2787650" y="4267200"/>
          <p14:tracePt t="231466" x="2787650" y="4311650"/>
          <p14:tracePt t="231481" x="2787650" y="4337050"/>
          <p14:tracePt t="231498" x="2787650" y="4368800"/>
          <p14:tracePt t="231514" x="2787650" y="4387850"/>
          <p14:tracePt t="231531" x="2781300" y="4419600"/>
          <p14:tracePt t="231548" x="2781300" y="4432300"/>
          <p14:tracePt t="231563" x="2781300" y="4483100"/>
          <p14:tracePt t="231581" x="2781300" y="4502150"/>
          <p14:tracePt t="231596" x="2781300" y="4552950"/>
          <p14:tracePt t="231613" x="2774950" y="4610100"/>
          <p14:tracePt t="231631" x="2774950" y="4641850"/>
          <p14:tracePt t="231648" x="2768600" y="4673600"/>
          <p14:tracePt t="231665" x="2768600" y="4692650"/>
          <p14:tracePt t="231681" x="2762250" y="4737100"/>
          <p14:tracePt t="231699" x="2762250" y="4794250"/>
          <p14:tracePt t="231713" x="2762250" y="4819650"/>
          <p14:tracePt t="231730" x="2762250" y="4851400"/>
          <p14:tracePt t="231746" x="2762250" y="4864100"/>
          <p14:tracePt t="231763" x="2762250" y="4895850"/>
          <p14:tracePt t="231781" x="2762250" y="4908550"/>
          <p14:tracePt t="231797" x="2762250" y="4933950"/>
          <p14:tracePt t="231814" x="2762250" y="4940300"/>
          <p14:tracePt t="231830" x="2762250" y="4946650"/>
          <p14:tracePt t="231846" x="2762250" y="4953000"/>
          <p14:tracePt t="231888" x="2762250" y="4959350"/>
          <p14:tracePt t="232025" x="2762250" y="4965700"/>
          <p14:tracePt t="232036" x="2755900" y="4965700"/>
          <p14:tracePt t="232047" x="2755900" y="4972050"/>
          <p14:tracePt t="232057" x="2755900" y="4984750"/>
          <p14:tracePt t="232079" x="2755900" y="4991100"/>
          <p14:tracePt t="232089" x="2749550" y="4991100"/>
          <p14:tracePt t="232100" x="2749550" y="4997450"/>
          <p14:tracePt t="232142" x="2749550" y="5003800"/>
          <p14:tracePt t="232154" x="2749550" y="5010150"/>
          <p14:tracePt t="232164" x="2749550" y="5016500"/>
          <p14:tracePt t="232174" x="2749550" y="5022850"/>
          <p14:tracePt t="232185" x="2749550" y="5029200"/>
          <p14:tracePt t="232206" x="2749550" y="5035550"/>
          <p14:tracePt t="232291" x="2749550" y="5041900"/>
          <p14:tracePt t="232386" x="2749550" y="5048250"/>
          <p14:tracePt t="233126" x="2762250" y="5048250"/>
          <p14:tracePt t="233138" x="2781300" y="5048250"/>
          <p14:tracePt t="233148" x="2806700" y="5048250"/>
          <p14:tracePt t="233164" x="2838450" y="5048250"/>
          <p14:tracePt t="233180" x="2971800" y="5048250"/>
          <p14:tracePt t="233197" x="3048000" y="5048250"/>
          <p14:tracePt t="233213" x="3175000" y="5048250"/>
          <p14:tracePt t="233230" x="3251200" y="5048250"/>
          <p14:tracePt t="233245" x="3403600" y="5048250"/>
          <p14:tracePt t="233262" x="3479800" y="5048250"/>
          <p14:tracePt t="233279" x="3536950" y="5048250"/>
          <p14:tracePt t="233296" x="3575050" y="5054600"/>
          <p14:tracePt t="233312" x="3587750" y="5060950"/>
          <p14:tracePt t="233329" x="3594100" y="5060950"/>
          <p14:tracePt t="233362" x="3600450" y="5067300"/>
          <p14:tracePt t="233381" x="3606800" y="5067300"/>
          <p14:tracePt t="233446" x="3606800" y="5060950"/>
          <p14:tracePt t="233456" x="3606800" y="5048250"/>
          <p14:tracePt t="233466" x="3606800" y="5010150"/>
          <p14:tracePt t="233479" x="3606800" y="4959350"/>
          <p14:tracePt t="233495" x="3606800" y="4908550"/>
          <p14:tracePt t="233512" x="3606800" y="4819650"/>
          <p14:tracePt t="233529" x="3606800" y="4724400"/>
          <p14:tracePt t="233545" x="3594100" y="4673600"/>
          <p14:tracePt t="233562" x="3575050" y="4540250"/>
          <p14:tracePt t="233578" x="3568700" y="4489450"/>
          <p14:tracePt t="233595" x="3549650" y="4406900"/>
          <p14:tracePt t="233612" x="3543300" y="4375150"/>
          <p14:tracePt t="233628" x="3530600" y="4324350"/>
          <p14:tracePt t="233645" x="3524250" y="4298950"/>
          <p14:tracePt t="233661" x="3517900" y="4286250"/>
          <p14:tracePt t="233678" x="3517900" y="4248150"/>
          <p14:tracePt t="233695" x="3517900" y="4222750"/>
          <p14:tracePt t="233712" x="3517900" y="4191000"/>
          <p14:tracePt t="233745" x="3517900" y="4184650"/>
          <p14:tracePt t="233763" x="3517900" y="4178300"/>
          <p14:tracePt t="233804" x="3517900" y="4171950"/>
          <p14:tracePt t="233847" x="3517900" y="4165600"/>
          <p14:tracePt t="233889" x="3517900" y="4152900"/>
          <p14:tracePt t="233900" x="3517900" y="4146550"/>
          <p14:tracePt t="233910" x="3517900" y="4140200"/>
          <p14:tracePt t="233922" x="3517900" y="4127500"/>
          <p14:tracePt t="233933" x="3517900" y="4121150"/>
          <p14:tracePt t="233946" x="3517900" y="4108450"/>
          <p14:tracePt t="233963" x="3517900" y="4102100"/>
          <p14:tracePt t="233979" x="3517900" y="4095750"/>
          <p14:tracePt t="233996" x="3517900" y="4089400"/>
          <p14:tracePt t="234121" x="3517900" y="4102100"/>
          <p14:tracePt t="234132" x="3517900" y="4127500"/>
          <p14:tracePt t="234142" x="3524250" y="4146550"/>
          <p14:tracePt t="234153" x="3536950" y="4159250"/>
          <p14:tracePt t="234164" x="3543300" y="4178300"/>
          <p14:tracePt t="234177" x="3562350" y="4197350"/>
          <p14:tracePt t="234194" x="3575050" y="4203700"/>
          <p14:tracePt t="234211" x="3613150" y="4216400"/>
          <p14:tracePt t="234228" x="3657600" y="4222750"/>
          <p14:tracePt t="234244" x="3670300" y="4222750"/>
          <p14:tracePt t="234261" x="3695700" y="4222750"/>
          <p14:tracePt t="234278" x="3708400" y="4197350"/>
          <p14:tracePt t="234294" x="3721100" y="4140200"/>
          <p14:tracePt t="234311" x="3721100" y="4114800"/>
          <p14:tracePt t="234327" x="3714750" y="4083050"/>
          <p14:tracePt t="234344" x="3657600" y="4057650"/>
          <p14:tracePt t="234361" x="3613150" y="4057650"/>
          <p14:tracePt t="234377" x="3505200" y="4095750"/>
          <p14:tracePt t="234394" x="3467100" y="4140200"/>
          <p14:tracePt t="234410" x="3359150" y="4356100"/>
          <p14:tracePt t="234428" x="3327400" y="4464050"/>
          <p14:tracePt t="234444" x="3321050" y="4705350"/>
          <p14:tracePt t="234461" x="3365500" y="4933950"/>
          <p14:tracePt t="234477" x="3384550" y="5029200"/>
          <p14:tracePt t="234494" x="3422650" y="5219700"/>
          <p14:tracePt t="234512" x="3435350" y="5334000"/>
          <p14:tracePt t="234529" x="3448050" y="5511800"/>
          <p14:tracePt t="234546" x="3448050" y="5651500"/>
          <p14:tracePt t="234560" x="3448050" y="5708650"/>
          <p14:tracePt t="234577" x="3448050" y="5765800"/>
          <p14:tracePt t="234594" x="3448050" y="5778500"/>
          <p14:tracePt t="234611" x="3441700" y="5784850"/>
          <p14:tracePt t="234644" x="3441700" y="5791200"/>
          <p14:tracePt t="234693" x="3435350" y="5791200"/>
          <p14:tracePt t="234756" x="3429000" y="5791200"/>
          <p14:tracePt t="234768" x="3422650" y="5791200"/>
          <p14:tracePt t="234779" x="3409950" y="5791200"/>
          <p14:tracePt t="234789" x="3397250" y="5791200"/>
          <p14:tracePt t="234800" x="3378200" y="5791200"/>
          <p14:tracePt t="234810" x="3359150" y="5778500"/>
          <p14:tracePt t="234827" x="3327400" y="5753100"/>
          <p14:tracePt t="234844" x="3225800" y="5676900"/>
          <p14:tracePt t="234860" x="3155950" y="5626100"/>
          <p14:tracePt t="234877" x="3060700" y="5568950"/>
          <p14:tracePt t="234894" x="3009900" y="5524500"/>
          <p14:tracePt t="234910" x="2984500" y="5505450"/>
          <p14:tracePt t="234927" x="2959100" y="5480050"/>
          <p14:tracePt t="234944" x="2946400" y="5473700"/>
          <p14:tracePt t="234947" x="2940050" y="5467350"/>
          <p14:tracePt t="234960" x="2927350" y="5454650"/>
          <p14:tracePt t="234978" x="2921000" y="5448300"/>
          <p14:tracePt t="234994" x="2914650" y="5441950"/>
          <p14:tracePt t="235011" x="2901950" y="5429250"/>
          <p14:tracePt t="235027" x="2895600" y="5429250"/>
          <p14:tracePt t="235044" x="2882900" y="5416550"/>
          <p14:tracePt t="235060" x="2876550" y="5410200"/>
          <p14:tracePt t="235077" x="2870200" y="5391150"/>
          <p14:tracePt t="235093" x="2863850" y="5378450"/>
          <p14:tracePt t="235110" x="2851150" y="5359400"/>
          <p14:tracePt t="235127" x="2825750" y="5308600"/>
          <p14:tracePt t="235143" x="2825750" y="5289550"/>
          <p14:tracePt t="235160" x="2819400" y="5257800"/>
          <p14:tracePt t="235177" x="2813050" y="5245100"/>
          <p14:tracePt t="235193" x="2813050" y="5232400"/>
          <p14:tracePt t="235227" x="2813050" y="5226050"/>
          <p14:tracePt t="238677" x="2813050" y="5219700"/>
          <p14:tracePt t="238698" x="2813050" y="5207000"/>
          <p14:tracePt t="238709" x="2813050" y="5194300"/>
          <p14:tracePt t="238720" x="2813050" y="5187950"/>
          <p14:tracePt t="238731" x="2813050" y="5175250"/>
          <p14:tracePt t="238742" x="2813050" y="5168900"/>
          <p14:tracePt t="238757" x="2813050" y="5162550"/>
          <p14:tracePt t="238774" x="2813050" y="5149850"/>
          <p14:tracePt t="238792" x="2813050" y="5143500"/>
          <p14:tracePt t="238808" x="2813050" y="5124450"/>
          <p14:tracePt t="238840" x="2813050" y="5118100"/>
          <p14:tracePt t="238858" x="2813050" y="5111750"/>
          <p14:tracePt t="238900" x="2813050" y="5105400"/>
          <p14:tracePt t="239006" x="2813050" y="5099050"/>
          <p14:tracePt t="239079" x="2806700" y="5092700"/>
          <p14:tracePt t="239090" x="2800350" y="5092700"/>
          <p14:tracePt t="239121" x="2794000" y="5092700"/>
          <p14:tracePt t="239153" x="2787650" y="5092700"/>
          <p14:tracePt t="239281" x="2787650" y="5086350"/>
          <p14:tracePt t="239293" x="2787650" y="5080000"/>
          <p14:tracePt t="239303" x="2787650" y="5073650"/>
          <p14:tracePt t="239314" x="2787650" y="5067300"/>
          <p14:tracePt t="239326" x="2787650" y="5060950"/>
          <p14:tracePt t="239341" x="2787650" y="5054600"/>
          <p14:tracePt t="239357" x="2787650" y="5041900"/>
          <p14:tracePt t="239408" x="2787650" y="5035550"/>
          <p14:tracePt t="239471" x="2787650" y="5029200"/>
          <p14:tracePt t="239502" x="2781300" y="5022850"/>
          <p14:tracePt t="239524" x="2774950" y="5016500"/>
          <p14:tracePt t="239546" x="2762250" y="5010150"/>
          <p14:tracePt t="239556" x="2755900" y="5003800"/>
          <p14:tracePt t="239566" x="2749550" y="5003800"/>
          <p14:tracePt t="239577" x="2743200" y="5003800"/>
          <p14:tracePt t="239589" x="2730500" y="4997450"/>
          <p14:tracePt t="239607" x="2724150" y="4997450"/>
          <p14:tracePt t="239624" x="2698750" y="4991100"/>
          <p14:tracePt t="239643" x="2673350" y="4984750"/>
          <p14:tracePt t="239657" x="2667000" y="4978400"/>
          <p14:tracePt t="239674" x="2660650" y="4978400"/>
          <p14:tracePt t="239690" x="2654300" y="4978400"/>
          <p14:tracePt t="239706" x="2641600" y="4978400"/>
          <p14:tracePt t="239739" x="2635250" y="4978400"/>
          <p14:tracePt t="239757" x="2628900" y="4978400"/>
          <p14:tracePt t="240160" x="2635250" y="4978400"/>
          <p14:tracePt t="240170" x="2647950" y="4978400"/>
          <p14:tracePt t="240182" x="2654300" y="4978400"/>
          <p14:tracePt t="240191" x="2667000" y="4978400"/>
          <p14:tracePt t="240206" x="2673350" y="4978400"/>
          <p14:tracePt t="240278" x="2673350" y="4972050"/>
          <p14:tracePt t="240287" x="2673350" y="4965700"/>
          <p14:tracePt t="240298" x="2673350" y="4959350"/>
          <p14:tracePt t="240309" x="2673350" y="4946650"/>
          <p14:tracePt t="240323" x="2667000" y="4940300"/>
          <p14:tracePt t="240341" x="2628900" y="4933950"/>
          <p14:tracePt t="240355" x="2597150" y="4933950"/>
          <p14:tracePt t="240372" x="2520950" y="4946650"/>
          <p14:tracePt t="240389" x="2489200" y="4965700"/>
          <p14:tracePt t="240405" x="2444750" y="4991100"/>
          <p14:tracePt t="240422" x="2432050" y="4997450"/>
          <p14:tracePt t="240439" x="2413000" y="5010150"/>
          <p14:tracePt t="240455" x="2406650" y="5035550"/>
          <p14:tracePt t="240472" x="2406650" y="5041900"/>
          <p14:tracePt t="240489" x="2406650" y="5048250"/>
          <p14:tracePt t="288379" x="2413000" y="5048250"/>
          <p14:tracePt t="288389" x="2457450" y="5029200"/>
          <p14:tracePt t="288399" x="2527300" y="4997450"/>
          <p14:tracePt t="288412" x="2590800" y="4965700"/>
          <p14:tracePt t="288429" x="2673350" y="4946650"/>
          <p14:tracePt t="288445" x="2794000" y="4902200"/>
          <p14:tracePt t="288462" x="2990850" y="4838700"/>
          <p14:tracePt t="288478" x="3105150" y="4794250"/>
          <p14:tracePt t="288495" x="3276600" y="4737100"/>
          <p14:tracePt t="288512" x="3359150" y="4705350"/>
          <p14:tracePt t="288529" x="3517900" y="4673600"/>
          <p14:tracePt t="288545" x="3606800" y="4667250"/>
          <p14:tracePt t="288562" x="3784600" y="4667250"/>
          <p14:tracePt t="288579" x="3949700" y="4667250"/>
          <p14:tracePt t="288595" x="4064000" y="4667250"/>
          <p14:tracePt t="288612" x="4292600" y="4692650"/>
          <p14:tracePt t="288628" x="4381500" y="4699000"/>
          <p14:tracePt t="288645" x="4584700" y="4699000"/>
          <p14:tracePt t="288662" x="4724400" y="4711700"/>
          <p14:tracePt t="288678" x="4940300" y="4743450"/>
          <p14:tracePt t="288696" x="5111750" y="4775200"/>
          <p14:tracePt t="288711" x="5213350" y="4794250"/>
          <p14:tracePt t="288728" x="5403850" y="4813300"/>
          <p14:tracePt t="288745" x="5473700" y="4832350"/>
          <p14:tracePt t="288761" x="5568950" y="4870450"/>
          <p14:tracePt t="288778" x="5626100" y="4889500"/>
          <p14:tracePt t="288795" x="5746750" y="4933950"/>
          <p14:tracePt t="288812" x="5873750" y="4978400"/>
          <p14:tracePt t="288828" x="5911850" y="4997450"/>
          <p14:tracePt t="288845" x="5981700" y="5041900"/>
          <p14:tracePt t="288861" x="6000750" y="5054600"/>
          <p14:tracePt t="288878" x="6026150" y="5080000"/>
          <p14:tracePt t="288895" x="6038850" y="5092700"/>
          <p14:tracePt t="288912" x="6051550" y="5105400"/>
          <p14:tracePt t="288929" x="6057900" y="5111750"/>
          <p14:tracePt t="288962" x="6064250" y="5118100"/>
          <p14:tracePt t="288979" x="6064250" y="5124450"/>
          <p14:tracePt t="289290" x="6070600" y="5124450"/>
          <p14:tracePt t="289459" x="6076950" y="5124450"/>
          <p14:tracePt t="289479" x="6089650" y="5099050"/>
          <p14:tracePt t="289490" x="6096000" y="5080000"/>
          <p14:tracePt t="289501" x="6102350" y="5060950"/>
          <p14:tracePt t="289511" x="6102350" y="5041900"/>
          <p14:tracePt t="289528" x="6102350" y="5016500"/>
          <p14:tracePt t="289544" x="6102350" y="4965700"/>
          <p14:tracePt t="289578" x="6070600" y="4946650"/>
          <p14:tracePt t="289595" x="6038850" y="4946650"/>
          <p14:tracePt t="289611" x="5956300" y="4984750"/>
          <p14:tracePt t="289628" x="5918200" y="5029200"/>
          <p14:tracePt t="289644" x="5892800" y="5073650"/>
          <p14:tracePt t="289661" x="5880100" y="5149850"/>
          <p14:tracePt t="289677" x="5880100" y="5194300"/>
          <p14:tracePt t="289694" x="5880100" y="5232400"/>
          <p14:tracePt t="289711" x="5911850" y="5257800"/>
          <p14:tracePt t="289727" x="6013450" y="5257800"/>
          <p14:tracePt t="289744" x="6096000" y="5181600"/>
          <p14:tracePt t="289761" x="6121400" y="5124450"/>
          <p14:tracePt t="289779" x="6159500" y="4965700"/>
          <p14:tracePt t="289796" x="6159500" y="4914900"/>
          <p14:tracePt t="289812" x="6153150" y="4851400"/>
          <p14:tracePt t="289830" x="6089650" y="4826000"/>
          <p14:tracePt t="289846" x="6070600" y="4826000"/>
          <p14:tracePt t="289862" x="6038850" y="4832350"/>
          <p14:tracePt t="289879" x="6038850" y="4845050"/>
          <p14:tracePt t="310339" x="6032500" y="4845050"/>
          <p14:tracePt t="310349" x="6019800" y="4845050"/>
          <p14:tracePt t="310361" x="5994400" y="4845050"/>
          <p14:tracePt t="310376" x="5969000" y="4845050"/>
          <p14:tracePt t="310393" x="5905500" y="4845050"/>
          <p14:tracePt t="310410" x="5854700" y="4845050"/>
          <p14:tracePt t="310426" x="5689600" y="4845050"/>
          <p14:tracePt t="310443" x="5613400" y="4845050"/>
          <p14:tracePt t="310459" x="5410200" y="4845050"/>
          <p14:tracePt t="310476" x="5130800" y="4845050"/>
          <p14:tracePt t="310492" x="5041900" y="4845050"/>
          <p14:tracePt t="310510" x="4813300" y="4845050"/>
          <p14:tracePt t="310526" x="4673600" y="4845050"/>
          <p14:tracePt t="310543" x="4470400" y="4870450"/>
          <p14:tracePt t="310561" x="4368800" y="4883150"/>
          <p14:tracePt t="310577" x="4133850" y="4946650"/>
          <p14:tracePt t="310593" x="3924300" y="5010150"/>
          <p14:tracePt t="310609" x="3848100" y="5060950"/>
          <p14:tracePt t="310627" x="3676650" y="5181600"/>
          <p14:tracePt t="310644" x="3619500" y="5232400"/>
          <p14:tracePt t="310660" x="3536950" y="5346700"/>
          <p14:tracePt t="310678" x="3505200" y="5454650"/>
          <p14:tracePt t="310694" x="3505200" y="5505450"/>
          <p14:tracePt t="310710" x="3575050" y="5588000"/>
          <p14:tracePt t="310726" x="3657600" y="5651500"/>
          <p14:tracePt t="310743" x="3917950" y="5772150"/>
          <p14:tracePt t="310759" x="4032250" y="5803900"/>
          <p14:tracePt t="310776" x="4171950" y="5803900"/>
          <p14:tracePt t="310794" x="4203700" y="5803900"/>
          <p14:tracePt t="310808" x="4241800" y="5797550"/>
          <p14:tracePt t="310825" x="4260850" y="5778500"/>
          <p14:tracePt t="310842" x="4260850" y="5759450"/>
          <p14:tracePt t="310858" x="4254500" y="5727700"/>
          <p14:tracePt t="310875" x="4203700" y="5689600"/>
          <p14:tracePt t="310892" x="4000500" y="5651500"/>
          <p14:tracePt t="310909" x="3898900" y="5651500"/>
          <p14:tracePt t="310925" x="3651250" y="5689600"/>
          <p14:tracePt t="310942" x="3492500" y="5734050"/>
          <p14:tracePt t="310958" x="3460750" y="5759450"/>
          <p14:tracePt t="310975" x="3422650" y="5784850"/>
          <p14:tracePt t="310992" x="3409950" y="5784850"/>
          <p14:tracePt t="311008" x="3403600" y="5784850"/>
          <p14:tracePt t="311070" x="3397250" y="5784850"/>
          <p14:tracePt t="311652" x="3390900" y="5784850"/>
          <p14:tracePt t="311663" x="3384550" y="5784850"/>
          <p14:tracePt t="311674" x="3378200" y="5784850"/>
          <p14:tracePt t="311684" x="3371850" y="5784850"/>
          <p14:tracePt t="311717" x="3365500" y="5784850"/>
          <p14:tracePt t="311727" x="3359150" y="5765800"/>
          <p14:tracePt t="311739" x="3359150" y="5759450"/>
          <p14:tracePt t="311748" x="3359150" y="5734050"/>
          <p14:tracePt t="311758" x="3359150" y="5715000"/>
          <p14:tracePt t="311775" x="3359150" y="5695950"/>
          <p14:tracePt t="311791" x="3359150" y="5670550"/>
          <p14:tracePt t="311808" x="3359150" y="5657850"/>
          <p14:tracePt t="311825" x="3359150" y="5638800"/>
          <p14:tracePt t="311842" x="3359150" y="5626100"/>
          <p14:tracePt t="311858" x="3359150" y="5619750"/>
          <p14:tracePt t="311875" x="3359150" y="5600700"/>
          <p14:tracePt t="311892" x="3359150" y="5594350"/>
          <p14:tracePt t="311907" x="3359150" y="5588000"/>
          <p14:tracePt t="311924" x="3359150" y="5581650"/>
          <p14:tracePt t="311941" x="3314700" y="5562600"/>
          <p14:tracePt t="311957" x="3276600" y="5549900"/>
          <p14:tracePt t="311960" x="3251200" y="5549900"/>
          <p14:tracePt t="311975" x="3225800" y="5549900"/>
          <p14:tracePt t="311991" x="3162300" y="5549900"/>
          <p14:tracePt t="312008" x="3136900" y="5549900"/>
          <p14:tracePt t="312024" x="3105150" y="5562600"/>
          <p14:tracePt t="312042" x="3098800" y="5568950"/>
          <p14:tracePt t="312059" x="3086100" y="5600700"/>
          <p14:tracePt t="312076" x="3086100" y="5657850"/>
          <p14:tracePt t="312092" x="3098800" y="5683250"/>
          <p14:tracePt t="312109" x="3130550" y="5715000"/>
          <p14:tracePt t="312125" x="3168650" y="5727700"/>
          <p14:tracePt t="312142" x="3276600" y="5715000"/>
          <p14:tracePt t="312159" x="3346450" y="5651500"/>
          <p14:tracePt t="312175" x="3441700" y="5556250"/>
          <p14:tracePt t="312192" x="3473450" y="5499100"/>
          <p14:tracePt t="312209" x="3479800" y="5473700"/>
          <p14:tracePt t="312225" x="3473450" y="5435600"/>
          <p14:tracePt t="312242" x="3403600" y="5416550"/>
          <p14:tracePt t="312258" x="3257550" y="5384800"/>
          <p14:tracePt t="312275" x="3194050" y="5384800"/>
          <p14:tracePt t="312291" x="3073400" y="5429250"/>
          <p14:tracePt t="312309" x="3016250" y="5467350"/>
          <p14:tracePt t="312325" x="3003550" y="5480050"/>
          <p14:tracePt t="312342" x="3003550" y="5492750"/>
          <p14:tracePt t="315153" x="3003550" y="5505450"/>
          <p14:tracePt t="315164" x="3003550" y="5518150"/>
          <p14:tracePt t="315174" x="3016250" y="5543550"/>
          <p14:tracePt t="315189" x="3035300" y="5562600"/>
          <p14:tracePt t="315206" x="3111500" y="5657850"/>
          <p14:tracePt t="315222" x="3168650" y="5695950"/>
          <p14:tracePt t="315240" x="3333750" y="5797550"/>
          <p14:tracePt t="315256" x="3435350" y="5835650"/>
          <p14:tracePt t="315271" x="3619500" y="5899150"/>
          <p14:tracePt t="315288" x="3695700" y="5905500"/>
          <p14:tracePt t="315305" x="3854450" y="5918200"/>
          <p14:tracePt t="315322" x="4006850" y="5905500"/>
          <p14:tracePt t="315338" x="4089400" y="5886450"/>
          <p14:tracePt t="315355" x="4171950" y="5842000"/>
          <p14:tracePt t="315371" x="4210050" y="5816600"/>
          <p14:tracePt t="315388" x="4254500" y="5727700"/>
          <p14:tracePt t="315404" x="4260850" y="5689600"/>
          <p14:tracePt t="315422" x="4260850" y="5651500"/>
          <p14:tracePt t="315440" x="4159250" y="5626100"/>
          <p14:tracePt t="315456" x="4083050" y="5626100"/>
          <p14:tracePt t="315473" x="3956050" y="5695950"/>
          <p14:tracePt t="315489" x="3911600" y="5753100"/>
          <p14:tracePt t="315505" x="3848100" y="5854700"/>
          <p14:tracePt t="315522" x="3829050" y="5899150"/>
          <p14:tracePt t="315538" x="3822700" y="5956300"/>
          <p14:tracePt t="315556" x="3822700" y="6000750"/>
          <p14:tracePt t="315572" x="3841750" y="6013450"/>
          <p14:tracePt t="315589" x="3917950" y="6019800"/>
          <p14:tracePt t="315606" x="3968750" y="6019800"/>
          <p14:tracePt t="315622" x="4038600" y="5988050"/>
          <p14:tracePt t="315639" x="4057650" y="5975350"/>
          <p14:tracePt t="315655" x="4070350" y="5949950"/>
          <p14:tracePt t="315672" x="4083050" y="5930900"/>
          <p14:tracePt t="315689" x="4083050" y="5924550"/>
          <p14:tracePt t="315706" x="4083050" y="5918200"/>
          <p14:tracePt t="315721" x="4089400" y="5918200"/>
          <p14:tracePt t="316752" x="4083050" y="5911850"/>
          <p14:tracePt t="316763" x="4076700" y="5911850"/>
          <p14:tracePt t="316772" x="4070350" y="5905500"/>
          <p14:tracePt t="316793" x="4070350" y="5899150"/>
          <p14:tracePt t="316815" x="4064000" y="5899150"/>
          <p14:tracePt t="317058" x="4057650" y="5899150"/>
          <p14:tracePt t="317123" x="4051300" y="5892800"/>
          <p14:tracePt t="317145" x="4044950" y="5892800"/>
          <p14:tracePt t="317156" x="4038600" y="5892800"/>
          <p14:tracePt t="317165" x="4032250" y="5892800"/>
          <p14:tracePt t="317176" x="4025900" y="5892800"/>
          <p14:tracePt t="317188" x="4013200" y="5892800"/>
          <p14:tracePt t="317205" x="4000500" y="5886450"/>
          <p14:tracePt t="317220" x="3956050" y="5886450"/>
          <p14:tracePt t="317237" x="3943350" y="5880100"/>
          <p14:tracePt t="317252" x="3905250" y="5880100"/>
          <p14:tracePt t="317270" x="3860800" y="5867400"/>
          <p14:tracePt t="317286" x="3841750" y="5867400"/>
          <p14:tracePt t="317302" x="3771900" y="5848350"/>
          <p14:tracePt t="317319" x="3740150" y="5842000"/>
          <p14:tracePt t="317336" x="3670300" y="5829300"/>
          <p14:tracePt t="317352" x="3632200" y="5822950"/>
          <p14:tracePt t="317369" x="3568700" y="5803900"/>
          <p14:tracePt t="317386" x="3492500" y="5803900"/>
          <p14:tracePt t="317403" x="3473450" y="5803900"/>
          <p14:tracePt t="317420" x="3403600" y="5791200"/>
          <p14:tracePt t="317437" x="3378200" y="5791200"/>
          <p14:tracePt t="317453" x="3327400" y="5778500"/>
          <p14:tracePt t="317469" x="3295650" y="5778500"/>
          <p14:tracePt t="317486" x="3238500" y="5778500"/>
          <p14:tracePt t="317504" x="3181350" y="5778500"/>
          <p14:tracePt t="317520" x="3155950" y="5778500"/>
          <p14:tracePt t="317536" x="3086100" y="5778500"/>
          <p14:tracePt t="317554" x="3060700" y="5778500"/>
          <p14:tracePt t="317570" x="3009900" y="5778500"/>
          <p14:tracePt t="317587" x="2984500" y="5778500"/>
          <p14:tracePt t="317603" x="2908300" y="5778500"/>
          <p14:tracePt t="317620" x="2838450" y="5778500"/>
          <p14:tracePt t="317636" x="2806700" y="5778500"/>
          <p14:tracePt t="317653" x="2749550" y="5784850"/>
          <p14:tracePt t="317670" x="2730500" y="5791200"/>
          <p14:tracePt t="317687" x="2705100" y="5803900"/>
          <p14:tracePt t="317703" x="2692400" y="5810250"/>
          <p14:tracePt t="317720" x="2654300" y="5829300"/>
          <p14:tracePt t="317737" x="2628900" y="5854700"/>
          <p14:tracePt t="317753" x="2616200" y="5867400"/>
          <p14:tracePt t="317770" x="2597150" y="5880100"/>
          <p14:tracePt t="317787" x="2590800" y="5886450"/>
          <p14:tracePt t="317820" x="2584450" y="5886450"/>
          <p14:tracePt t="317853" x="2584450" y="5892800"/>
          <p14:tracePt t="317916" x="2590800" y="5892800"/>
          <p14:tracePt t="317927" x="2597150" y="5892800"/>
          <p14:tracePt t="317937" x="2609850" y="5867400"/>
          <p14:tracePt t="317952" x="2628900" y="5816600"/>
          <p14:tracePt t="317971" x="2641600" y="5708650"/>
          <p14:tracePt t="317987" x="2641600" y="5683250"/>
          <p14:tracePt t="318004" x="2616200" y="5638800"/>
          <p14:tracePt t="318020" x="2597150" y="5619750"/>
          <p14:tracePt t="318036" x="2514600" y="5607050"/>
          <p14:tracePt t="318054" x="2457450" y="5607050"/>
          <p14:tracePt t="318070" x="2432050" y="5607050"/>
          <p14:tracePt t="318087" x="2419350" y="5619750"/>
          <p14:tracePt t="324911" x="2444750" y="5613400"/>
          <p14:tracePt t="324922" x="2457450" y="5600700"/>
          <p14:tracePt t="324933" x="2476500" y="5594350"/>
          <p14:tracePt t="324947" x="2508250" y="5581650"/>
          <p14:tracePt t="324964" x="2546350" y="5575300"/>
          <p14:tracePt t="324980" x="2641600" y="5549900"/>
          <p14:tracePt t="324997" x="2705100" y="5530850"/>
          <p14:tracePt t="325014" x="2730500" y="5524500"/>
          <p14:tracePt t="325029" x="2755900" y="5511800"/>
          <p14:tracePt t="325046" x="2762250" y="5499100"/>
          <p14:tracePt t="325063" x="2781300" y="5480050"/>
          <p14:tracePt t="325081" x="2781300" y="5461000"/>
          <p14:tracePt t="325097" x="2787650" y="5422900"/>
          <p14:tracePt t="325114" x="2787650" y="5384800"/>
          <p14:tracePt t="325130" x="2781300" y="5378450"/>
          <p14:tracePt t="325147" x="2749550" y="5365750"/>
          <p14:tracePt t="325163" x="2717800" y="5359400"/>
          <p14:tracePt t="325180" x="2667000" y="5359400"/>
          <p14:tracePt t="325197" x="2660650" y="5359400"/>
          <p14:tracePt t="325213" x="2622550" y="5365750"/>
          <p14:tracePt t="325230" x="2616200" y="5378450"/>
          <p14:tracePt t="325246" x="2609850" y="5384800"/>
          <p14:tracePt t="325282" x="2622550" y="5391150"/>
          <p14:tracePt t="325297" x="2660650" y="5391150"/>
          <p14:tracePt t="325315" x="2749550" y="5391150"/>
          <p14:tracePt t="325329" x="2781300" y="5378450"/>
          <p14:tracePt t="325346" x="2832100" y="5340350"/>
          <p14:tracePt t="325362" x="2851150" y="5327650"/>
          <p14:tracePt t="325380" x="2870200" y="5295900"/>
          <p14:tracePt t="325397" x="2876550" y="5283200"/>
          <p14:tracePt t="325413" x="2876550" y="5264150"/>
          <p14:tracePt t="325431" x="2876550" y="5257800"/>
          <p14:tracePt t="325445" x="2876550" y="5245100"/>
          <p14:tracePt t="325462" x="2863850" y="5238750"/>
          <p14:tracePt t="325478" x="2857500" y="5232400"/>
          <p14:tracePt t="326246" x="2851150" y="5219700"/>
          <p14:tracePt t="326257" x="2851150" y="5207000"/>
          <p14:tracePt t="326269" x="2851150" y="5194300"/>
          <p14:tracePt t="326279" x="2851150" y="5175250"/>
          <p14:tracePt t="326296" x="2851150" y="5162550"/>
          <p14:tracePt t="326313" x="2876550" y="5124450"/>
          <p14:tracePt t="326330" x="2895600" y="5111750"/>
          <p14:tracePt t="326345" x="2940050" y="5086350"/>
          <p14:tracePt t="326362" x="2965450" y="5060950"/>
          <p14:tracePt t="326378" x="2978150" y="5060950"/>
          <p14:tracePt t="326395" x="3016250" y="5048250"/>
          <p14:tracePt t="326411" x="3035300" y="5048250"/>
          <p14:tracePt t="326428" x="3098800" y="5041900"/>
          <p14:tracePt t="326445" x="3136900" y="5041900"/>
          <p14:tracePt t="326461" x="3244850" y="5035550"/>
          <p14:tracePt t="326478" x="3346450" y="5035550"/>
          <p14:tracePt t="326494" x="3384550" y="5035550"/>
          <p14:tracePt t="326511" x="3441700" y="5035550"/>
          <p14:tracePt t="326528" x="3467100" y="5035550"/>
          <p14:tracePt t="326545" x="3505200" y="5035550"/>
          <p14:tracePt t="326562" x="3517900" y="5041900"/>
          <p14:tracePt t="326578" x="3549650" y="5054600"/>
          <p14:tracePt t="326595" x="3575050" y="5060950"/>
          <p14:tracePt t="326611" x="3594100" y="5067300"/>
          <p14:tracePt t="326628" x="3613150" y="5073650"/>
          <p14:tracePt t="326645" x="3632200" y="5080000"/>
          <p14:tracePt t="326661" x="3676650" y="5092700"/>
          <p14:tracePt t="326678" x="3708400" y="5099050"/>
          <p14:tracePt t="326695" x="3778250" y="5118100"/>
          <p14:tracePt t="326711" x="3829050" y="5130800"/>
          <p14:tracePt t="326728" x="3848100" y="5130800"/>
          <p14:tracePt t="326745" x="3892550" y="5137150"/>
          <p14:tracePt t="326761" x="3905250" y="5137150"/>
          <p14:tracePt t="326778" x="3917950" y="5143500"/>
          <p14:tracePt t="326795" x="3924300" y="5143500"/>
          <p14:tracePt t="326811" x="3930650" y="5143500"/>
          <p14:tracePt t="326844" x="3937000" y="5143500"/>
          <p14:tracePt t="326860" x="3943350" y="5149850"/>
          <p14:tracePt t="326877" x="3949700" y="5149850"/>
          <p14:tracePt t="326894" x="3956050" y="5156200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Estudos de coorte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484313"/>
            <a:ext cx="8162925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 rot="16200000">
            <a:off x="-561181" y="2615406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Descritivos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 rot="16200000">
            <a:off x="-483394" y="5352257"/>
            <a:ext cx="169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Analíticos</a:t>
            </a:r>
          </a:p>
        </p:txBody>
      </p:sp>
    </p:spTree>
    <p:extLst>
      <p:ext uri="{BB962C8B-B14F-4D97-AF65-F5344CB8AC3E}">
        <p14:creationId xmlns:p14="http://schemas.microsoft.com/office/powerpoint/2010/main" val="3842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23"/>
    </mc:Choice>
    <mc:Fallback xmlns="">
      <p:transition spd="slow" advTm="159023"/>
    </mc:Fallback>
  </mc:AlternateContent>
  <p:extLst>
    <p:ext uri="{3A86A75C-4F4B-4683-9AE1-C65F6400EC91}">
      <p14:laserTraceLst xmlns:p14="http://schemas.microsoft.com/office/powerpoint/2010/main">
        <p14:tracePtLst>
          <p14:tracePt t="7941" x="3956050" y="5137150"/>
          <p14:tracePt t="7952" x="3956050" y="5118100"/>
          <p14:tracePt t="7961" x="3949700" y="5099050"/>
          <p14:tracePt t="7971" x="3949700" y="5067300"/>
          <p14:tracePt t="7983" x="3949700" y="5048250"/>
          <p14:tracePt t="7997" x="3949700" y="5010150"/>
          <p14:tracePt t="8014" x="3949700" y="4883150"/>
          <p14:tracePt t="8030" x="3956050" y="4724400"/>
          <p14:tracePt t="8047" x="3968750" y="4521200"/>
          <p14:tracePt t="8063" x="3987800" y="4406900"/>
          <p14:tracePt t="8080" x="4032250" y="4133850"/>
          <p14:tracePt t="8097" x="4044950" y="4032250"/>
          <p14:tracePt t="8113" x="4070350" y="3860800"/>
          <p14:tracePt t="8130" x="4108450" y="3714750"/>
          <p14:tracePt t="8148" x="4140200" y="3613150"/>
          <p14:tracePt t="8164" x="4203700" y="3403600"/>
          <p14:tracePt t="8181" x="4248150" y="3314700"/>
          <p14:tracePt t="8198" x="4305300" y="3130550"/>
          <p14:tracePt t="8214" x="4337050" y="3048000"/>
          <p14:tracePt t="8231" x="4413250" y="2800350"/>
          <p14:tracePt t="8248" x="4464050" y="2641600"/>
          <p14:tracePt t="8265" x="4489450" y="2571750"/>
          <p14:tracePt t="8281" x="4540250" y="2451100"/>
          <p14:tracePt t="8297" x="4565650" y="2413000"/>
          <p14:tracePt t="8314" x="4603750" y="2336800"/>
          <p14:tracePt t="8331" x="4622800" y="2311400"/>
          <p14:tracePt t="8347" x="4648200" y="2266950"/>
          <p14:tracePt t="8364" x="4660900" y="2241550"/>
          <p14:tracePt t="8380" x="4667250" y="2228850"/>
          <p14:tracePt t="8397" x="4686300" y="2209800"/>
          <p14:tracePt t="8414" x="4699000" y="2203450"/>
          <p14:tracePt t="8431" x="4730750" y="2178050"/>
          <p14:tracePt t="8449" x="4756150" y="2165350"/>
          <p14:tracePt t="8464" x="4768850" y="2152650"/>
          <p14:tracePt t="8481" x="4794250" y="2133600"/>
          <p14:tracePt t="8498" x="4806950" y="2127250"/>
          <p14:tracePt t="8515" x="4832350" y="2114550"/>
          <p14:tracePt t="8530" x="4845050" y="2108200"/>
          <p14:tracePt t="8546" x="4870450" y="2095500"/>
          <p14:tracePt t="8564" x="4876800" y="2095500"/>
          <p14:tracePt t="8581" x="4895850" y="2089150"/>
          <p14:tracePt t="8597" x="4902200" y="2082800"/>
          <p14:tracePt t="8614" x="4908550" y="2082800"/>
          <p14:tracePt t="8630" x="4927600" y="2076450"/>
          <p14:tracePt t="8646" x="4940300" y="2070100"/>
          <p14:tracePt t="8663" x="4965700" y="2057400"/>
          <p14:tracePt t="8680" x="4972050" y="2051050"/>
          <p14:tracePt t="8696" x="4991100" y="2032000"/>
          <p14:tracePt t="8713" x="5010150" y="1993900"/>
          <p14:tracePt t="8730" x="5016500" y="1974850"/>
          <p14:tracePt t="8746" x="5041900" y="1924050"/>
          <p14:tracePt t="8763" x="5048250" y="1905000"/>
          <p14:tracePt t="8779" x="5060950" y="1866900"/>
          <p14:tracePt t="8796" x="5073650" y="1847850"/>
          <p14:tracePt t="8813" x="5086350" y="1816100"/>
          <p14:tracePt t="8829" x="5111750" y="1790700"/>
          <p14:tracePt t="8846" x="5118100" y="1771650"/>
          <p14:tracePt t="8864" x="5137150" y="1746250"/>
          <p14:tracePt t="8881" x="5143500" y="1739900"/>
          <p14:tracePt t="8898" x="5156200" y="1720850"/>
          <p14:tracePt t="8915" x="5162550" y="1695450"/>
          <p14:tracePt t="8931" x="5168900" y="1676400"/>
          <p14:tracePt t="8948" x="5175250" y="1663700"/>
          <p14:tracePt t="8964" x="5187950" y="1638300"/>
          <p14:tracePt t="8981" x="5207000" y="1606550"/>
          <p14:tracePt t="8997" x="5213350" y="1587500"/>
          <p14:tracePt t="9014" x="5232400" y="1568450"/>
          <p14:tracePt t="9031" x="5251450" y="1536700"/>
          <p14:tracePt t="9048" x="5264150" y="1517650"/>
          <p14:tracePt t="9065" x="5283200" y="1511300"/>
          <p14:tracePt t="9080" x="5289550" y="1504950"/>
          <p14:tracePt t="10635" x="5295900" y="1504950"/>
          <p14:tracePt t="10645" x="5302250" y="1504950"/>
          <p14:tracePt t="10655" x="5308600" y="1504950"/>
          <p14:tracePt t="10666" x="5314950" y="1504950"/>
          <p14:tracePt t="10680" x="5321300" y="1504950"/>
          <p14:tracePt t="10708" x="5327650" y="1498600"/>
          <p14:tracePt t="10729" x="5334000" y="1492250"/>
          <p14:tracePt t="10739" x="5340350" y="1492250"/>
          <p14:tracePt t="10750" x="5346700" y="1485900"/>
          <p14:tracePt t="10771" x="5353050" y="1479550"/>
          <p14:tracePt t="10782" x="5365750" y="1473200"/>
          <p14:tracePt t="10795" x="5378450" y="1466850"/>
          <p14:tracePt t="10812" x="5391150" y="1460500"/>
          <p14:tracePt t="10828" x="5410200" y="1441450"/>
          <p14:tracePt t="10845" x="5435600" y="1428750"/>
          <p14:tracePt t="10861" x="5435600" y="1422400"/>
          <p14:tracePt t="10878" x="5448300" y="1422400"/>
          <p14:tracePt t="10895" x="5461000" y="1409700"/>
          <p14:tracePt t="10912" x="5473700" y="1403350"/>
          <p14:tracePt t="10930" x="5480050" y="1397000"/>
          <p14:tracePt t="10946" x="5486400" y="1377950"/>
          <p14:tracePt t="10963" x="5499100" y="1365250"/>
          <p14:tracePt t="10979" x="5505450" y="1358900"/>
          <p14:tracePt t="10995" x="5511800" y="1346200"/>
          <p14:tracePt t="11013" x="5511800" y="1339850"/>
          <p14:tracePt t="11029" x="5518150" y="1333500"/>
          <p14:tracePt t="11061" x="5518150" y="1327150"/>
          <p14:tracePt t="11078" x="5518150" y="1320800"/>
          <p14:tracePt t="11094" x="5518150" y="1314450"/>
          <p14:tracePt t="11111" x="5518150" y="1295400"/>
          <p14:tracePt t="11128" x="5518150" y="1289050"/>
          <p14:tracePt t="11144" x="5499100" y="1276350"/>
          <p14:tracePt t="11161" x="5480050" y="1270000"/>
          <p14:tracePt t="11177" x="5397500" y="1257300"/>
          <p14:tracePt t="11195" x="5289550" y="1250950"/>
          <p14:tracePt t="11211" x="5251450" y="1250950"/>
          <p14:tracePt t="11228" x="5149850" y="1250950"/>
          <p14:tracePt t="11244" x="5099050" y="1250950"/>
          <p14:tracePt t="11261" x="4997450" y="1289050"/>
          <p14:tracePt t="11278" x="4959350" y="1295400"/>
          <p14:tracePt t="11294" x="4908550" y="1314450"/>
          <p14:tracePt t="11311" x="4883150" y="1320800"/>
          <p14:tracePt t="11327" x="4876800" y="1320800"/>
          <p14:tracePt t="11344" x="4870450" y="1327150"/>
          <p14:tracePt t="11360" x="4864100" y="1327150"/>
          <p14:tracePt t="11377" x="4857750" y="1327150"/>
          <p14:tracePt t="11431" x="4851400" y="1327150"/>
          <p14:tracePt t="15225" x="4845050" y="1327150"/>
          <p14:tracePt t="15236" x="4832350" y="1327150"/>
          <p14:tracePt t="15246" x="4806950" y="1327150"/>
          <p14:tracePt t="15259" x="4781550" y="1327150"/>
          <p14:tracePt t="15275" x="4724400" y="1327150"/>
          <p14:tracePt t="15292" x="4584700" y="1327150"/>
          <p14:tracePt t="15309" x="4521200" y="1327150"/>
          <p14:tracePt t="15324" x="4324350" y="1346200"/>
          <p14:tracePt t="15342" x="4083050" y="1390650"/>
          <p14:tracePt t="15357" x="3968750" y="1422400"/>
          <p14:tracePt t="15374" x="3733800" y="1498600"/>
          <p14:tracePt t="15391" x="3606800" y="1530350"/>
          <p14:tracePt t="15407" x="3435350" y="1587500"/>
          <p14:tracePt t="15424" x="3352800" y="1606550"/>
          <p14:tracePt t="15440" x="3143250" y="1670050"/>
          <p14:tracePt t="15458" x="2940050" y="1714500"/>
          <p14:tracePt t="15474" x="2844800" y="1733550"/>
          <p14:tracePt t="15490" x="2724150" y="1771650"/>
          <p14:tracePt t="15507" x="2660650" y="1790700"/>
          <p14:tracePt t="15524" x="2527300" y="1816100"/>
          <p14:tracePt t="15540" x="2470150" y="1835150"/>
          <p14:tracePt t="15559" x="2400300" y="1866900"/>
          <p14:tracePt t="15575" x="2355850" y="1879600"/>
          <p14:tracePt t="15591" x="2336800" y="1892300"/>
          <p14:tracePt t="15608" x="2324100" y="1892300"/>
          <p14:tracePt t="15625" x="2317750" y="1892300"/>
          <p14:tracePt t="15641" x="2305050" y="1898650"/>
          <p14:tracePt t="15674" x="2298700" y="1898650"/>
          <p14:tracePt t="16589" x="2292350" y="1898650"/>
          <p14:tracePt t="16622" x="2286000" y="1898650"/>
          <p14:tracePt t="16634" x="2279650" y="1892300"/>
          <p14:tracePt t="16644" x="2273300" y="1873250"/>
          <p14:tracePt t="16656" x="2254250" y="1860550"/>
          <p14:tracePt t="16673" x="2228850" y="1822450"/>
          <p14:tracePt t="16690" x="2171700" y="1765300"/>
          <p14:tracePt t="16708" x="2114550" y="1720850"/>
          <p14:tracePt t="16724" x="2095500" y="1695450"/>
          <p14:tracePt t="16740" x="2063750" y="1676400"/>
          <p14:tracePt t="16756" x="2051050" y="1663700"/>
          <p14:tracePt t="16773" x="2019300" y="1631950"/>
          <p14:tracePt t="16789" x="2006600" y="1619250"/>
          <p14:tracePt t="16806" x="1962150" y="1593850"/>
          <p14:tracePt t="16824" x="1917700" y="1568450"/>
          <p14:tracePt t="16839" x="1905000" y="1555750"/>
          <p14:tracePt t="16856" x="1873250" y="1549400"/>
          <p14:tracePt t="16874" x="1860550" y="1543050"/>
          <p14:tracePt t="16890" x="1828800" y="1536700"/>
          <p14:tracePt t="16907" x="1803400" y="1536700"/>
          <p14:tracePt t="16924" x="1771650" y="1536700"/>
          <p14:tracePt t="16941" x="1733550" y="1536700"/>
          <p14:tracePt t="16957" x="1714500" y="1536700"/>
          <p14:tracePt t="16974" x="1657350" y="1536700"/>
          <p14:tracePt t="16990" x="1638300" y="1536700"/>
          <p14:tracePt t="17006" x="1587500" y="1536700"/>
          <p14:tracePt t="17025" x="1568450" y="1536700"/>
          <p14:tracePt t="17040" x="1524000" y="1536700"/>
          <p14:tracePt t="17056" x="1492250" y="1536700"/>
          <p14:tracePt t="17072" x="1479550" y="1536700"/>
          <p14:tracePt t="17089" x="1447800" y="1536700"/>
          <p14:tracePt t="17106" x="1428750" y="1543050"/>
          <p14:tracePt t="17122" x="1390650" y="1549400"/>
          <p14:tracePt t="17139" x="1384300" y="1549400"/>
          <p14:tracePt t="17156" x="1358900" y="1555750"/>
          <p14:tracePt t="17173" x="1333500" y="1562100"/>
          <p14:tracePt t="17189" x="1327150" y="1562100"/>
          <p14:tracePt t="17206" x="1308100" y="1568450"/>
          <p14:tracePt t="17223" x="1301750" y="1568450"/>
          <p14:tracePt t="17240" x="1282700" y="1574800"/>
          <p14:tracePt t="17257" x="1282700" y="1581150"/>
          <p14:tracePt t="17274" x="1270000" y="1593850"/>
          <p14:tracePt t="17290" x="1257300" y="1600200"/>
          <p14:tracePt t="17307" x="1250950" y="1600200"/>
          <p14:tracePt t="17374" x="1244600" y="1612900"/>
          <p14:tracePt t="17385" x="1244600" y="1619250"/>
          <p14:tracePt t="17861" x="1238250" y="1619250"/>
          <p14:tracePt t="17871" x="1231900" y="1619250"/>
          <p14:tracePt t="17882" x="1225550" y="1619250"/>
          <p14:tracePt t="17893" x="1219200" y="1612900"/>
          <p14:tracePt t="17905" x="1212850" y="1612900"/>
          <p14:tracePt t="17921" x="1206500" y="1612900"/>
          <p14:tracePt t="17938" x="1200150" y="1612900"/>
          <p14:tracePt t="17955" x="1193800" y="1606550"/>
          <p14:tracePt t="17971" x="1187450" y="1606550"/>
          <p14:tracePt t="17988" x="1174750" y="1606550"/>
          <p14:tracePt t="18005" x="1168400" y="1606550"/>
          <p14:tracePt t="18022" x="1162050" y="1606550"/>
          <p14:tracePt t="18038" x="1155700" y="1606550"/>
          <p14:tracePt t="18055" x="1143000" y="1606550"/>
          <p14:tracePt t="18089" x="1130300" y="1606550"/>
          <p14:tracePt t="18126" x="1123950" y="1606550"/>
          <p14:tracePt t="18169" x="1117600" y="1606550"/>
          <p14:tracePt t="18222" x="1111250" y="1606550"/>
          <p14:tracePt t="18253" x="1104900" y="1606550"/>
          <p14:tracePt t="18274" x="1098550" y="1606550"/>
          <p14:tracePt t="18296" x="1092200" y="1606550"/>
          <p14:tracePt t="18306" x="1085850" y="1606550"/>
          <p14:tracePt t="18327" x="1079500" y="1606550"/>
          <p14:tracePt t="18338" x="1073150" y="1606550"/>
          <p14:tracePt t="18348" x="1066800" y="1606550"/>
          <p14:tracePt t="18359" x="1060450" y="1612900"/>
          <p14:tracePt t="18371" x="1060450" y="1619250"/>
          <p14:tracePt t="18388" x="1054100" y="1619250"/>
          <p14:tracePt t="18404" x="1047750" y="1625600"/>
          <p14:tracePt t="18421" x="1047750" y="1631950"/>
          <p14:tracePt t="18437" x="1035050" y="1638300"/>
          <p14:tracePt t="18454" x="1028700" y="1644650"/>
          <p14:tracePt t="18471" x="1022350" y="1644650"/>
          <p14:tracePt t="18487" x="1022350" y="1651000"/>
          <p14:tracePt t="18504" x="1016000" y="1657350"/>
          <p14:tracePt t="18522" x="1009650" y="1663700"/>
          <p14:tracePt t="18539" x="1003300" y="1676400"/>
          <p14:tracePt t="18573" x="996950" y="1682750"/>
          <p14:tracePt t="18592" x="990600" y="1682750"/>
          <p14:tracePt t="18604" x="990600" y="1689100"/>
          <p14:tracePt t="18644" x="984250" y="1695450"/>
          <p14:tracePt t="18666" x="984250" y="1701800"/>
          <p14:tracePt t="18676" x="984250" y="1708150"/>
          <p14:tracePt t="18697" x="977900" y="1714500"/>
          <p14:tracePt t="18708" x="977900" y="1720850"/>
          <p14:tracePt t="18718" x="971550" y="1720850"/>
          <p14:tracePt t="18729" x="965200" y="1720850"/>
          <p14:tracePt t="18740" x="965200" y="1733550"/>
          <p14:tracePt t="18754" x="958850" y="1739900"/>
          <p14:tracePt t="18772" x="946150" y="1758950"/>
          <p14:tracePt t="18789" x="933450" y="1771650"/>
          <p14:tracePt t="18805" x="920750" y="1803400"/>
          <p14:tracePt t="18821" x="914400" y="1816100"/>
          <p14:tracePt t="18838" x="901700" y="1841500"/>
          <p14:tracePt t="18855" x="895350" y="1847850"/>
          <p14:tracePt t="18872" x="889000" y="1866900"/>
          <p14:tracePt t="18888" x="889000" y="1873250"/>
          <p14:tracePt t="18905" x="889000" y="1885950"/>
          <p14:tracePt t="18921" x="889000" y="1905000"/>
          <p14:tracePt t="18938" x="889000" y="1911350"/>
          <p14:tracePt t="18954" x="889000" y="1930400"/>
          <p14:tracePt t="18972" x="889000" y="1936750"/>
          <p14:tracePt t="18988" x="889000" y="1962150"/>
          <p14:tracePt t="19005" x="889000" y="1987550"/>
          <p14:tracePt t="19022" x="889000" y="2000250"/>
          <p14:tracePt t="19039" x="889000" y="2025650"/>
          <p14:tracePt t="19055" x="889000" y="2032000"/>
          <p14:tracePt t="19072" x="889000" y="2044700"/>
          <p14:tracePt t="19089" x="889000" y="2051050"/>
          <p14:tracePt t="19106" x="895350" y="2070100"/>
          <p14:tracePt t="19121" x="901700" y="2082800"/>
          <p14:tracePt t="19138" x="908050" y="2089150"/>
          <p14:tracePt t="19154" x="914400" y="2089150"/>
          <p14:tracePt t="19170" x="914400" y="2095500"/>
          <p14:tracePt t="19187" x="920750" y="2095500"/>
          <p14:tracePt t="19204" x="920750" y="2101850"/>
          <p14:tracePt t="19221" x="920750" y="2108200"/>
          <p14:tracePt t="19237" x="927100" y="2114550"/>
          <p14:tracePt t="19254" x="927100" y="2120900"/>
          <p14:tracePt t="19271" x="933450" y="2127250"/>
          <p14:tracePt t="19305" x="939800" y="2133600"/>
          <p14:tracePt t="19322" x="946150" y="2139950"/>
          <p14:tracePt t="19339" x="958850" y="2152650"/>
          <p14:tracePt t="19355" x="965200" y="2159000"/>
          <p14:tracePt t="19370" x="971550" y="2165350"/>
          <p14:tracePt t="19387" x="984250" y="2178050"/>
          <p14:tracePt t="19404" x="990600" y="2184400"/>
          <p14:tracePt t="19421" x="1003300" y="2197100"/>
          <p14:tracePt t="19437" x="1003300" y="2203450"/>
          <p14:tracePt t="19453" x="1009650" y="2209800"/>
          <p14:tracePt t="19470" x="1022350" y="2216150"/>
          <p14:tracePt t="19504" x="1035050" y="2228850"/>
          <p14:tracePt t="19520" x="1041400" y="2235200"/>
          <p14:tracePt t="19537" x="1054100" y="2247900"/>
          <p14:tracePt t="19555" x="1060450" y="2247900"/>
          <p14:tracePt t="19571" x="1073150" y="2254250"/>
          <p14:tracePt t="19587" x="1085850" y="2266950"/>
          <p14:tracePt t="19605" x="1085850" y="2273300"/>
          <p14:tracePt t="19621" x="1098550" y="2279650"/>
          <p14:tracePt t="19638" x="1104900" y="2279650"/>
          <p14:tracePt t="19654" x="1117600" y="2286000"/>
          <p14:tracePt t="19672" x="1123950" y="2286000"/>
          <p14:tracePt t="19687" x="1149350" y="2292350"/>
          <p14:tracePt t="19705" x="1187450" y="2298700"/>
          <p14:tracePt t="19721" x="1206500" y="2298700"/>
          <p14:tracePt t="19737" x="1238250" y="2298700"/>
          <p14:tracePt t="19753" x="1257300" y="2305050"/>
          <p14:tracePt t="19770" x="1314450" y="2305050"/>
          <p14:tracePt t="19786" x="1346200" y="2305050"/>
          <p14:tracePt t="19803" x="1403350" y="2305050"/>
          <p14:tracePt t="19821" x="1454150" y="2305050"/>
          <p14:tracePt t="19838" x="1473200" y="2305050"/>
          <p14:tracePt t="19853" x="1504950" y="2305050"/>
          <p14:tracePt t="19871" x="1524000" y="2286000"/>
          <p14:tracePt t="19887" x="1568450" y="2260600"/>
          <p14:tracePt t="19904" x="1612900" y="2222500"/>
          <p14:tracePt t="19920" x="1631950" y="2203450"/>
          <p14:tracePt t="19936" x="1689100" y="2165350"/>
          <p14:tracePt t="19953" x="1708150" y="2139950"/>
          <p14:tracePt t="19971" x="1739900" y="2114550"/>
          <p14:tracePt t="19988" x="1758950" y="2101850"/>
          <p14:tracePt t="20004" x="1778000" y="2082800"/>
          <p14:tracePt t="20021" x="1784350" y="2070100"/>
          <p14:tracePt t="20037" x="1790700" y="2070100"/>
          <p14:tracePt t="20054" x="1797050" y="2063750"/>
          <p14:tracePt t="20071" x="1797050" y="2057400"/>
          <p14:tracePt t="20087" x="1803400" y="2044700"/>
          <p14:tracePt t="20104" x="1803400" y="2032000"/>
          <p14:tracePt t="20121" x="1809750" y="1962150"/>
          <p14:tracePt t="20138" x="1816100" y="1917700"/>
          <p14:tracePt t="20154" x="1816100" y="1905000"/>
          <p14:tracePt t="20171" x="1816100" y="1885950"/>
          <p14:tracePt t="20187" x="1816100" y="1879600"/>
          <p14:tracePt t="20204" x="1816100" y="1866900"/>
          <p14:tracePt t="20236" x="1816100" y="1860550"/>
          <p14:tracePt t="20254" x="1816100" y="1847850"/>
          <p14:tracePt t="20269" x="1816100" y="1835150"/>
          <p14:tracePt t="20286" x="1809750" y="1809750"/>
          <p14:tracePt t="20303" x="1784350" y="1803400"/>
          <p14:tracePt t="20320" x="1733550" y="1765300"/>
          <p14:tracePt t="20336" x="1714500" y="1758950"/>
          <p14:tracePt t="20353" x="1676400" y="1752600"/>
          <p14:tracePt t="20370" x="1657350" y="1746250"/>
          <p14:tracePt t="20386" x="1644650" y="1746250"/>
          <p14:tracePt t="20403" x="1619250" y="1746250"/>
          <p14:tracePt t="20419" x="1600200" y="1746250"/>
          <p14:tracePt t="20436" x="1562100" y="1746250"/>
          <p14:tracePt t="20453" x="1555750" y="1746250"/>
          <p14:tracePt t="20455" x="1530350" y="1746250"/>
          <p14:tracePt t="20469" x="1511300" y="1746250"/>
          <p14:tracePt t="20486" x="1473200" y="1746250"/>
          <p14:tracePt t="20502" x="1454150" y="1746250"/>
          <p14:tracePt t="20519" x="1409700" y="1746250"/>
          <p14:tracePt t="20536" x="1390650" y="1746250"/>
          <p14:tracePt t="20553" x="1346200" y="1758950"/>
          <p14:tracePt t="20569" x="1327150" y="1765300"/>
          <p14:tracePt t="20586" x="1295400" y="1784350"/>
          <p14:tracePt t="20605" x="1282700" y="1790700"/>
          <p14:tracePt t="20621" x="1250950" y="1803400"/>
          <p14:tracePt t="20637" x="1244600" y="1809750"/>
          <p14:tracePt t="20654" x="1238250" y="1809750"/>
          <p14:tracePt t="20670" x="1225550" y="1828800"/>
          <p14:tracePt t="20686" x="1225550" y="1847850"/>
          <p14:tracePt t="20702" x="1219200" y="1898650"/>
          <p14:tracePt t="20719" x="1212850" y="1949450"/>
          <p14:tracePt t="20735" x="1212850" y="1974850"/>
          <p14:tracePt t="20754" x="1212850" y="2006600"/>
          <p14:tracePt t="20769" x="1212850" y="2019300"/>
          <p14:tracePt t="20786" x="1212850" y="2051050"/>
          <p14:tracePt t="20802" x="1219200" y="2063750"/>
          <p14:tracePt t="20819" x="1225550" y="2108200"/>
          <p14:tracePt t="20836" x="1238250" y="2139950"/>
          <p14:tracePt t="20852" x="1238250" y="2159000"/>
          <p14:tracePt t="20869" x="1257300" y="2203450"/>
          <p14:tracePt t="20885" x="1263650" y="2216150"/>
          <p14:tracePt t="20902" x="1289050" y="2247900"/>
          <p14:tracePt t="20919" x="1295400" y="2260600"/>
          <p14:tracePt t="20935" x="1308100" y="2273300"/>
          <p14:tracePt t="20952" x="1320800" y="2292350"/>
          <p14:tracePt t="20969" x="1327150" y="2298700"/>
          <p14:tracePt t="20985" x="1346200" y="2317750"/>
          <p14:tracePt t="21002" x="1352550" y="2324100"/>
          <p14:tracePt t="21018" x="1365250" y="2336800"/>
          <p14:tracePt t="21035" x="1377950" y="2336800"/>
          <p14:tracePt t="21052" x="1403350" y="2355850"/>
          <p14:tracePt t="21069" x="1441450" y="2362200"/>
          <p14:tracePt t="21085" x="1454150" y="2362200"/>
          <p14:tracePt t="21102" x="1485900" y="2362200"/>
          <p14:tracePt t="21119" x="1498600" y="2362200"/>
          <p14:tracePt t="21136" x="1524000" y="2362200"/>
          <p14:tracePt t="21154" x="1536700" y="2362200"/>
          <p14:tracePt t="21169" x="1562100" y="2362200"/>
          <p14:tracePt t="21187" x="1587500" y="2336800"/>
          <p14:tracePt t="21203" x="1606550" y="2324100"/>
          <p14:tracePt t="21219" x="1638300" y="2292350"/>
          <p14:tracePt t="21235" x="1651000" y="2266950"/>
          <p14:tracePt t="21252" x="1682750" y="2228850"/>
          <p14:tracePt t="21269" x="1695450" y="2203450"/>
          <p14:tracePt t="21285" x="1720850" y="2171700"/>
          <p14:tracePt t="21302" x="1752600" y="2133600"/>
          <p14:tracePt t="21318" x="1758950" y="2120900"/>
          <p14:tracePt t="21335" x="1771650" y="2101850"/>
          <p14:tracePt t="21352" x="1778000" y="2082800"/>
          <p14:tracePt t="21369" x="1803400" y="2057400"/>
          <p14:tracePt t="21386" x="1809750" y="2044700"/>
          <p14:tracePt t="21402" x="1809750" y="2025650"/>
          <p14:tracePt t="21419" x="1816100" y="2006600"/>
          <p14:tracePt t="21435" x="1816100" y="1993900"/>
          <p14:tracePt t="21452" x="1828800" y="1905000"/>
          <p14:tracePt t="21468" x="1828800" y="1873250"/>
          <p14:tracePt t="21485" x="1828800" y="1784350"/>
          <p14:tracePt t="21504" x="1828800" y="1739900"/>
          <p14:tracePt t="21519" x="1828800" y="1727200"/>
          <p14:tracePt t="21536" x="1822450" y="1701800"/>
          <p14:tracePt t="21552" x="1816100" y="1695450"/>
          <p14:tracePt t="21570" x="1771650" y="1676400"/>
          <p14:tracePt t="21586" x="1746250" y="1676400"/>
          <p14:tracePt t="21603" x="1695450" y="1676400"/>
          <p14:tracePt t="21620" x="1663700" y="1676400"/>
          <p14:tracePt t="21637" x="1657350" y="1676400"/>
          <p14:tracePt t="21653" x="1644650" y="1676400"/>
          <p14:tracePt t="21686" x="1638300" y="1676400"/>
          <p14:tracePt t="21702" x="1631950" y="1676400"/>
          <p14:tracePt t="21719" x="1625600" y="1676400"/>
          <p14:tracePt t="21737" x="1612900" y="1676400"/>
          <p14:tracePt t="21753" x="1606550" y="1676400"/>
          <p14:tracePt t="21768" x="1581150" y="1695450"/>
          <p14:tracePt t="21785" x="1568450" y="1708150"/>
          <p14:tracePt t="21802" x="1543050" y="1733550"/>
          <p14:tracePt t="21818" x="1530350" y="1746250"/>
          <p14:tracePt t="21836" x="1492250" y="1797050"/>
          <p14:tracePt t="21853" x="1466850" y="1847850"/>
          <p14:tracePt t="21869" x="1460500" y="1873250"/>
          <p14:tracePt t="21884" x="1454150" y="1924050"/>
          <p14:tracePt t="21901" x="1454150" y="1943100"/>
          <p14:tracePt t="21917" x="1454150" y="1974850"/>
          <p14:tracePt t="21934" x="1454150" y="1993900"/>
          <p14:tracePt t="21951" x="1460500" y="2019300"/>
          <p14:tracePt t="21968" x="1473200" y="2051050"/>
          <p14:tracePt t="21984" x="1479550" y="2063750"/>
          <p14:tracePt t="22001" x="1498600" y="2076450"/>
          <p14:tracePt t="22018" x="1498600" y="2082800"/>
          <p14:tracePt t="22034" x="1504950" y="2089150"/>
          <p14:tracePt t="22051" x="1511300" y="2089150"/>
          <p14:tracePt t="23783" x="1517650" y="2089150"/>
          <p14:tracePt t="23795" x="1530350" y="2095500"/>
          <p14:tracePt t="23806" x="1536700" y="2095500"/>
          <p14:tracePt t="23817" x="1549400" y="2095500"/>
          <p14:tracePt t="23834" x="1562100" y="2095500"/>
          <p14:tracePt t="23850" x="1593850" y="2095500"/>
          <p14:tracePt t="23867" x="1606550" y="2095500"/>
          <p14:tracePt t="23883" x="1638300" y="2076450"/>
          <p14:tracePt t="23900" x="1663700" y="2044700"/>
          <p14:tracePt t="23916" x="1676400" y="2025650"/>
          <p14:tracePt t="23933" x="1695450" y="1987550"/>
          <p14:tracePt t="23949" x="1714500" y="1962150"/>
          <p14:tracePt t="23951" x="1714500" y="1930400"/>
          <p14:tracePt t="23966" x="1714500" y="1911350"/>
          <p14:tracePt t="23983" x="1714500" y="1892300"/>
          <p14:tracePt t="23999" x="1714500" y="1847850"/>
          <p14:tracePt t="24016" x="1682750" y="1822450"/>
          <p14:tracePt t="24032" x="1663700" y="1809750"/>
          <p14:tracePt t="24049" x="1625600" y="1803400"/>
          <p14:tracePt t="24066" x="1600200" y="1790700"/>
          <p14:tracePt t="24082" x="1568450" y="1790700"/>
          <p14:tracePt t="24100" x="1543050" y="1790700"/>
          <p14:tracePt t="24116" x="1530350" y="1790700"/>
          <p14:tracePt t="24132" x="1511300" y="1822450"/>
          <p14:tracePt t="24149" x="1504950" y="1847850"/>
          <p14:tracePt t="24166" x="1504950" y="1930400"/>
          <p14:tracePt t="24182" x="1504950" y="1955800"/>
          <p14:tracePt t="24201" x="1517650" y="2025650"/>
          <p14:tracePt t="24217" x="1536700" y="2076450"/>
          <p14:tracePt t="24233" x="1543050" y="2095500"/>
          <p14:tracePt t="24250" x="1581150" y="2127250"/>
          <p14:tracePt t="24267" x="1600200" y="2139950"/>
          <p14:tracePt t="24283" x="1651000" y="2146300"/>
          <p14:tracePt t="24299" x="1670050" y="2146300"/>
          <p14:tracePt t="24316" x="1714500" y="2127250"/>
          <p14:tracePt t="24333" x="1746250" y="2089150"/>
          <p14:tracePt t="24349" x="1765300" y="2057400"/>
          <p14:tracePt t="24366" x="1771650" y="2025650"/>
          <p14:tracePt t="24383" x="1778000" y="2012950"/>
          <p14:tracePt t="24400" x="1778000" y="1993900"/>
          <p14:tracePt t="24418" x="1778000" y="1987550"/>
          <p14:tracePt t="24434" x="1758950" y="1987550"/>
          <p14:tracePt t="24451" x="1701800" y="1987550"/>
          <p14:tracePt t="24467" x="1670050" y="2000250"/>
          <p14:tracePt t="24483" x="1651000" y="2012950"/>
          <p14:tracePt t="33703" x="1651000" y="2019300"/>
          <p14:tracePt t="34010" x="1651000" y="2025650"/>
          <p14:tracePt t="34273" x="1651000" y="2032000"/>
          <p14:tracePt t="34338" x="1657350" y="2032000"/>
          <p14:tracePt t="34348" x="1663700" y="2032000"/>
          <p14:tracePt t="34359" x="1670050" y="2032000"/>
          <p14:tracePt t="34374" x="1682750" y="2025650"/>
          <p14:tracePt t="34391" x="1701800" y="2006600"/>
          <p14:tracePt t="34407" x="1708150" y="2000250"/>
          <p14:tracePt t="34424" x="1720850" y="1981200"/>
          <p14:tracePt t="34442" x="1727200" y="1974850"/>
          <p14:tracePt t="34457" x="1733550" y="1962150"/>
          <p14:tracePt t="34474" x="1733550" y="1949450"/>
          <p14:tracePt t="34491" x="1733550" y="1943100"/>
          <p14:tracePt t="34508" x="1733550" y="1924050"/>
          <p14:tracePt t="34542" x="1714500" y="1898650"/>
          <p14:tracePt t="34558" x="1676400" y="1860550"/>
          <p14:tracePt t="34575" x="1524000" y="1790700"/>
          <p14:tracePt t="34592" x="1377950" y="1733550"/>
          <p14:tracePt t="34608" x="1308100" y="1727200"/>
          <p14:tracePt t="34625" x="1250950" y="1714500"/>
          <p14:tracePt t="34641" x="1225550" y="1714500"/>
          <p14:tracePt t="34658" x="1200150" y="1739900"/>
          <p14:tracePt t="34673" x="1174750" y="1771650"/>
          <p14:tracePt t="34690" x="1143000" y="1841500"/>
          <p14:tracePt t="34707" x="1123950" y="1924050"/>
          <p14:tracePt t="34723" x="1117600" y="2006600"/>
          <p14:tracePt t="34739" x="1117600" y="2133600"/>
          <p14:tracePt t="34756" x="1130300" y="2197100"/>
          <p14:tracePt t="34773" x="1168400" y="2286000"/>
          <p14:tracePt t="34789" x="1193800" y="2311400"/>
          <p14:tracePt t="34806" x="1270000" y="2343150"/>
          <p14:tracePt t="34823" x="1397000" y="2349500"/>
          <p14:tracePt t="34840" x="1466850" y="2336800"/>
          <p14:tracePt t="34857" x="1568450" y="2266950"/>
          <p14:tracePt t="34874" x="1612900" y="2216150"/>
          <p14:tracePt t="34890" x="1670050" y="2152650"/>
          <p14:tracePt t="34907" x="1689100" y="2120900"/>
          <p14:tracePt t="34924" x="1720850" y="2063750"/>
          <p14:tracePt t="34941" x="1727200" y="1993900"/>
          <p14:tracePt t="34957" x="1720850" y="1968500"/>
          <p14:tracePt t="34974" x="1638300" y="1905000"/>
          <p14:tracePt t="34990" x="1587500" y="1898650"/>
          <p14:tracePt t="35007" x="1511300" y="1905000"/>
          <p14:tracePt t="35024" x="1492250" y="1917700"/>
          <p14:tracePt t="35040" x="1473200" y="1936750"/>
          <p14:tracePt t="35057" x="1466850" y="1974850"/>
          <p14:tracePt t="35074" x="1466850" y="1987550"/>
          <p14:tracePt t="35091" x="1466850" y="2000250"/>
          <p14:tracePt t="35107" x="1466850" y="2012950"/>
          <p14:tracePt t="35123" x="1479550" y="2019300"/>
          <p14:tracePt t="35139" x="1479550" y="2025650"/>
          <p14:tracePt t="35157" x="1479550" y="2032000"/>
          <p14:tracePt t="35173" x="1485900" y="2032000"/>
          <p14:tracePt t="35190" x="1485900" y="2038350"/>
          <p14:tracePt t="42260" x="1485900" y="2032000"/>
          <p14:tracePt t="42281" x="1485900" y="2025650"/>
          <p14:tracePt t="42291" x="1485900" y="2019300"/>
          <p14:tracePt t="42301" x="1485900" y="2012950"/>
          <p14:tracePt t="42333" x="1485900" y="2006600"/>
          <p14:tracePt t="42364" x="1485900" y="2000250"/>
          <p14:tracePt t="42408" x="1485900" y="1987550"/>
          <p14:tracePt t="42420" x="1485900" y="1981200"/>
          <p14:tracePt t="42429" x="1485900" y="1974850"/>
          <p14:tracePt t="42440" x="1485900" y="1968500"/>
          <p14:tracePt t="42461" x="1492250" y="1962150"/>
          <p14:tracePt t="42472" x="1498600" y="1955800"/>
          <p14:tracePt t="42484" x="1504950" y="1949450"/>
          <p14:tracePt t="42500" x="1511300" y="1943100"/>
          <p14:tracePt t="42518" x="1524000" y="1930400"/>
          <p14:tracePt t="42535" x="1543050" y="1924050"/>
          <p14:tracePt t="42550" x="1555750" y="1917700"/>
          <p14:tracePt t="42566" x="1568450" y="1917700"/>
          <p14:tracePt t="42583" x="1574800" y="1911350"/>
          <p14:tracePt t="42599" x="1587500" y="1911350"/>
          <p14:tracePt t="42617" x="1600200" y="1911350"/>
          <p14:tracePt t="42634" x="1625600" y="1911350"/>
          <p14:tracePt t="42652" x="1651000" y="1911350"/>
          <p14:tracePt t="42667" x="1663700" y="1911350"/>
          <p14:tracePt t="42684" x="1689100" y="1911350"/>
          <p14:tracePt t="42700" x="1701800" y="1911350"/>
          <p14:tracePt t="42718" x="1720850" y="1911350"/>
          <p14:tracePt t="42734" x="1733550" y="1911350"/>
          <p14:tracePt t="42751" x="1752600" y="1911350"/>
          <p14:tracePt t="42766" x="1765300" y="1911350"/>
          <p14:tracePt t="42782" x="1797050" y="1911350"/>
          <p14:tracePt t="42799" x="1828800" y="1911350"/>
          <p14:tracePt t="42816" x="1860550" y="1911350"/>
          <p14:tracePt t="42832" x="1898650" y="1911350"/>
          <p14:tracePt t="42849" x="1911350" y="1911350"/>
          <p14:tracePt t="42866" x="1949450" y="1911350"/>
          <p14:tracePt t="42882" x="1974850" y="1911350"/>
          <p14:tracePt t="42899" x="2032000" y="1917700"/>
          <p14:tracePt t="42916" x="2070100" y="1936750"/>
          <p14:tracePt t="42933" x="2095500" y="1943100"/>
          <p14:tracePt t="43392" x="2108200" y="1949450"/>
          <p14:tracePt t="43403" x="2120900" y="1962150"/>
          <p14:tracePt t="43414" x="2139950" y="1968500"/>
          <p14:tracePt t="43425" x="2171700" y="1974850"/>
          <p14:tracePt t="43436" x="2190750" y="1981200"/>
          <p14:tracePt t="43450" x="2216150" y="1981200"/>
          <p14:tracePt t="43467" x="2266950" y="1987550"/>
          <p14:tracePt t="43483" x="2286000" y="1987550"/>
          <p14:tracePt t="43500" x="2336800" y="1987550"/>
          <p14:tracePt t="43517" x="2355850" y="1987550"/>
          <p14:tracePt t="43533" x="2406650" y="1987550"/>
          <p14:tracePt t="43549" x="2425700" y="1987550"/>
          <p14:tracePt t="43565" x="2470150" y="1987550"/>
          <p14:tracePt t="43582" x="2508250" y="1987550"/>
          <p14:tracePt t="43599" x="2520950" y="1987550"/>
          <p14:tracePt t="43617" x="2546350" y="1993900"/>
          <p14:tracePt t="43632" x="2571750" y="1993900"/>
          <p14:tracePt t="43648" x="2616200" y="1993900"/>
          <p14:tracePt t="43666" x="2641600" y="2000250"/>
          <p14:tracePt t="43682" x="2692400" y="2000250"/>
          <p14:tracePt t="43699" x="2743200" y="2000250"/>
          <p14:tracePt t="43716" x="2762250" y="2000250"/>
          <p14:tracePt t="43732" x="2800350" y="2000250"/>
          <p14:tracePt t="43749" x="2832100" y="2000250"/>
          <p14:tracePt t="43765" x="2870200" y="2000250"/>
          <p14:tracePt t="43782" x="2901950" y="2000250"/>
          <p14:tracePt t="43798" x="2940050" y="2000250"/>
          <p14:tracePt t="43815" x="2971800" y="2000250"/>
          <p14:tracePt t="43832" x="2984500" y="2000250"/>
          <p14:tracePt t="43848" x="3003550" y="2000250"/>
          <p14:tracePt t="43865" x="3016250" y="2000250"/>
          <p14:tracePt t="43881" x="3028950" y="2000250"/>
          <p14:tracePt t="43915" x="3035300" y="2000250"/>
          <p14:tracePt t="43932" x="3041650" y="2000250"/>
          <p14:tracePt t="46202" x="3028950" y="2000250"/>
          <p14:tracePt t="46213" x="3009900" y="1993900"/>
          <p14:tracePt t="46224" x="2997200" y="1987550"/>
          <p14:tracePt t="46234" x="2984500" y="1987550"/>
          <p14:tracePt t="46247" x="2965450" y="1981200"/>
          <p14:tracePt t="46264" x="2946400" y="1974850"/>
          <p14:tracePt t="46281" x="2889250" y="1968500"/>
          <p14:tracePt t="46298" x="2806700" y="1962150"/>
          <p14:tracePt t="46314" x="2743200" y="1949450"/>
          <p14:tracePt t="46331" x="2489200" y="1917700"/>
          <p14:tracePt t="46348" x="2317750" y="1892300"/>
          <p14:tracePt t="46363" x="1968500" y="1835150"/>
          <p14:tracePt t="46379" x="1752600" y="1803400"/>
          <p14:tracePt t="46396" x="1530350" y="1771650"/>
          <p14:tracePt t="46413" x="1416050" y="1752600"/>
          <p14:tracePt t="46429" x="1250950" y="1739900"/>
          <p14:tracePt t="46446" x="1136650" y="1739900"/>
          <p14:tracePt t="46462" x="1098550" y="1739900"/>
          <p14:tracePt t="46479" x="1047750" y="1758950"/>
          <p14:tracePt t="46496" x="1022350" y="1778000"/>
          <p14:tracePt t="46513" x="952500" y="1917700"/>
          <p14:tracePt t="46530" x="933450" y="2006600"/>
          <p14:tracePt t="46546" x="933450" y="2120900"/>
          <p14:tracePt t="46563" x="946150" y="2216150"/>
          <p14:tracePt t="46579" x="971550" y="2254250"/>
          <p14:tracePt t="46595" x="1111250" y="2330450"/>
          <p14:tracePt t="46612" x="1200150" y="2362200"/>
          <p14:tracePt t="46629" x="1333500" y="2368550"/>
          <p14:tracePt t="46646" x="1473200" y="2355850"/>
          <p14:tracePt t="46663" x="1524000" y="2349500"/>
          <p14:tracePt t="46680" x="1606550" y="2298700"/>
          <p14:tracePt t="46695" x="1638300" y="2247900"/>
          <p14:tracePt t="46713" x="1676400" y="2114550"/>
          <p14:tracePt t="46729" x="1676400" y="2051050"/>
          <p14:tracePt t="46746" x="1670050" y="1968500"/>
          <p14:tracePt t="46764" x="1600200" y="1924050"/>
          <p14:tracePt t="46780" x="1574800" y="1911350"/>
          <p14:tracePt t="46797" x="1517650" y="1924050"/>
          <p14:tracePt t="46813" x="1492250" y="1943100"/>
          <p14:tracePt t="46829" x="1435100" y="2101850"/>
          <p14:tracePt t="46846" x="1435100" y="2159000"/>
          <p14:tracePt t="46862" x="1435100" y="2216150"/>
          <p14:tracePt t="46880" x="1441450" y="2241550"/>
          <p14:tracePt t="46897" x="1454150" y="2247900"/>
          <p14:tracePt t="46914" x="1517650" y="2260600"/>
          <p14:tracePt t="46930" x="1536700" y="2260600"/>
          <p14:tracePt t="46947" x="1587500" y="2260600"/>
          <p14:tracePt t="46965" x="1600200" y="2260600"/>
          <p14:tracePt t="46981" x="1625600" y="2241550"/>
          <p14:tracePt t="46997" x="1638300" y="2235200"/>
          <p14:tracePt t="50113" x="1644650" y="2235200"/>
          <p14:tracePt t="50124" x="1651000" y="2235200"/>
          <p14:tracePt t="50134" x="1657350" y="2235200"/>
          <p14:tracePt t="50146" x="1663700" y="2235200"/>
          <p14:tracePt t="50159" x="1676400" y="2235200"/>
          <p14:tracePt t="50176" x="1701800" y="2235200"/>
          <p14:tracePt t="50193" x="1714500" y="2235200"/>
          <p14:tracePt t="50209" x="1746250" y="2235200"/>
          <p14:tracePt t="50226" x="1765300" y="2235200"/>
          <p14:tracePt t="50243" x="1816100" y="2235200"/>
          <p14:tracePt t="50261" x="1841500" y="2235200"/>
          <p14:tracePt t="50277" x="1898650" y="2235200"/>
          <p14:tracePt t="50294" x="1943100" y="2235200"/>
          <p14:tracePt t="50310" x="1955800" y="2235200"/>
          <p14:tracePt t="50326" x="1993900" y="2235200"/>
          <p14:tracePt t="50343" x="2012950" y="2235200"/>
          <p14:tracePt t="50359" x="2057400" y="2235200"/>
          <p14:tracePt t="50376" x="2076450" y="2235200"/>
          <p14:tracePt t="50393" x="2114550" y="2235200"/>
          <p14:tracePt t="50409" x="2139950" y="2235200"/>
          <p14:tracePt t="50425" x="2159000" y="2235200"/>
          <p14:tracePt t="50442" x="2184400" y="2235200"/>
          <p14:tracePt t="50459" x="2203450" y="2235200"/>
          <p14:tracePt t="50477" x="2260600" y="2235200"/>
          <p14:tracePt t="50494" x="2292350" y="2235200"/>
          <p14:tracePt t="50510" x="2349500" y="2235200"/>
          <p14:tracePt t="50528" x="2387600" y="2235200"/>
          <p14:tracePt t="50543" x="2419350" y="2235200"/>
          <p14:tracePt t="50559" x="2457450" y="2235200"/>
          <p14:tracePt t="50576" x="2489200" y="2235200"/>
          <p14:tracePt t="50592" x="2565400" y="2235200"/>
          <p14:tracePt t="50610" x="2603500" y="2235200"/>
          <p14:tracePt t="50626" x="2660650" y="2241550"/>
          <p14:tracePt t="50642" x="2711450" y="2241550"/>
          <p14:tracePt t="50659" x="2749550" y="2241550"/>
          <p14:tracePt t="50676" x="2832100" y="2222500"/>
          <p14:tracePt t="50692" x="2863850" y="2222500"/>
          <p14:tracePt t="50982" x="2876550" y="2222500"/>
          <p14:tracePt t="50991" x="2895600" y="2247900"/>
          <p14:tracePt t="51003" x="2940050" y="2286000"/>
          <p14:tracePt t="51015" x="3003550" y="2324100"/>
          <p14:tracePt t="51026" x="3092450" y="2343150"/>
          <p14:tracePt t="51043" x="3238500" y="2374900"/>
          <p14:tracePt t="51060" x="3486150" y="2400300"/>
          <p14:tracePt t="51077" x="3651250" y="2419350"/>
          <p14:tracePt t="51093" x="3778250" y="2432050"/>
          <p14:tracePt t="51110" x="3981450" y="2438400"/>
          <p14:tracePt t="51126" x="4051300" y="2451100"/>
          <p14:tracePt t="51142" x="4152900" y="2463800"/>
          <p14:tracePt t="51159" x="4235450" y="2476500"/>
          <p14:tracePt t="51176" x="4387850" y="2508250"/>
          <p14:tracePt t="51194" x="4533900" y="2546350"/>
          <p14:tracePt t="51209" x="4603750" y="2552700"/>
          <p14:tracePt t="51226" x="4699000" y="2571750"/>
          <p14:tracePt t="51243" x="4749800" y="2578100"/>
          <p14:tracePt t="51260" x="4845050" y="2590800"/>
          <p14:tracePt t="51277" x="4870450" y="2590800"/>
          <p14:tracePt t="51292" x="4921250" y="2590800"/>
          <p14:tracePt t="51309" x="4940300" y="2584450"/>
          <p14:tracePt t="51325" x="4984750" y="2578100"/>
          <p14:tracePt t="51342" x="4991100" y="2578100"/>
          <p14:tracePt t="51358" x="4997450" y="2578100"/>
          <p14:tracePt t="51375" x="5003800" y="2571750"/>
          <p14:tracePt t="51391" x="5003800" y="2565400"/>
          <p14:tracePt t="51409" x="4997450" y="2552700"/>
          <p14:tracePt t="51425" x="4933950" y="2520950"/>
          <p14:tracePt t="51441" x="4895850" y="2501900"/>
          <p14:tracePt t="51458" x="4851400" y="2489200"/>
          <p14:tracePt t="51475" x="4832350" y="2489200"/>
          <p14:tracePt t="51491" x="4806950" y="2489200"/>
          <p14:tracePt t="51508" x="4800600" y="2489200"/>
          <p14:tracePt t="51526" x="4781550" y="2489200"/>
          <p14:tracePt t="51543" x="4775200" y="2501900"/>
          <p14:tracePt t="51559" x="4768850" y="2520950"/>
          <p14:tracePt t="51576" x="4762500" y="2552700"/>
          <p14:tracePt t="51593" x="4762500" y="2571750"/>
          <p14:tracePt t="51609" x="4762500" y="2597150"/>
          <p14:tracePt t="51625" x="4762500" y="2603500"/>
          <p14:tracePt t="51641" x="4762500" y="2609850"/>
          <p14:tracePt t="51680" x="4775200" y="2603500"/>
          <p14:tracePt t="51692" x="4781550" y="2597150"/>
          <p14:tracePt t="51708" x="4787900" y="2590800"/>
          <p14:tracePt t="51725" x="4794250" y="2565400"/>
          <p14:tracePt t="51742" x="4794250" y="2552700"/>
          <p14:tracePt t="51758" x="4787900" y="2520950"/>
          <p14:tracePt t="51775" x="4762500" y="2501900"/>
          <p14:tracePt t="51791" x="4648200" y="2432050"/>
          <p14:tracePt t="51808" x="4565650" y="2406650"/>
          <p14:tracePt t="51825" x="4546600" y="2406650"/>
          <p14:tracePt t="51842" x="4527550" y="2406650"/>
          <p14:tracePt t="51858" x="4514850" y="2406650"/>
          <p14:tracePt t="54300" x="4514850" y="2400300"/>
          <p14:tracePt t="54310" x="4514850" y="2393950"/>
          <p14:tracePt t="54321" x="4514850" y="2387600"/>
          <p14:tracePt t="54332" x="4514850" y="2374900"/>
          <p14:tracePt t="54343" x="4514850" y="2368550"/>
          <p14:tracePt t="54355" x="4514850" y="2362200"/>
          <p14:tracePt t="54373" x="4514850" y="2355850"/>
          <p14:tracePt t="54389" x="4514850" y="2343150"/>
          <p14:tracePt t="54406" x="4514850" y="2317750"/>
          <p14:tracePt t="54422" x="4514850" y="2286000"/>
          <p14:tracePt t="54439" x="4514850" y="2247900"/>
          <p14:tracePt t="54456" x="4514850" y="2228850"/>
          <p14:tracePt t="54458" x="4514850" y="2222500"/>
          <p14:tracePt t="54472" x="4514850" y="2216150"/>
          <p14:tracePt t="54488" x="4514850" y="2209800"/>
          <p14:tracePt t="54505" x="4514850" y="2203450"/>
          <p14:tracePt t="54522" x="4514850" y="2190750"/>
          <p14:tracePt t="54538" x="4514850" y="2178050"/>
          <p14:tracePt t="54555" x="4514850" y="2165350"/>
          <p14:tracePt t="54590" x="4514850" y="2152650"/>
          <p14:tracePt t="54622" x="4514850" y="2146300"/>
          <p14:tracePt t="54639" x="4508500" y="2146300"/>
          <p14:tracePt t="54656" x="4508500" y="2139950"/>
          <p14:tracePt t="54672" x="4489450" y="2133600"/>
          <p14:tracePt t="54688" x="4483100" y="2127250"/>
          <p14:tracePt t="54705" x="4464050" y="2127250"/>
          <p14:tracePt t="54722" x="4451350" y="2127250"/>
          <p14:tracePt t="54738" x="4445000" y="2127250"/>
          <p14:tracePt t="54755" x="4419600" y="2127250"/>
          <p14:tracePt t="54772" x="4406900" y="2127250"/>
          <p14:tracePt t="54788" x="4381500" y="2146300"/>
          <p14:tracePt t="54805" x="4368800" y="2159000"/>
          <p14:tracePt t="54822" x="4324350" y="2203450"/>
          <p14:tracePt t="54839" x="4286250" y="2241550"/>
          <p14:tracePt t="54855" x="4279900" y="2254250"/>
          <p14:tracePt t="54872" x="4260850" y="2260600"/>
          <p14:tracePt t="54888" x="4260850" y="2266950"/>
          <p14:tracePt t="54906" x="4260850" y="2273300"/>
          <p14:tracePt t="54939" x="4254500" y="2273300"/>
          <p14:tracePt t="54977" x="4248150" y="2273300"/>
          <p14:tracePt t="56379" x="4254500" y="2273300"/>
          <p14:tracePt t="56389" x="4267200" y="2266950"/>
          <p14:tracePt t="56399" x="4279900" y="2254250"/>
          <p14:tracePt t="56410" x="4298950" y="2241550"/>
          <p14:tracePt t="56422" x="4324350" y="2228850"/>
          <p14:tracePt t="56438" x="4349750" y="2209800"/>
          <p14:tracePt t="56454" x="4406900" y="2178050"/>
          <p14:tracePt t="56471" x="4438650" y="2159000"/>
          <p14:tracePt t="56487" x="4502150" y="2127250"/>
          <p14:tracePt t="56504" x="4565650" y="2095500"/>
          <p14:tracePt t="56520" x="4584700" y="2089150"/>
          <p14:tracePt t="56537" x="4641850" y="2076450"/>
          <p14:tracePt t="56553" x="4673600" y="2063750"/>
          <p14:tracePt t="56570" x="4730750" y="2057400"/>
          <p14:tracePt t="56587" x="4756150" y="2057400"/>
          <p14:tracePt t="56603" x="4813300" y="2051050"/>
          <p14:tracePt t="56621" x="4857750" y="2051050"/>
          <p14:tracePt t="56637" x="4876800" y="2051050"/>
          <p14:tracePt t="56654" x="4908550" y="2051050"/>
          <p14:tracePt t="56670" x="4933950" y="2057400"/>
          <p14:tracePt t="56687" x="4972050" y="2076450"/>
          <p14:tracePt t="56703" x="5003800" y="2089150"/>
          <p14:tracePt t="56720" x="5060950" y="2101850"/>
          <p14:tracePt t="57648" x="5067300" y="2101850"/>
          <p14:tracePt t="57787" x="5073650" y="2101850"/>
          <p14:tracePt t="57808" x="5080000" y="2101850"/>
          <p14:tracePt t="57829" x="5086350" y="2101850"/>
          <p14:tracePt t="57839" x="5099050" y="2101850"/>
          <p14:tracePt t="57849" x="5111750" y="2101850"/>
          <p14:tracePt t="57859" x="5130800" y="2095500"/>
          <p14:tracePt t="57870" x="5156200" y="2089150"/>
          <p14:tracePt t="57885" x="5187950" y="2076450"/>
          <p14:tracePt t="57902" x="5251450" y="2051050"/>
          <p14:tracePt t="57919" x="5283200" y="2044700"/>
          <p14:tracePt t="57936" x="5334000" y="2032000"/>
          <p14:tracePt t="57952" x="5359400" y="2032000"/>
          <p14:tracePt t="57954" x="5372100" y="2032000"/>
          <p14:tracePt t="57968" x="5391150" y="2032000"/>
          <p14:tracePt t="57986" x="5403850" y="2032000"/>
          <p14:tracePt t="58002" x="5410200" y="2038350"/>
          <p14:tracePt t="58018" x="5410200" y="2076450"/>
          <p14:tracePt t="58035" x="5410200" y="2082800"/>
          <p14:tracePt t="58052" x="5410200" y="2101850"/>
          <p14:tracePt t="58068" x="5410200" y="2108200"/>
          <p14:tracePt t="58085" x="5410200" y="2114550"/>
          <p14:tracePt t="58102" x="5410200" y="2120900"/>
          <p14:tracePt t="58155" x="5416550" y="2108200"/>
          <p14:tracePt t="58166" x="5422900" y="2101850"/>
          <p14:tracePt t="58176" x="5435600" y="2089150"/>
          <p14:tracePt t="58187" x="5448300" y="2082800"/>
          <p14:tracePt t="58202" x="5448300" y="2076450"/>
          <p14:tracePt t="58218" x="5461000" y="2070100"/>
          <p14:tracePt t="58235" x="5467350" y="2070100"/>
          <p14:tracePt t="58252" x="5473700" y="2063750"/>
          <p14:tracePt t="59224" x="5480050" y="2051050"/>
          <p14:tracePt t="59235" x="5486400" y="2038350"/>
          <p14:tracePt t="59246" x="5499100" y="2019300"/>
          <p14:tracePt t="59256" x="5511800" y="1987550"/>
          <p14:tracePt t="59267" x="5537200" y="1962150"/>
          <p14:tracePt t="59284" x="5562600" y="1930400"/>
          <p14:tracePt t="59301" x="5632450" y="1860550"/>
          <p14:tracePt t="59317" x="5689600" y="1809750"/>
          <p14:tracePt t="59334" x="5778500" y="1746250"/>
          <p14:tracePt t="59351" x="5854700" y="1695450"/>
          <p14:tracePt t="59368" x="5899150" y="1670050"/>
          <p14:tracePt t="59384" x="5975350" y="1638300"/>
          <p14:tracePt t="59400" x="6007100" y="1619250"/>
          <p14:tracePt t="59417" x="6057900" y="1612900"/>
          <p14:tracePt t="59434" x="6083300" y="1612900"/>
          <p14:tracePt t="59451" x="6153150" y="1612900"/>
          <p14:tracePt t="59468" x="6203950" y="1644650"/>
          <p14:tracePt t="59484" x="6235700" y="1663700"/>
          <p14:tracePt t="59500" x="6280150" y="1689100"/>
          <p14:tracePt t="59517" x="6299200" y="1708150"/>
          <p14:tracePt t="59535" x="6362700" y="1739900"/>
          <p14:tracePt t="59552" x="6388100" y="1758950"/>
          <p14:tracePt t="59568" x="6419850" y="1784350"/>
          <p14:tracePt t="59586" x="6438900" y="1803400"/>
          <p14:tracePt t="59601" x="6451600" y="1816100"/>
          <p14:tracePt t="59618" x="6477000" y="1847850"/>
          <p14:tracePt t="59634" x="6483350" y="1860550"/>
          <p14:tracePt t="59651" x="6515100" y="1917700"/>
          <p14:tracePt t="59668" x="6527800" y="1943100"/>
          <p14:tracePt t="59685" x="6553200" y="1981200"/>
          <p14:tracePt t="59701" x="6565900" y="2000250"/>
          <p14:tracePt t="59717" x="6578600" y="2012950"/>
          <p14:tracePt t="59733" x="6591300" y="2025650"/>
          <p14:tracePt t="59751" x="6604000" y="2032000"/>
          <p14:tracePt t="59767" x="6616700" y="2044700"/>
          <p14:tracePt t="59783" x="6629400" y="2051050"/>
          <p14:tracePt t="59800" x="6661150" y="2063750"/>
          <p14:tracePt t="59817" x="6686550" y="2076450"/>
          <p14:tracePt t="59833" x="6699250" y="2082800"/>
          <p14:tracePt t="59850" x="6718300" y="2089150"/>
          <p14:tracePt t="59883" x="6737350" y="2095500"/>
          <p14:tracePt t="59902" x="6743700" y="2095500"/>
          <p14:tracePt t="59918" x="6756400" y="2095500"/>
          <p14:tracePt t="59935" x="6762750" y="2095500"/>
          <p14:tracePt t="59951" x="6769100" y="2095500"/>
          <p14:tracePt t="59968" x="6775450" y="2089150"/>
          <p14:tracePt t="59985" x="6781800" y="2089150"/>
          <p14:tracePt t="60002" x="6794500" y="2044700"/>
          <p14:tracePt t="60019" x="6794500" y="2012950"/>
          <p14:tracePt t="60035" x="6800850" y="2000250"/>
          <p14:tracePt t="60051" x="6800850" y="1981200"/>
          <p14:tracePt t="60067" x="6800850" y="1974850"/>
          <p14:tracePt t="60084" x="6800850" y="1962150"/>
          <p14:tracePt t="60117" x="6800850" y="1949450"/>
          <p14:tracePt t="60134" x="6794500" y="1949450"/>
          <p14:tracePt t="60150" x="6743700" y="1943100"/>
          <p14:tracePt t="60167" x="6705600" y="1943100"/>
          <p14:tracePt t="60184" x="6686550" y="1962150"/>
          <p14:tracePt t="60202" x="6667500" y="2000250"/>
          <p14:tracePt t="60218" x="6661150" y="2025650"/>
          <p14:tracePt t="60235" x="6654800" y="2063750"/>
          <p14:tracePt t="60252" x="6654800" y="2082800"/>
          <p14:tracePt t="60267" x="6654800" y="2089150"/>
          <p14:tracePt t="60283" x="6654800" y="2108200"/>
          <p14:tracePt t="60300" x="6661150" y="2114550"/>
          <p14:tracePt t="60316" x="6680200" y="2127250"/>
          <p14:tracePt t="60333" x="6686550" y="2133600"/>
          <p14:tracePt t="60350" x="6692900" y="2133600"/>
          <p14:tracePt t="60367" x="6699250" y="2133600"/>
          <p14:tracePt t="63404" x="6699250" y="2139950"/>
          <p14:tracePt t="63414" x="6699250" y="2152650"/>
          <p14:tracePt t="63425" x="6699250" y="2165350"/>
          <p14:tracePt t="63435" x="6699250" y="2171700"/>
          <p14:tracePt t="63448" x="6699250" y="2184400"/>
          <p14:tracePt t="63464" x="6699250" y="2190750"/>
          <p14:tracePt t="63480" x="6711950" y="2203450"/>
          <p14:tracePt t="63497" x="6724650" y="2209800"/>
          <p14:tracePt t="63514" x="6750050" y="2216150"/>
          <p14:tracePt t="63530" x="6775450" y="2216150"/>
          <p14:tracePt t="63547" x="6781800" y="2216150"/>
          <p14:tracePt t="63564" x="6813550" y="2209800"/>
          <p14:tracePt t="63580" x="6826250" y="2190750"/>
          <p14:tracePt t="63598" x="6838950" y="2133600"/>
          <p14:tracePt t="63615" x="6838950" y="2063750"/>
          <p14:tracePt t="63632" x="6838950" y="2044700"/>
          <p14:tracePt t="63648" x="6832600" y="2012950"/>
          <p14:tracePt t="63664" x="6819900" y="2006600"/>
          <p14:tracePt t="63680" x="6788150" y="1987550"/>
          <p14:tracePt t="63697" x="6769100" y="1987550"/>
          <p14:tracePt t="63714" x="6731000" y="2025650"/>
          <p14:tracePt t="63731" x="6699250" y="2171700"/>
          <p14:tracePt t="63748" x="6699250" y="2235200"/>
          <p14:tracePt t="63764" x="6705600" y="2305050"/>
          <p14:tracePt t="63780" x="6718300" y="2330450"/>
          <p14:tracePt t="63797" x="6737350" y="2336800"/>
          <p14:tracePt t="63814" x="6750050" y="2343150"/>
          <p14:tracePt t="63831" x="6762750" y="2343150"/>
          <p14:tracePt t="63848" x="6781800" y="2336800"/>
          <p14:tracePt t="63864" x="6800850" y="2311400"/>
          <p14:tracePt t="63880" x="6800850" y="2203450"/>
          <p14:tracePt t="63897" x="6800850" y="2165350"/>
          <p14:tracePt t="63914" x="6775450" y="2114550"/>
          <p14:tracePt t="63932" x="6756400" y="2095500"/>
          <p14:tracePt t="63948" x="6731000" y="2095500"/>
          <p14:tracePt t="66607" x="6731000" y="2101850"/>
          <p14:tracePt t="66660" x="6731000" y="2108200"/>
          <p14:tracePt t="66712" x="6731000" y="2114550"/>
          <p14:tracePt t="66777" x="6731000" y="2120900"/>
          <p14:tracePt t="66850" x="6731000" y="2127250"/>
          <p14:tracePt t="67139" x="6737350" y="2127250"/>
          <p14:tracePt t="70227" x="6743700" y="2127250"/>
          <p14:tracePt t="70248" x="6750050" y="2127250"/>
          <p14:tracePt t="70259" x="6756400" y="2127250"/>
          <p14:tracePt t="70269" x="6756400" y="2120900"/>
          <p14:tracePt t="70280" x="6756400" y="2114550"/>
          <p14:tracePt t="70291" x="6756400" y="2101850"/>
          <p14:tracePt t="70308" x="6762750" y="2089150"/>
          <p14:tracePt t="70324" x="6762750" y="2063750"/>
          <p14:tracePt t="70341" x="6762750" y="2057400"/>
          <p14:tracePt t="70358" x="6762750" y="2044700"/>
          <p14:tracePt t="70375" x="6762750" y="2032000"/>
          <p14:tracePt t="70391" x="6762750" y="2025650"/>
          <p14:tracePt t="70408" x="6750050" y="2012950"/>
          <p14:tracePt t="70424" x="6737350" y="2012950"/>
          <p14:tracePt t="70441" x="6718300" y="2012950"/>
          <p14:tracePt t="70458" x="6705600" y="2012950"/>
          <p14:tracePt t="70475" x="6692900" y="2012950"/>
          <p14:tracePt t="70492" x="6680200" y="2038350"/>
          <p14:tracePt t="70508" x="6680200" y="2076450"/>
          <p14:tracePt t="70525" x="6680200" y="2114550"/>
          <p14:tracePt t="70542" x="6680200" y="2127250"/>
          <p14:tracePt t="70558" x="6680200" y="2146300"/>
          <p14:tracePt t="70574" x="6692900" y="2152650"/>
          <p14:tracePt t="70591" x="6731000" y="2165350"/>
          <p14:tracePt t="70608" x="6762750" y="2165350"/>
          <p14:tracePt t="70624" x="6775450" y="2165350"/>
          <p14:tracePt t="70641" x="6800850" y="2159000"/>
          <p14:tracePt t="70658" x="6807200" y="2146300"/>
          <p14:tracePt t="70674" x="6826250" y="2101850"/>
          <p14:tracePt t="70691" x="6832600" y="2089150"/>
          <p14:tracePt t="70708" x="6832600" y="2057400"/>
          <p14:tracePt t="70724" x="6832600" y="2044700"/>
          <p14:tracePt t="70741" x="6819900" y="2038350"/>
          <p14:tracePt t="70758" x="6794500" y="2019300"/>
          <p14:tracePt t="70774" x="6781800" y="2019300"/>
          <p14:tracePt t="70791" x="6762750" y="2019300"/>
          <p14:tracePt t="74270" x="6762750" y="2012950"/>
          <p14:tracePt t="74281" x="6762750" y="2006600"/>
          <p14:tracePt t="74291" x="6756400" y="2000250"/>
          <p14:tracePt t="74304" x="6756400" y="1993900"/>
          <p14:tracePt t="74320" x="6750050" y="1993900"/>
          <p14:tracePt t="74337" x="6743700" y="1987550"/>
          <p14:tracePt t="74355" x="6737350" y="1974850"/>
          <p14:tracePt t="74371" x="6737350" y="1968500"/>
          <p14:tracePt t="74389" x="6724650" y="1955800"/>
          <p14:tracePt t="74405" x="6718300" y="1949450"/>
          <p14:tracePt t="74422" x="6686550" y="1930400"/>
          <p14:tracePt t="74439" x="6673850" y="1917700"/>
          <p14:tracePt t="74456" x="6648450" y="1905000"/>
          <p14:tracePt t="74472" x="6616700" y="1898650"/>
          <p14:tracePt t="74487" x="6610350" y="1898650"/>
          <p14:tracePt t="74504" x="6591300" y="1898650"/>
          <p14:tracePt t="74537" x="6578600" y="1911350"/>
          <p14:tracePt t="74554" x="6572250" y="1924050"/>
          <p14:tracePt t="74571" x="6572250" y="1955800"/>
          <p14:tracePt t="74587" x="6572250" y="1987550"/>
          <p14:tracePt t="74604" x="6572250" y="2000250"/>
          <p14:tracePt t="74620" x="6572250" y="2019300"/>
          <p14:tracePt t="74637" x="6591300" y="2025650"/>
          <p14:tracePt t="74654" x="6623050" y="2032000"/>
          <p14:tracePt t="74671" x="6635750" y="2032000"/>
          <p14:tracePt t="74687" x="6661150" y="2032000"/>
          <p14:tracePt t="74704" x="6673850" y="2032000"/>
          <p14:tracePt t="74720" x="6680200" y="2025650"/>
          <p14:tracePt t="74737" x="6705600" y="2000250"/>
          <p14:tracePt t="77784" x="6699250" y="2000250"/>
          <p14:tracePt t="77795" x="6686550" y="2000250"/>
          <p14:tracePt t="77805" x="6661150" y="2000250"/>
          <p14:tracePt t="77818" x="6610350" y="2000250"/>
          <p14:tracePt t="77836" x="6565900" y="2012950"/>
          <p14:tracePt t="77852" x="6508750" y="2012950"/>
          <p14:tracePt t="77868" x="6483350" y="2012950"/>
          <p14:tracePt t="77884" x="6477000" y="2012950"/>
          <p14:tracePt t="77901" x="6464300" y="2012950"/>
          <p14:tracePt t="77974" x="6477000" y="2012950"/>
          <p14:tracePt t="77985" x="6502400" y="2006600"/>
          <p14:tracePt t="77995" x="6540500" y="1993900"/>
          <p14:tracePt t="78006" x="6565900" y="1993900"/>
          <p14:tracePt t="78017" x="6591300" y="1993900"/>
          <p14:tracePt t="78034" x="6610350" y="1993900"/>
          <p14:tracePt t="78051" x="6642100" y="1993900"/>
          <p14:tracePt t="78068" x="6648450" y="2000250"/>
          <p14:tracePt t="78084" x="6654800" y="2019300"/>
          <p14:tracePt t="78101" x="6654800" y="2082800"/>
          <p14:tracePt t="78118" x="6642100" y="2127250"/>
          <p14:tracePt t="78134" x="6623050" y="2152650"/>
          <p14:tracePt t="78151" x="6610350" y="2159000"/>
          <p14:tracePt t="78168" x="6604000" y="2165350"/>
          <p14:tracePt t="78185" x="6597650" y="2165350"/>
          <p14:tracePt t="78201" x="6584950" y="2139950"/>
          <p14:tracePt t="78218" x="6584950" y="2095500"/>
          <p14:tracePt t="78234" x="6584950" y="2082800"/>
          <p14:tracePt t="78251" x="6591300" y="2063750"/>
          <p14:tracePt t="78284" x="6604000" y="2051050"/>
          <p14:tracePt t="78301" x="6610350" y="2044700"/>
          <p14:tracePt t="80390" x="6597650" y="2044700"/>
          <p14:tracePt t="80399" x="6546850" y="2044700"/>
          <p14:tracePt t="80411" x="6470650" y="2044700"/>
          <p14:tracePt t="80421" x="6369050" y="2044700"/>
          <p14:tracePt t="80433" x="6159500" y="2044700"/>
          <p14:tracePt t="80450" x="5867400" y="2032000"/>
          <p14:tracePt t="80467" x="5162550" y="1993900"/>
          <p14:tracePt t="80484" x="4470400" y="1930400"/>
          <p14:tracePt t="80500" x="4102100" y="1911350"/>
          <p14:tracePt t="80516" x="3378200" y="1898650"/>
          <p14:tracePt t="80532" x="3143250" y="1898650"/>
          <p14:tracePt t="80549" x="2647950" y="1898650"/>
          <p14:tracePt t="80565" x="2489200" y="1898650"/>
          <p14:tracePt t="80582" x="2292350" y="1898650"/>
          <p14:tracePt t="80599" x="2108200" y="1911350"/>
          <p14:tracePt t="80615" x="2057400" y="1917700"/>
          <p14:tracePt t="80631" x="1974850" y="1930400"/>
          <p14:tracePt t="80648" x="1955800" y="1936750"/>
          <p14:tracePt t="80665" x="1911350" y="1943100"/>
          <p14:tracePt t="80681" x="1898650" y="1949450"/>
          <p14:tracePt t="80698" x="1892300" y="1949450"/>
          <p14:tracePt t="80716" x="1873250" y="1949450"/>
          <p14:tracePt t="80733" x="1866900" y="1949450"/>
          <p14:tracePt t="80750" x="1841500" y="1943100"/>
          <p14:tracePt t="80766" x="1835150" y="1936750"/>
          <p14:tracePt t="80783" x="1822450" y="1930400"/>
          <p14:tracePt t="80800" x="1809750" y="1924050"/>
          <p14:tracePt t="80816" x="1803400" y="1917700"/>
          <p14:tracePt t="80833" x="1797050" y="1917700"/>
          <p14:tracePt t="80865" x="1790700" y="1917700"/>
          <p14:tracePt t="81097" x="1790700" y="1911350"/>
          <p14:tracePt t="81118" x="1790700" y="1905000"/>
          <p14:tracePt t="81129" x="1797050" y="1892300"/>
          <p14:tracePt t="81141" x="1828800" y="1866900"/>
          <p14:tracePt t="81151" x="1885950" y="1828800"/>
          <p14:tracePt t="81165" x="1981200" y="1765300"/>
          <p14:tracePt t="81181" x="2216150" y="1612900"/>
          <p14:tracePt t="81199" x="2413000" y="1511300"/>
          <p14:tracePt t="81216" x="2749550" y="1371600"/>
          <p14:tracePt t="81232" x="2914650" y="1308100"/>
          <p14:tracePt t="81249" x="3232150" y="1250950"/>
          <p14:tracePt t="81265" x="3460750" y="1238250"/>
          <p14:tracePt t="81281" x="3575050" y="1238250"/>
          <p14:tracePt t="81298" x="3771900" y="1282700"/>
          <p14:tracePt t="81315" x="3848100" y="1301750"/>
          <p14:tracePt t="81331" x="3975100" y="1352550"/>
          <p14:tracePt t="81348" x="4051300" y="1377950"/>
          <p14:tracePt t="81365" x="4191000" y="1435100"/>
          <p14:tracePt t="81382" x="4362450" y="1530350"/>
          <p14:tracePt t="81398" x="4432300" y="1568450"/>
          <p14:tracePt t="81414" x="4546600" y="1638300"/>
          <p14:tracePt t="81431" x="4572000" y="1657350"/>
          <p14:tracePt t="81448" x="4603750" y="1689100"/>
          <p14:tracePt t="81466" x="4610100" y="1689100"/>
          <p14:tracePt t="81470" x="4616450" y="1695450"/>
          <p14:tracePt t="81483" x="4622800" y="1701800"/>
          <p14:tracePt t="81499" x="4629150" y="1720850"/>
          <p14:tracePt t="81516" x="4641850" y="1739900"/>
          <p14:tracePt t="81532" x="4660900" y="1822450"/>
          <p14:tracePt t="81549" x="4679950" y="1879600"/>
          <p14:tracePt t="81566" x="4711700" y="2000250"/>
          <p14:tracePt t="81583" x="4718050" y="2038350"/>
          <p14:tracePt t="81598" x="4730750" y="2082800"/>
          <p14:tracePt t="81615" x="4737100" y="2108200"/>
          <p14:tracePt t="81630" x="4737100" y="2114550"/>
          <p14:tracePt t="81647" x="4743450" y="2114550"/>
          <p14:tracePt t="81664" x="4743450" y="2120900"/>
          <p14:tracePt t="82673" x="4749800" y="2120900"/>
          <p14:tracePt t="82683" x="4756150" y="2120900"/>
          <p14:tracePt t="82694" x="4775200" y="2101850"/>
          <p14:tracePt t="82704" x="4819650" y="2070100"/>
          <p14:tracePt t="82716" x="4902200" y="2019300"/>
          <p14:tracePt t="82729" x="5003800" y="1955800"/>
          <p14:tracePt t="82747" x="5143500" y="1898650"/>
          <p14:tracePt t="82763" x="5448300" y="1847850"/>
          <p14:tracePt t="82780" x="5734050" y="1860550"/>
          <p14:tracePt t="82796" x="5835650" y="1879600"/>
          <p14:tracePt t="82813" x="5994400" y="1930400"/>
          <p14:tracePt t="82831" x="6070600" y="1962150"/>
          <p14:tracePt t="82847" x="6197600" y="2019300"/>
          <p14:tracePt t="82864" x="6286500" y="2051050"/>
          <p14:tracePt t="82881" x="6318250" y="2070100"/>
          <p14:tracePt t="82898" x="6381750" y="2120900"/>
          <p14:tracePt t="82913" x="6413500" y="2152650"/>
          <p14:tracePt t="82929" x="6470650" y="2190750"/>
          <p14:tracePt t="82946" x="6489700" y="2209800"/>
          <p14:tracePt t="82963" x="6527800" y="2247900"/>
          <p14:tracePt t="82979" x="6553200" y="2266950"/>
          <p14:tracePt t="82997" x="6559550" y="2273300"/>
          <p14:tracePt t="83014" x="6565900" y="2279650"/>
          <p14:tracePt t="83031" x="6572250" y="2279650"/>
          <p14:tracePt t="83047" x="6572250" y="2286000"/>
          <p14:tracePt t="83870" x="6578600" y="2286000"/>
          <p14:tracePt t="83880" x="6584950" y="2286000"/>
          <p14:tracePt t="83892" x="6604000" y="2286000"/>
          <p14:tracePt t="83902" x="6616700" y="2286000"/>
          <p14:tracePt t="83913" x="6635750" y="2286000"/>
          <p14:tracePt t="83929" x="6648450" y="2286000"/>
          <p14:tracePt t="83946" x="6686550" y="2286000"/>
          <p14:tracePt t="83962" x="6711950" y="2286000"/>
          <p14:tracePt t="83965" x="6737350" y="2286000"/>
          <p14:tracePt t="83979" x="6756400" y="2286000"/>
          <p14:tracePt t="83996" x="6807200" y="2292350"/>
          <p14:tracePt t="84013" x="6826250" y="2298700"/>
          <p14:tracePt t="84029" x="6864350" y="2305050"/>
          <p14:tracePt t="84046" x="6877050" y="2311400"/>
          <p14:tracePt t="84063" x="6896100" y="2317750"/>
          <p14:tracePt t="84079" x="6902450" y="2317750"/>
          <p14:tracePt t="84096" x="6915150" y="2324100"/>
          <p14:tracePt t="84112" x="6927850" y="2324100"/>
          <p14:tracePt t="84129" x="6934200" y="2330450"/>
          <p14:tracePt t="84146" x="6946900" y="2330450"/>
          <p14:tracePt t="84163" x="6965950" y="2330450"/>
          <p14:tracePt t="84179" x="7010400" y="2336800"/>
          <p14:tracePt t="84198" x="7048500" y="2343150"/>
          <p14:tracePt t="84213" x="7080250" y="2343150"/>
          <p14:tracePt t="84230" x="7118350" y="2349500"/>
          <p14:tracePt t="84246" x="7137400" y="2349500"/>
          <p14:tracePt t="84263" x="7194550" y="2349500"/>
          <p14:tracePt t="84279" x="7226300" y="2355850"/>
          <p14:tracePt t="84297" x="7296150" y="2355850"/>
          <p14:tracePt t="84314" x="7340600" y="2355850"/>
          <p14:tracePt t="84329" x="7353300" y="2355850"/>
          <p14:tracePt t="84346" x="7397750" y="2355850"/>
          <p14:tracePt t="84362" x="7416800" y="2355850"/>
          <p14:tracePt t="84378" x="7454900" y="2355850"/>
          <p14:tracePt t="84395" x="7473950" y="2355850"/>
          <p14:tracePt t="84412" x="7512050" y="2343150"/>
          <p14:tracePt t="84429" x="7524750" y="2343150"/>
          <p14:tracePt t="84445" x="7550150" y="2336800"/>
          <p14:tracePt t="84461" x="7569200" y="2317750"/>
          <p14:tracePt t="84478" x="7569200" y="2311400"/>
          <p14:tracePt t="84495" x="7588250" y="2292350"/>
          <p14:tracePt t="84512" x="7600950" y="2279650"/>
          <p14:tracePt t="84528" x="7613650" y="2260600"/>
          <p14:tracePt t="84545" x="7626350" y="2254250"/>
          <p14:tracePt t="84562" x="7632700" y="2247900"/>
          <p14:tracePt t="84578" x="7639050" y="2241550"/>
          <p14:tracePt t="84612" x="7645400" y="2235200"/>
          <p14:tracePt t="84645" x="7645400" y="2228850"/>
          <p14:tracePt t="84662" x="7651750" y="2228850"/>
          <p14:tracePt t="84678" x="7651750" y="2222500"/>
          <p14:tracePt t="84695" x="7658100" y="2216150"/>
          <p14:tracePt t="84711" x="7658100" y="2209800"/>
          <p14:tracePt t="84728" x="7664450" y="2209800"/>
          <p14:tracePt t="84745" x="7677150" y="2203450"/>
          <p14:tracePt t="84761" x="7696200" y="2184400"/>
          <p14:tracePt t="84779" x="7721600" y="2165350"/>
          <p14:tracePt t="84795" x="7759700" y="2146300"/>
          <p14:tracePt t="84813" x="7804150" y="2114550"/>
          <p14:tracePt t="84829" x="7816850" y="2108200"/>
          <p14:tracePt t="84846" x="7861300" y="2089150"/>
          <p14:tracePt t="84862" x="7874000" y="2076450"/>
          <p14:tracePt t="84878" x="7905750" y="2057400"/>
          <p14:tracePt t="84895" x="7918450" y="2038350"/>
          <p14:tracePt t="84911" x="7931150" y="2025650"/>
          <p14:tracePt t="87447" x="7924800" y="2025650"/>
          <p14:tracePt t="87457" x="7874000" y="2038350"/>
          <p14:tracePt t="87468" x="7772400" y="2057400"/>
          <p14:tracePt t="87479" x="7683500" y="2063750"/>
          <p14:tracePt t="87494" x="7581900" y="2063750"/>
          <p14:tracePt t="87509" x="7194550" y="2012950"/>
          <p14:tracePt t="87525" x="7035800" y="1968500"/>
          <p14:tracePt t="87542" x="6705600" y="1822450"/>
          <p14:tracePt t="87560" x="6597650" y="1758950"/>
          <p14:tracePt t="87576" x="6438900" y="1676400"/>
          <p14:tracePt t="87594" x="6394450" y="1670050"/>
          <p14:tracePt t="87610" x="6343650" y="1663700"/>
          <p14:tracePt t="87626" x="6305550" y="1663700"/>
          <p14:tracePt t="87643" x="6292850" y="1663700"/>
          <p14:tracePt t="87659" x="6286500" y="1676400"/>
          <p14:tracePt t="87675" x="6280150" y="1682750"/>
          <p14:tracePt t="87692" x="6280150" y="1708150"/>
          <p14:tracePt t="87709" x="6280150" y="1727200"/>
          <p14:tracePt t="87725" x="6280150" y="1752600"/>
          <p14:tracePt t="87742" x="6280150" y="1778000"/>
          <p14:tracePt t="87759" x="6280150" y="1784350"/>
          <p14:tracePt t="87776" x="6286500" y="1784350"/>
          <p14:tracePt t="87793" x="6286500" y="1790700"/>
          <p14:tracePt t="87810" x="6292850" y="1790700"/>
          <p14:tracePt t="87826" x="6292850" y="1797050"/>
          <p14:tracePt t="87842" x="6292850" y="1816100"/>
          <p14:tracePt t="87859" x="6299200" y="1828800"/>
          <p14:tracePt t="87875" x="6299200" y="1835150"/>
          <p14:tracePt t="87893" x="6299200" y="1847850"/>
          <p14:tracePt t="87927" x="6299200" y="1854200"/>
          <p14:tracePt t="90361" x="6299200" y="1866900"/>
          <p14:tracePt t="90372" x="6286500" y="1866900"/>
          <p14:tracePt t="90382" x="6273800" y="1873250"/>
          <p14:tracePt t="90393" x="6261100" y="1873250"/>
          <p14:tracePt t="90406" x="6223000" y="1873250"/>
          <p14:tracePt t="90423" x="6146800" y="1873250"/>
          <p14:tracePt t="90439" x="5892800" y="1866900"/>
          <p14:tracePt t="90456" x="5372100" y="1797050"/>
          <p14:tracePt t="90472" x="5143500" y="1752600"/>
          <p14:tracePt t="90489" x="4584700" y="1625600"/>
          <p14:tracePt t="90506" x="4349750" y="1555750"/>
          <p14:tracePt t="90522" x="3803650" y="1397000"/>
          <p14:tracePt t="90539" x="3517900" y="1301750"/>
          <p14:tracePt t="90556" x="3130550" y="1212850"/>
          <p14:tracePt t="90573" x="2787650" y="1123950"/>
          <p14:tracePt t="90589" x="2673350" y="1123950"/>
          <p14:tracePt t="90606" x="2470150" y="1111250"/>
          <p14:tracePt t="90623" x="2381250" y="1111250"/>
          <p14:tracePt t="90639" x="2241550" y="1098550"/>
          <p14:tracePt t="90656" x="2197100" y="1092200"/>
          <p14:tracePt t="90673" x="2114550" y="1092200"/>
          <p14:tracePt t="90690" x="2051050" y="1092200"/>
          <p14:tracePt t="90706" x="2019300" y="1098550"/>
          <p14:tracePt t="90722" x="1962150" y="1111250"/>
          <p14:tracePt t="90739" x="1930400" y="1117600"/>
          <p14:tracePt t="90756" x="1879600" y="1136650"/>
          <p14:tracePt t="90772" x="1841500" y="1162050"/>
          <p14:tracePt t="90789" x="1790700" y="1200150"/>
          <p14:tracePt t="90806" x="1733550" y="1244600"/>
          <p14:tracePt t="90822" x="1701800" y="1263650"/>
          <p14:tracePt t="90841" x="1644650" y="1327150"/>
          <p14:tracePt t="90856" x="1625600" y="1352550"/>
          <p14:tracePt t="90873" x="1581150" y="1403350"/>
          <p14:tracePt t="90890" x="1562100" y="1428750"/>
          <p14:tracePt t="90906" x="1530350" y="1473200"/>
          <p14:tracePt t="90923" x="1517650" y="1517650"/>
          <p14:tracePt t="90940" x="1511300" y="1530350"/>
          <p14:tracePt t="90956" x="1485900" y="1568450"/>
          <p14:tracePt t="90973" x="1479550" y="1593850"/>
          <p14:tracePt t="90989" x="1473200" y="1619250"/>
          <p14:tracePt t="91007" x="1466850" y="1638300"/>
          <p14:tracePt t="91023" x="1460500" y="1663700"/>
          <p14:tracePt t="91039" x="1447800" y="1701800"/>
          <p14:tracePt t="91056" x="1447800" y="1733550"/>
          <p14:tracePt t="91072" x="1441450" y="1803400"/>
          <p14:tracePt t="91089" x="1441450" y="1841500"/>
          <p14:tracePt t="91106" x="1441450" y="1917700"/>
          <p14:tracePt t="91123" x="1441450" y="1987550"/>
          <p14:tracePt t="91140" x="1441450" y="2006600"/>
          <p14:tracePt t="91157" x="1441450" y="2032000"/>
          <p14:tracePt t="91174" x="1441450" y="2038350"/>
          <p14:tracePt t="91189" x="1441450" y="2044700"/>
          <p14:tracePt t="91222" x="1441450" y="2051050"/>
          <p14:tracePt t="91240" x="1441450" y="2057400"/>
          <p14:tracePt t="91960" x="1441450" y="2051050"/>
          <p14:tracePt t="91972" x="1441450" y="2044700"/>
          <p14:tracePt t="91982" x="1441450" y="2032000"/>
          <p14:tracePt t="91992" x="1441450" y="2025650"/>
          <p14:tracePt t="92006" x="1447800" y="2006600"/>
          <p14:tracePt t="92024" x="1460500" y="1993900"/>
          <p14:tracePt t="92039" x="1485900" y="1949450"/>
          <p14:tracePt t="92056" x="1543050" y="1905000"/>
          <p14:tracePt t="92072" x="1587500" y="1854200"/>
          <p14:tracePt t="92088" x="1695450" y="1758950"/>
          <p14:tracePt t="92105" x="1752600" y="1714500"/>
          <p14:tracePt t="92121" x="1860550" y="1606550"/>
          <p14:tracePt t="92138" x="1905000" y="1568450"/>
          <p14:tracePt t="92155" x="2006600" y="1504950"/>
          <p14:tracePt t="92172" x="2108200" y="1441450"/>
          <p14:tracePt t="92189" x="2178050" y="1409700"/>
          <p14:tracePt t="92205" x="2311400" y="1365250"/>
          <p14:tracePt t="92222" x="2368550" y="1346200"/>
          <p14:tracePt t="92238" x="2495550" y="1314450"/>
          <p14:tracePt t="92256" x="2641600" y="1289050"/>
          <p14:tracePt t="92271" x="2724150" y="1270000"/>
          <p14:tracePt t="92288" x="2876550" y="1238250"/>
          <p14:tracePt t="92304" x="2959100" y="1219200"/>
          <p14:tracePt t="92321" x="3124200" y="1200150"/>
          <p14:tracePt t="92338" x="3213100" y="1200150"/>
          <p14:tracePt t="92354" x="3359150" y="1187450"/>
          <p14:tracePt t="92371" x="3422650" y="1181100"/>
          <p14:tracePt t="92388" x="3524250" y="1181100"/>
          <p14:tracePt t="92405" x="3625850" y="1181100"/>
          <p14:tracePt t="92421" x="3702050" y="1181100"/>
          <p14:tracePt t="92438" x="3835400" y="1181100"/>
          <p14:tracePt t="92454" x="3898900" y="1181100"/>
          <p14:tracePt t="92456" x="3937000" y="1181100"/>
          <p14:tracePt t="92471" x="3987800" y="1181100"/>
          <p14:tracePt t="92489" x="4089400" y="1181100"/>
          <p14:tracePt t="92506" x="4152900" y="1181100"/>
          <p14:tracePt t="92522" x="4248150" y="1187450"/>
          <p14:tracePt t="92538" x="4305300" y="1200150"/>
          <p14:tracePt t="92554" x="4375150" y="1212850"/>
          <p14:tracePt t="92571" x="4394200" y="1219200"/>
          <p14:tracePt t="92588" x="4470400" y="1263650"/>
          <p14:tracePt t="92605" x="4527550" y="1289050"/>
          <p14:tracePt t="92621" x="4572000" y="1301750"/>
          <p14:tracePt t="92638" x="4648200" y="1333500"/>
          <p14:tracePt t="92654" x="4679950" y="1358900"/>
          <p14:tracePt t="92671" x="4743450" y="1384300"/>
          <p14:tracePt t="92688" x="4775200" y="1409700"/>
          <p14:tracePt t="92704" x="4826000" y="1441450"/>
          <p14:tracePt t="92722" x="4876800" y="1466850"/>
          <p14:tracePt t="92738" x="4921250" y="1485900"/>
          <p14:tracePt t="92754" x="4997450" y="1530350"/>
          <p14:tracePt t="92771" x="5016500" y="1543050"/>
          <p14:tracePt t="92788" x="5060950" y="1562100"/>
          <p14:tracePt t="92804" x="5080000" y="1568450"/>
          <p14:tracePt t="92821" x="5105400" y="1581150"/>
          <p14:tracePt t="92840" x="5118100" y="1587500"/>
          <p14:tracePt t="92870" x="5124450" y="1593850"/>
          <p14:tracePt t="92892" x="5130800" y="1593850"/>
          <p14:tracePt t="92923" x="5137150" y="1600200"/>
          <p14:tracePt t="92933" x="5143500" y="1600200"/>
          <p14:tracePt t="92944" x="5149850" y="1600200"/>
          <p14:tracePt t="92955" x="5149850" y="1606550"/>
          <p14:tracePt t="92971" x="5156200" y="1606550"/>
          <p14:tracePt t="92988" x="5162550" y="1606550"/>
          <p14:tracePt t="93007" x="5168900" y="1606550"/>
          <p14:tracePt t="93060" x="5168900" y="1612900"/>
          <p14:tracePt t="93071" x="5175250" y="1612900"/>
          <p14:tracePt t="93083" x="5181600" y="1612900"/>
          <p14:tracePt t="93102" x="5187950" y="1612900"/>
          <p14:tracePt t="93114" x="5194300" y="1612900"/>
          <p14:tracePt t="93135" x="5200650" y="1612900"/>
          <p14:tracePt t="93157" x="5207000" y="1612900"/>
          <p14:tracePt t="93189" x="5207000" y="1619250"/>
          <p14:tracePt t="93197" x="5213350" y="1619250"/>
          <p14:tracePt t="93208" x="5213350" y="1625600"/>
          <p14:tracePt t="93231" x="5219700" y="1631950"/>
          <p14:tracePt t="93253" x="5226050" y="1631950"/>
          <p14:tracePt t="93262" x="5226050" y="1638300"/>
          <p14:tracePt t="93314" x="5232400" y="1644650"/>
          <p14:tracePt t="93367" x="5238750" y="1644650"/>
          <p14:tracePt t="93377" x="5238750" y="1651000"/>
          <p14:tracePt t="93621" x="5238750" y="1657350"/>
          <p14:tracePt t="93632" x="5226050" y="1670050"/>
          <p14:tracePt t="93643" x="5200650" y="1676400"/>
          <p14:tracePt t="93654" x="5181600" y="1676400"/>
          <p14:tracePt t="93670" x="5143500" y="1689100"/>
          <p14:tracePt t="93687" x="5029200" y="1689100"/>
          <p14:tracePt t="93704" x="4953000" y="1689100"/>
          <p14:tracePt t="93720" x="4686300" y="1670050"/>
          <p14:tracePt t="93737" x="4178300" y="1549400"/>
          <p14:tracePt t="93753" x="3854450" y="1517650"/>
          <p14:tracePt t="93770" x="3327400" y="1428750"/>
          <p14:tracePt t="93787" x="3111500" y="1397000"/>
          <p14:tracePt t="93803" x="2698750" y="1358900"/>
          <p14:tracePt t="93820" x="2571750" y="1346200"/>
          <p14:tracePt t="93837" x="2279650" y="1346200"/>
          <p14:tracePt t="93854" x="2032000" y="1346200"/>
          <p14:tracePt t="93870" x="1943100" y="1346200"/>
          <p14:tracePt t="93887" x="1752600" y="1346200"/>
          <p14:tracePt t="93904" x="1676400" y="1346200"/>
          <p14:tracePt t="93920" x="1568450" y="1358900"/>
          <p14:tracePt t="93937" x="1511300" y="1371600"/>
          <p14:tracePt t="93953" x="1441450" y="1403350"/>
          <p14:tracePt t="93970" x="1352550" y="1454150"/>
          <p14:tracePt t="93987" x="1295400" y="1492250"/>
          <p14:tracePt t="94003" x="1206500" y="1549400"/>
          <p14:tracePt t="94020" x="1155700" y="1587500"/>
          <p14:tracePt t="94037" x="1079500" y="1657350"/>
          <p14:tracePt t="94053" x="1041400" y="1689100"/>
          <p14:tracePt t="94070" x="971550" y="1784350"/>
          <p14:tracePt t="94087" x="920750" y="1905000"/>
          <p14:tracePt t="94103" x="908050" y="1962150"/>
          <p14:tracePt t="94120" x="895350" y="2032000"/>
          <p14:tracePt t="94137" x="895350" y="2063750"/>
          <p14:tracePt t="94154" x="895350" y="2101850"/>
          <p14:tracePt t="94170" x="895350" y="2120900"/>
          <p14:tracePt t="94186" x="895350" y="2159000"/>
          <p14:tracePt t="94203" x="908050" y="2171700"/>
          <p14:tracePt t="94220" x="908050" y="2178050"/>
          <p14:tracePt t="94236" x="914400" y="2184400"/>
          <p14:tracePt t="94253" x="914400" y="2190750"/>
          <p14:tracePt t="94286" x="920750" y="2197100"/>
          <p14:tracePt t="95145" x="939800" y="2184400"/>
          <p14:tracePt t="95156" x="958850" y="2178050"/>
          <p14:tracePt t="95166" x="990600" y="2159000"/>
          <p14:tracePt t="95176" x="1028700" y="2152650"/>
          <p14:tracePt t="95187" x="1073150" y="2133600"/>
          <p14:tracePt t="95202" x="1130300" y="2114550"/>
          <p14:tracePt t="95220" x="1333500" y="2076450"/>
          <p14:tracePt t="95237" x="1485900" y="2025650"/>
          <p14:tracePt t="95253" x="1911350" y="1943100"/>
          <p14:tracePt t="95269" x="2146300" y="1873250"/>
          <p14:tracePt t="95285" x="2571750" y="1784350"/>
          <p14:tracePt t="95302" x="2838450" y="1695450"/>
          <p14:tracePt t="95319" x="3295650" y="1517650"/>
          <p14:tracePt t="95337" x="3733800" y="1384300"/>
          <p14:tracePt t="95353" x="3860800" y="1365250"/>
          <p14:tracePt t="95370" x="4146550" y="1333500"/>
          <p14:tracePt t="95386" x="4298950" y="1333500"/>
          <p14:tracePt t="95402" x="4514850" y="1333500"/>
          <p14:tracePt t="95418" x="4616450" y="1333500"/>
          <p14:tracePt t="95436" x="4851400" y="1339850"/>
          <p14:tracePt t="95452" x="5048250" y="1365250"/>
          <p14:tracePt t="95469" x="5162550" y="1377950"/>
          <p14:tracePt t="95485" x="5391150" y="1409700"/>
          <p14:tracePt t="95501" x="5505450" y="1428750"/>
          <p14:tracePt t="95518" x="5689600" y="1460500"/>
          <p14:tracePt t="95535" x="5778500" y="1479550"/>
          <p14:tracePt t="95552" x="5924550" y="1511300"/>
          <p14:tracePt t="95570" x="6045200" y="1536700"/>
          <p14:tracePt t="95586" x="6083300" y="1543050"/>
          <p14:tracePt t="95601" x="6146800" y="1568450"/>
          <p14:tracePt t="95619" x="6178550" y="1574800"/>
          <p14:tracePt t="95635" x="6242050" y="1619250"/>
          <p14:tracePt t="95652" x="6343650" y="1682750"/>
          <p14:tracePt t="95668" x="6400800" y="1720850"/>
          <p14:tracePt t="95685" x="6502400" y="1816100"/>
          <p14:tracePt t="95701" x="6553200" y="1860550"/>
          <p14:tracePt t="95718" x="6629400" y="1936750"/>
          <p14:tracePt t="95735" x="6667500" y="1955800"/>
          <p14:tracePt t="95751" x="6699250" y="1987550"/>
          <p14:tracePt t="95768" x="6711950" y="1993900"/>
          <p14:tracePt t="95784" x="6724650" y="1993900"/>
          <p14:tracePt t="95801" x="6724650" y="2000250"/>
          <p14:tracePt t="95818" x="6731000" y="2000250"/>
          <p14:tracePt t="97114" x="6737350" y="2000250"/>
          <p14:tracePt t="97125" x="6737350" y="1993900"/>
          <p14:tracePt t="97135" x="6737350" y="1987550"/>
          <p14:tracePt t="97150" x="6737350" y="1974850"/>
          <p14:tracePt t="97167" x="6737350" y="1949450"/>
          <p14:tracePt t="97184" x="6711950" y="1930400"/>
          <p14:tracePt t="97200" x="6667500" y="1885950"/>
          <p14:tracePt t="97217" x="6648450" y="1866900"/>
          <p14:tracePt t="97234" x="6604000" y="1835150"/>
          <p14:tracePt t="97251" x="6559550" y="1822450"/>
          <p14:tracePt t="97267" x="6540500" y="1816100"/>
          <p14:tracePt t="97284" x="6489700" y="1797050"/>
          <p14:tracePt t="97300" x="6457950" y="1790700"/>
          <p14:tracePt t="97318" x="6362700" y="1778000"/>
          <p14:tracePt t="97336" x="6242050" y="1758950"/>
          <p14:tracePt t="97352" x="6203950" y="1758950"/>
          <p14:tracePt t="97367" x="6127750" y="1758950"/>
          <p14:tracePt t="97383" x="6089650" y="1758950"/>
          <p14:tracePt t="97400" x="5994400" y="1758950"/>
          <p14:tracePt t="97417" x="5956300" y="1765300"/>
          <p14:tracePt t="97435" x="5886450" y="1771650"/>
          <p14:tracePt t="97453" x="5854700" y="1771650"/>
          <p14:tracePt t="97455" x="5835650" y="1771650"/>
          <p14:tracePt t="97467" x="5816600" y="1771650"/>
          <p14:tracePt t="97484" x="5778500" y="1771650"/>
          <p14:tracePt t="97500" x="5753100" y="1771650"/>
          <p14:tracePt t="97518" x="5695950" y="1771650"/>
          <p14:tracePt t="97534" x="5670550" y="1771650"/>
          <p14:tracePt t="97551" x="5588000" y="1765300"/>
          <p14:tracePt t="97569" x="5505450" y="1727200"/>
          <p14:tracePt t="97584" x="5448300" y="1701800"/>
          <p14:tracePt t="97600" x="5295900" y="1631950"/>
          <p14:tracePt t="97616" x="5207000" y="1600200"/>
          <p14:tracePt t="97633" x="5048250" y="1549400"/>
          <p14:tracePt t="97649" x="4991100" y="1530350"/>
          <p14:tracePt t="97666" x="4883150" y="1504950"/>
          <p14:tracePt t="97683" x="4832350" y="1498600"/>
          <p14:tracePt t="97699" x="4749800" y="1485900"/>
          <p14:tracePt t="97717" x="4692650" y="1479550"/>
          <p14:tracePt t="97733" x="4679950" y="1479550"/>
          <p14:tracePt t="97750" x="4654550" y="1479550"/>
          <p14:tracePt t="97766" x="4648200" y="1479550"/>
          <p14:tracePt t="97783" x="4635500" y="1479550"/>
          <p14:tracePt t="98288" x="4629150" y="1479550"/>
          <p14:tracePt t="98300" x="4622800" y="1479550"/>
          <p14:tracePt t="98310" x="4616450" y="1479550"/>
          <p14:tracePt t="98321" x="4610100" y="1479550"/>
          <p14:tracePt t="98332" x="4603750" y="1479550"/>
          <p14:tracePt t="98349" x="4597400" y="1479550"/>
          <p14:tracePt t="98366" x="4565650" y="1479550"/>
          <p14:tracePt t="98382" x="4546600" y="1473200"/>
          <p14:tracePt t="98400" x="4521200" y="1473200"/>
          <p14:tracePt t="98417" x="4483100" y="1466850"/>
          <p14:tracePt t="98434" x="4464050" y="1460500"/>
          <p14:tracePt t="98449" x="4394200" y="1454150"/>
          <p14:tracePt t="98465" x="4349750" y="1447800"/>
          <p14:tracePt t="98468" x="4298950" y="1435100"/>
          <p14:tracePt t="98483" x="4254500" y="1428750"/>
          <p14:tracePt t="98499" x="4191000" y="1422400"/>
          <p14:tracePt t="98516" x="4146550" y="1409700"/>
          <p14:tracePt t="98533" x="4076700" y="1397000"/>
          <p14:tracePt t="98549" x="4044950" y="1390650"/>
          <p14:tracePt t="98566" x="3975100" y="1384300"/>
          <p14:tracePt t="98582" x="3949700" y="1371600"/>
          <p14:tracePt t="98599" x="3892550" y="1371600"/>
          <p14:tracePt t="98616" x="3860800" y="1371600"/>
          <p14:tracePt t="98633" x="3835400" y="1371600"/>
          <p14:tracePt t="98649" x="3797300" y="1371600"/>
          <p14:tracePt t="98665" x="3778250" y="1371600"/>
          <p14:tracePt t="98682" x="3746500" y="1371600"/>
          <p14:tracePt t="98698" x="3727450" y="1371600"/>
          <p14:tracePt t="98715" x="3689350" y="1371600"/>
          <p14:tracePt t="98732" x="3676650" y="1371600"/>
          <p14:tracePt t="98749" x="3663950" y="1371600"/>
          <p14:tracePt t="98765" x="3651250" y="1371600"/>
          <p14:tracePt t="98782" x="3644900" y="1371600"/>
          <p14:tracePt t="98798" x="3638550" y="1371600"/>
          <p14:tracePt t="98815" x="3632200" y="1371600"/>
          <p14:tracePt t="98832" x="3625850" y="1371600"/>
          <p14:tracePt t="98848" x="3619500" y="1371600"/>
          <p14:tracePt t="98865" x="3613150" y="1371600"/>
          <p14:tracePt t="98882" x="3600450" y="1371600"/>
          <p14:tracePt t="98915" x="3594100" y="1371600"/>
          <p14:tracePt t="98932" x="3587750" y="1371600"/>
          <p14:tracePt t="98948" x="3575050" y="1371600"/>
          <p14:tracePt t="98967" x="3562350" y="1371600"/>
          <p14:tracePt t="98983" x="3556000" y="1371600"/>
          <p14:tracePt t="99000" x="3543300" y="1371600"/>
          <p14:tracePt t="99016" x="3536950" y="1371600"/>
          <p14:tracePt t="99033" x="3517900" y="1371600"/>
          <p14:tracePt t="99050" x="3505200" y="1371600"/>
          <p14:tracePt t="99066" x="3492500" y="1371600"/>
          <p14:tracePt t="99083" x="3479800" y="1371600"/>
          <p14:tracePt t="99099" x="3467100" y="1377950"/>
          <p14:tracePt t="99115" x="3454400" y="1384300"/>
          <p14:tracePt t="99132" x="3448050" y="1384300"/>
          <p14:tracePt t="99149" x="3435350" y="1397000"/>
          <p14:tracePt t="99166" x="3416300" y="1403350"/>
          <p14:tracePt t="99182" x="3409950" y="1409700"/>
          <p14:tracePt t="99199" x="3403600" y="1416050"/>
          <p14:tracePt t="99215" x="3397250" y="1422400"/>
          <p14:tracePt t="99232" x="3384550" y="1428750"/>
          <p14:tracePt t="99249" x="3378200" y="1435100"/>
          <p14:tracePt t="99266" x="3371850" y="1441450"/>
          <p14:tracePt t="99282" x="3359150" y="1447800"/>
          <p14:tracePt t="99299" x="3352800" y="1454150"/>
          <p14:tracePt t="99315" x="3340100" y="1460500"/>
          <p14:tracePt t="99332" x="3340100" y="1466850"/>
          <p14:tracePt t="99348" x="3333750" y="1473200"/>
          <p14:tracePt t="99383" x="3327400" y="1473200"/>
          <p14:tracePt t="99400" x="3321050" y="1479550"/>
          <p14:tracePt t="99441" x="3314700" y="1479550"/>
          <p14:tracePt t="99483" x="3308350" y="1479550"/>
          <p14:tracePt t="99493" x="3308350" y="1485900"/>
          <p14:tracePt t="99526" x="3302000" y="1485900"/>
          <p14:tracePt t="99557" x="3302000" y="1492250"/>
          <p14:tracePt t="99579" x="3302000" y="1498600"/>
          <p14:tracePt t="99600" x="3295650" y="1498600"/>
          <p14:tracePt t="99622" x="3295650" y="1504950"/>
          <p14:tracePt t="99696" x="3295650" y="1511300"/>
          <p14:tracePt t="99716" x="3289300" y="1511300"/>
          <p14:tracePt t="99726" x="3289300" y="1517650"/>
          <p14:tracePt t="99747" x="3289300" y="1524000"/>
          <p14:tracePt t="99779" x="3282950" y="1524000"/>
          <p14:tracePt t="99789" x="3282950" y="1530350"/>
          <p14:tracePt t="99800" x="3282950" y="1536700"/>
          <p14:tracePt t="99814" x="3282950" y="1543050"/>
          <p14:tracePt t="99833" x="3276600" y="1549400"/>
          <p14:tracePt t="99849" x="3276600" y="1555750"/>
          <p14:tracePt t="99864" x="3276600" y="1562100"/>
          <p14:tracePt t="99881" x="3276600" y="1568450"/>
          <p14:tracePt t="99898" x="3276600" y="1581150"/>
          <p14:tracePt t="99914" x="3270250" y="1581150"/>
          <p14:tracePt t="99952" x="3270250" y="1587500"/>
          <p14:tracePt t="99972" x="3270250" y="1593850"/>
          <p14:tracePt t="99992" x="3263900" y="1593850"/>
          <p14:tracePt t="100002" x="3263900" y="1600200"/>
          <p14:tracePt t="100015" x="3263900" y="1606550"/>
          <p14:tracePt t="100032" x="3263900" y="1612900"/>
          <p14:tracePt t="100049" x="3257550" y="1625600"/>
          <p14:tracePt t="100066" x="3257550" y="1631950"/>
          <p14:tracePt t="100081" x="3251200" y="1631950"/>
          <p14:tracePt t="100098" x="3244850" y="1638300"/>
          <p14:tracePt t="100114" x="3244850" y="1644650"/>
          <p14:tracePt t="100132" x="3238500" y="1657350"/>
          <p14:tracePt t="100148" x="3238500" y="1663700"/>
          <p14:tracePt t="100182" x="3232150" y="1670050"/>
          <p14:tracePt t="100267" x="3232150" y="1676400"/>
          <p14:tracePt t="100288" x="3232150" y="1682750"/>
          <p14:tracePt t="100299" x="3225800" y="1689100"/>
          <p14:tracePt t="100319" x="3225800" y="1695450"/>
          <p14:tracePt t="100330" x="3225800" y="1701800"/>
          <p14:tracePt t="100340" x="3225800" y="1708150"/>
          <p14:tracePt t="100351" x="3219450" y="1708150"/>
          <p14:tracePt t="100383" x="3219450" y="1714500"/>
          <p14:tracePt t="100393" x="3213100" y="1714500"/>
          <p14:tracePt t="100427" x="3213100" y="1720850"/>
          <p14:tracePt t="101962" x="3213100" y="1708150"/>
          <p14:tracePt t="101981" x="3213100" y="1695450"/>
          <p14:tracePt t="101992" x="3213100" y="1689100"/>
          <p14:tracePt t="102004" x="3219450" y="1676400"/>
          <p14:tracePt t="102014" x="3232150" y="1663700"/>
          <p14:tracePt t="102031" x="3238500" y="1651000"/>
          <p14:tracePt t="102046" x="3270250" y="1612900"/>
          <p14:tracePt t="102063" x="3295650" y="1593850"/>
          <p14:tracePt t="102080" x="3352800" y="1543050"/>
          <p14:tracePt t="102096" x="3416300" y="1504950"/>
          <p14:tracePt t="102113" x="3460750" y="1485900"/>
          <p14:tracePt t="102130" x="3517900" y="1479550"/>
          <p14:tracePt t="102146" x="3536950" y="1479550"/>
          <p14:tracePt t="102163" x="3587750" y="1479550"/>
          <p14:tracePt t="102179" x="3606800" y="1485900"/>
          <p14:tracePt t="102196" x="3651250" y="1511300"/>
          <p14:tracePt t="102213" x="3702050" y="1549400"/>
          <p14:tracePt t="102229" x="3721100" y="1562100"/>
          <p14:tracePt t="102246" x="3771900" y="1587500"/>
          <p14:tracePt t="102262" x="3797300" y="1606550"/>
          <p14:tracePt t="102279" x="3829050" y="1631950"/>
          <p14:tracePt t="102296" x="3841750" y="1638300"/>
          <p14:tracePt t="102313" x="3860800" y="1663700"/>
          <p14:tracePt t="102330" x="3886200" y="1682750"/>
          <p14:tracePt t="102347" x="3892550" y="1695450"/>
          <p14:tracePt t="102363" x="3905250" y="1746250"/>
          <p14:tracePt t="102379" x="3911600" y="1778000"/>
          <p14:tracePt t="102395" x="3917950" y="1816100"/>
          <p14:tracePt t="102412" x="3924300" y="1841500"/>
          <p14:tracePt t="102429" x="3924300" y="1860550"/>
          <p14:tracePt t="102463" x="3924300" y="1866900"/>
          <p14:tracePt t="102584" x="3930650" y="1866900"/>
          <p14:tracePt t="102595" x="3930650" y="1860550"/>
          <p14:tracePt t="102606" x="3937000" y="1854200"/>
          <p14:tracePt t="102616" x="3937000" y="1841500"/>
          <p14:tracePt t="102630" x="3943350" y="1835150"/>
          <p14:tracePt t="102647" x="3956050" y="1809750"/>
          <p14:tracePt t="102663" x="3962400" y="1803400"/>
          <p14:tracePt t="102680" x="3987800" y="1771650"/>
          <p14:tracePt t="102697" x="4006850" y="1758950"/>
          <p14:tracePt t="102712" x="4051300" y="1739900"/>
          <p14:tracePt t="102729" x="4070350" y="1727200"/>
          <p14:tracePt t="102745" x="4102100" y="1714500"/>
          <p14:tracePt t="102762" x="4127500" y="1708150"/>
          <p14:tracePt t="102779" x="4171950" y="1708150"/>
          <p14:tracePt t="102797" x="4216400" y="1701800"/>
          <p14:tracePt t="102813" x="4241800" y="1701800"/>
          <p14:tracePt t="102829" x="4292600" y="1701800"/>
          <p14:tracePt t="102846" x="4305300" y="1701800"/>
          <p14:tracePt t="102862" x="4337050" y="1701800"/>
          <p14:tracePt t="102880" x="4349750" y="1701800"/>
          <p14:tracePt t="102897" x="4375150" y="1714500"/>
          <p14:tracePt t="102913" x="4394200" y="1720850"/>
          <p14:tracePt t="102928" x="4413250" y="1733550"/>
          <p14:tracePt t="102945" x="4438650" y="1758950"/>
          <p14:tracePt t="102962" x="4445000" y="1758950"/>
          <p14:tracePt t="102978" x="4464050" y="1778000"/>
          <p14:tracePt t="102995" x="4470400" y="1784350"/>
          <p14:tracePt t="103012" x="4489450" y="1809750"/>
          <p14:tracePt t="103028" x="4495800" y="1828800"/>
          <p14:tracePt t="103046" x="4502150" y="1841500"/>
          <p14:tracePt t="103062" x="4502150" y="1854200"/>
          <p14:tracePt t="103568" x="4508500" y="1854200"/>
          <p14:tracePt t="103579" x="4527550" y="1854200"/>
          <p14:tracePt t="103588" x="4565650" y="1835150"/>
          <p14:tracePt t="103599" x="4635500" y="1816100"/>
          <p14:tracePt t="103611" x="4699000" y="1797050"/>
          <p14:tracePt t="103628" x="4806950" y="1765300"/>
          <p14:tracePt t="103644" x="5111750" y="1733550"/>
          <p14:tracePt t="103661" x="5232400" y="1733550"/>
          <p14:tracePt t="103677" x="5486400" y="1746250"/>
          <p14:tracePt t="103694" x="5784850" y="1816100"/>
          <p14:tracePt t="103711" x="5886450" y="1860550"/>
          <p14:tracePt t="103727" x="6108700" y="1930400"/>
          <p14:tracePt t="103744" x="6223000" y="1987550"/>
          <p14:tracePt t="103761" x="6426200" y="2089150"/>
          <p14:tracePt t="103778" x="6508750" y="2133600"/>
          <p14:tracePt t="103794" x="6692900" y="2266950"/>
          <p14:tracePt t="103811" x="6864350" y="2400300"/>
          <p14:tracePt t="103827" x="6934200" y="2463800"/>
          <p14:tracePt t="103844" x="7042150" y="2571750"/>
          <p14:tracePt t="103862" x="7105650" y="2654300"/>
          <p14:tracePt t="103879" x="7194550" y="2813050"/>
          <p14:tracePt t="103896" x="7232650" y="2882900"/>
          <p14:tracePt t="105059" x="7239000" y="2882900"/>
          <p14:tracePt t="105069" x="7251700" y="2882900"/>
          <p14:tracePt t="105080" x="7264400" y="2882900"/>
          <p14:tracePt t="105094" x="7277100" y="2882900"/>
          <p14:tracePt t="105110" x="7289800" y="2882900"/>
          <p14:tracePt t="105127" x="7334250" y="2882900"/>
          <p14:tracePt t="105144" x="7391400" y="2889250"/>
          <p14:tracePt t="105160" x="7423150" y="2901950"/>
          <p14:tracePt t="105176" x="7473950" y="2914650"/>
          <p14:tracePt t="105193" x="7493000" y="2921000"/>
          <p14:tracePt t="105210" x="7537450" y="2940050"/>
          <p14:tracePt t="105226" x="7569200" y="2946400"/>
          <p14:tracePt t="105243" x="7607300" y="2971800"/>
          <p14:tracePt t="105260" x="7645400" y="2990850"/>
          <p14:tracePt t="105276" x="7651750" y="3003550"/>
          <p14:tracePt t="105294" x="7658100" y="3016250"/>
          <p14:tracePt t="105311" x="7670800" y="3035300"/>
          <p14:tracePt t="105326" x="7683500" y="3073400"/>
          <p14:tracePt t="105343" x="7683500" y="3092450"/>
          <p14:tracePt t="105360" x="7689850" y="3155950"/>
          <p14:tracePt t="105377" x="7689850" y="3194050"/>
          <p14:tracePt t="105393" x="7689850" y="3213100"/>
          <p14:tracePt t="105410" x="7689850" y="3257550"/>
          <p14:tracePt t="105427" x="7689850" y="3263900"/>
          <p14:tracePt t="105443" x="7696200" y="3276600"/>
          <p14:tracePt t="105459" x="7696200" y="3282950"/>
          <p14:tracePt t="105463" x="7696200" y="3289300"/>
          <p14:tracePt t="105484" x="7696200" y="3295650"/>
          <p14:tracePt t="105506" x="7696200" y="3302000"/>
          <p14:tracePt t="105557" x="7696200" y="3308350"/>
          <p14:tracePt t="105568" x="7696200" y="3314700"/>
          <p14:tracePt t="105579" x="7696200" y="3321050"/>
          <p14:tracePt t="105594" x="7702550" y="3333750"/>
          <p14:tracePt t="105611" x="7708900" y="3359150"/>
          <p14:tracePt t="105628" x="7708900" y="3378200"/>
          <p14:tracePt t="105644" x="7715250" y="3397250"/>
          <p14:tracePt t="105659" x="7715250" y="3403600"/>
          <p14:tracePt t="105676" x="7715250" y="3409950"/>
          <p14:tracePt t="105693" x="7715250" y="3416300"/>
          <p14:tracePt t="105768" x="7715250" y="3422650"/>
          <p14:tracePt t="106204" x="7727950" y="3422650"/>
          <p14:tracePt t="106213" x="7747000" y="3422650"/>
          <p14:tracePt t="106225" x="7791450" y="3390900"/>
          <p14:tracePt t="106236" x="7848600" y="3371850"/>
          <p14:tracePt t="106245" x="7899400" y="3352800"/>
          <p14:tracePt t="106260" x="7943850" y="3346450"/>
          <p14:tracePt t="106277" x="8032750" y="3333750"/>
          <p14:tracePt t="106293" x="8089900" y="3333750"/>
          <p14:tracePt t="106310" x="8153400" y="3371850"/>
          <p14:tracePt t="106327" x="8172450" y="3384550"/>
          <p14:tracePt t="106343" x="8204200" y="3454400"/>
          <p14:tracePt t="106361" x="8223250" y="3486150"/>
          <p14:tracePt t="106375" x="8223250" y="3536950"/>
          <p14:tracePt t="106392" x="8223250" y="3562350"/>
          <p14:tracePt t="106408" x="8223250" y="3568700"/>
          <p14:tracePt t="106425" x="8223250" y="3575050"/>
          <p14:tracePt t="106442" x="8216900" y="3575050"/>
          <p14:tracePt t="106540" x="8210550" y="3575050"/>
          <p14:tracePt t="106677" x="8210550" y="3581400"/>
          <p14:tracePt t="106900" x="8210550" y="3587750"/>
          <p14:tracePt t="106910" x="8210550" y="3594100"/>
          <p14:tracePt t="106921" x="8210550" y="3600450"/>
          <p14:tracePt t="106931" x="8216900" y="3606800"/>
          <p14:tracePt t="106942" x="8223250" y="3613150"/>
          <p14:tracePt t="106958" x="8235950" y="3619500"/>
          <p14:tracePt t="106975" x="8267700" y="3625850"/>
          <p14:tracePt t="106991" x="8293100" y="3625850"/>
          <p14:tracePt t="107008" x="8362950" y="3625850"/>
          <p14:tracePt t="107024" x="8388350" y="3625850"/>
          <p14:tracePt t="107041" x="8432800" y="3613150"/>
          <p14:tracePt t="107058" x="8445500" y="3606800"/>
          <p14:tracePt t="107074" x="8464550" y="3600450"/>
          <p14:tracePt t="107091" x="8477250" y="3594100"/>
          <p14:tracePt t="107108" x="8477250" y="3587750"/>
          <p14:tracePt t="107141" x="8477250" y="3581400"/>
          <p14:tracePt t="107158" x="8477250" y="3575050"/>
          <p14:tracePt t="107174" x="8477250" y="3562350"/>
          <p14:tracePt t="107191" x="8477250" y="3556000"/>
          <p14:tracePt t="107208" x="8439150" y="3556000"/>
          <p14:tracePt t="107224" x="8420100" y="3556000"/>
          <p14:tracePt t="107241" x="8388350" y="3556000"/>
          <p14:tracePt t="107258" x="8375650" y="3568700"/>
          <p14:tracePt t="107274" x="8356600" y="3606800"/>
          <p14:tracePt t="107291" x="8337550" y="3714750"/>
          <p14:tracePt t="107307" x="8337550" y="3752850"/>
          <p14:tracePt t="107324" x="8343900" y="3803650"/>
          <p14:tracePt t="107341" x="8350250" y="3822700"/>
          <p14:tracePt t="107357" x="8388350" y="3848100"/>
          <p14:tracePt t="107374" x="8407400" y="3860800"/>
          <p14:tracePt t="107391" x="8439150" y="3873500"/>
          <p14:tracePt t="107408" x="8458200" y="3873500"/>
          <p14:tracePt t="107424" x="8464550" y="3873500"/>
          <p14:tracePt t="107441" x="8477250" y="3873500"/>
          <p14:tracePt t="107493" x="8477250" y="3867150"/>
          <p14:tracePt t="107503" x="8477250" y="3848100"/>
          <p14:tracePt t="107514" x="8483600" y="3841750"/>
          <p14:tracePt t="107524" x="8483600" y="3835400"/>
          <p14:tracePt t="107540" x="8483600" y="3829050"/>
          <p14:tracePt t="107557" x="8483600" y="3822700"/>
          <p14:tracePt t="108425" x="8483600" y="3816350"/>
          <p14:tracePt t="108436" x="8483600" y="3803650"/>
          <p14:tracePt t="108446" x="8483600" y="3784600"/>
          <p14:tracePt t="108459" x="8483600" y="3765550"/>
          <p14:tracePt t="108475" x="8483600" y="3759200"/>
          <p14:tracePt t="108492" x="8483600" y="3746500"/>
          <p14:tracePt t="108507" x="8483600" y="3740150"/>
          <p14:tracePt t="108523" x="8483600" y="3733800"/>
          <p14:tracePt t="108540" x="8489950" y="3727450"/>
          <p14:tracePt t="108556" x="8496300" y="3727450"/>
          <p14:tracePt t="108573" x="8515350" y="3727450"/>
          <p14:tracePt t="108590" x="8528050" y="3740150"/>
          <p14:tracePt t="108606" x="8553450" y="3759200"/>
          <p14:tracePt t="108623" x="8572500" y="3771900"/>
          <p14:tracePt t="108640" x="8616950" y="3784600"/>
          <p14:tracePt t="108657" x="8655050" y="3784600"/>
          <p14:tracePt t="108673" x="8667750" y="3784600"/>
          <p14:tracePt t="108690" x="8693150" y="3771900"/>
          <p14:tracePt t="108706" x="8699500" y="3759200"/>
          <p14:tracePt t="108723" x="8705850" y="3733800"/>
          <p14:tracePt t="108740" x="8705850" y="3721100"/>
          <p14:tracePt t="108756" x="8699500" y="3708400"/>
          <p14:tracePt t="108773" x="8655050" y="3695700"/>
          <p14:tracePt t="108790" x="8629650" y="3695700"/>
          <p14:tracePt t="108806" x="8591550" y="3695700"/>
          <p14:tracePt t="108823" x="8578850" y="3695700"/>
          <p14:tracePt t="108839" x="8559800" y="3721100"/>
          <p14:tracePt t="108856" x="8553450" y="3733800"/>
          <p14:tracePt t="108873" x="8553450" y="3759200"/>
          <p14:tracePt t="108891" x="8553450" y="3771900"/>
          <p14:tracePt t="108908" x="8553450" y="3778250"/>
          <p14:tracePt t="108924" x="8553450" y="3784600"/>
          <p14:tracePt t="109441" x="8547100" y="3790950"/>
          <p14:tracePt t="109451" x="8534400" y="3790950"/>
          <p14:tracePt t="109461" x="8521700" y="3797300"/>
          <p14:tracePt t="109473" x="8509000" y="3803650"/>
          <p14:tracePt t="109489" x="8458200" y="3810000"/>
          <p14:tracePt t="109506" x="8286750" y="3810000"/>
          <p14:tracePt t="109523" x="8096250" y="3765550"/>
          <p14:tracePt t="109539" x="7258050" y="3568700"/>
          <p14:tracePt t="109556" x="6311900" y="3346450"/>
          <p14:tracePt t="109572" x="5848350" y="3238500"/>
          <p14:tracePt t="109589" x="5010150" y="3035300"/>
          <p14:tracePt t="109606" x="4679950" y="2971800"/>
          <p14:tracePt t="109623" x="4254500" y="2889250"/>
          <p14:tracePt t="109641" x="4127500" y="2863850"/>
          <p14:tracePt t="109657" x="3917950" y="2813050"/>
          <p14:tracePt t="109674" x="3797300" y="2787650"/>
          <p14:tracePt t="109691" x="3765550" y="2781300"/>
          <p14:tracePt t="109706" x="3727450" y="2762250"/>
          <p14:tracePt t="109722" x="3714750" y="2755900"/>
          <p14:tracePt t="109739" x="3695700" y="2749550"/>
          <p14:tracePt t="109755" x="3689350" y="2749550"/>
          <p14:tracePt t="109774" x="3670300" y="2743200"/>
          <p14:tracePt t="110098" x="3657600" y="2743200"/>
          <p14:tracePt t="110107" x="3651250" y="2743200"/>
          <p14:tracePt t="110118" x="3638550" y="2743200"/>
          <p14:tracePt t="110129" x="3632200" y="2743200"/>
          <p14:tracePt t="110140" x="3625850" y="2743200"/>
          <p14:tracePt t="110155" x="3619500" y="2743200"/>
          <p14:tracePt t="110172" x="3613150" y="2743200"/>
          <p14:tracePt t="110189" x="3606800" y="2743200"/>
          <p14:tracePt t="110206" x="3587750" y="2743200"/>
          <p14:tracePt t="110223" x="3575050" y="2743200"/>
          <p14:tracePt t="110239" x="3549650" y="2755900"/>
          <p14:tracePt t="110255" x="3517900" y="2774950"/>
          <p14:tracePt t="110272" x="3511550" y="2774950"/>
          <p14:tracePt t="110289" x="3492500" y="2781300"/>
          <p14:tracePt t="110306" x="3492500" y="2787650"/>
          <p14:tracePt t="110322" x="3486150" y="2787650"/>
          <p14:tracePt t="110338" x="3479800" y="2787650"/>
          <p14:tracePt t="110498" x="3473450" y="2787650"/>
          <p14:tracePt t="110648" x="3467100" y="2787650"/>
          <p14:tracePt t="110658" x="3460750" y="2794000"/>
          <p14:tracePt t="110668" x="3454400" y="2800350"/>
          <p14:tracePt t="110679" x="3435350" y="2813050"/>
          <p14:tracePt t="110689" x="3397250" y="2838450"/>
          <p14:tracePt t="112015" x="3390900" y="2838450"/>
          <p14:tracePt t="112025" x="3378200" y="2838450"/>
          <p14:tracePt t="112036" x="3352800" y="2838450"/>
          <p14:tracePt t="112046" x="3308350" y="2844800"/>
          <p14:tracePt t="112057" x="3244850" y="2863850"/>
          <p14:tracePt t="112071" x="3162300" y="2895600"/>
          <p14:tracePt t="112088" x="3060700" y="2927350"/>
          <p14:tracePt t="112105" x="2774950" y="2984500"/>
          <p14:tracePt t="112121" x="2635250" y="2997200"/>
          <p14:tracePt t="112138" x="2584450" y="2997200"/>
          <p14:tracePt t="112154" x="2463800" y="3016250"/>
          <p14:tracePt t="112171" x="2413000" y="3016250"/>
          <p14:tracePt t="112188" x="2317750" y="3028950"/>
          <p14:tracePt t="112206" x="2235200" y="3054350"/>
          <p14:tracePt t="112221" x="2209800" y="3079750"/>
          <p14:tracePt t="112237" x="2159000" y="3117850"/>
          <p14:tracePt t="112254" x="2139950" y="3130550"/>
          <p14:tracePt t="112270" x="2076450" y="3232150"/>
          <p14:tracePt t="112287" x="2057400" y="3282950"/>
          <p14:tracePt t="112304" x="2025650" y="3371850"/>
          <p14:tracePt t="112321" x="2019300" y="3441700"/>
          <p14:tracePt t="112337" x="2019300" y="3460750"/>
          <p14:tracePt t="112354" x="2025650" y="3486150"/>
          <p14:tracePt t="112370" x="2032000" y="3498850"/>
          <p14:tracePt t="112387" x="2057400" y="3517900"/>
          <p14:tracePt t="112403" x="2070100" y="3524250"/>
          <p14:tracePt t="112420" x="2089150" y="3530600"/>
          <p14:tracePt t="112436" x="2095500" y="3530600"/>
          <p14:tracePt t="112453" x="2108200" y="3536950"/>
          <p14:tracePt t="112469" x="2108200" y="3543300"/>
          <p14:tracePt t="112486" x="2114550" y="3543300"/>
          <p14:tracePt t="112503" x="2120900" y="3543300"/>
          <p14:tracePt t="112519" x="2127250" y="3549650"/>
          <p14:tracePt t="112536" x="2146300" y="3549650"/>
          <p14:tracePt t="112553" x="2171700" y="3556000"/>
          <p14:tracePt t="112569" x="2184400" y="3556000"/>
          <p14:tracePt t="112586" x="2209800" y="3562350"/>
          <p14:tracePt t="112603" x="2216150" y="3562350"/>
          <p14:tracePt t="112620" x="2254250" y="3562350"/>
          <p14:tracePt t="112638" x="2279650" y="3562350"/>
          <p14:tracePt t="112655" x="2336800" y="3562350"/>
          <p14:tracePt t="112670" x="2387600" y="3562350"/>
          <p14:tracePt t="112686" x="2406650" y="3562350"/>
          <p14:tracePt t="112703" x="2432050" y="3562350"/>
          <p14:tracePt t="112720" x="2438400" y="3562350"/>
          <p14:tracePt t="112736" x="2444750" y="3562350"/>
          <p14:tracePt t="112753" x="2451100" y="3562350"/>
          <p14:tracePt t="113326" x="2451100" y="3536950"/>
          <p14:tracePt t="113337" x="2451100" y="3517900"/>
          <p14:tracePt t="113348" x="2451100" y="3505200"/>
          <p14:tracePt t="113358" x="2451100" y="3486150"/>
          <p14:tracePt t="113369" x="2457450" y="3454400"/>
          <p14:tracePt t="113386" x="2476500" y="3435350"/>
          <p14:tracePt t="113402" x="2495550" y="3409950"/>
          <p14:tracePt t="113419" x="2508250" y="3397250"/>
          <p14:tracePt t="113435" x="2527300" y="3378200"/>
          <p14:tracePt t="113453" x="2552700" y="3378200"/>
          <p14:tracePt t="113469" x="2559050" y="3378200"/>
          <p14:tracePt t="113486" x="2578100" y="3378200"/>
          <p14:tracePt t="113503" x="2590800" y="3378200"/>
          <p14:tracePt t="113519" x="2616200" y="3384550"/>
          <p14:tracePt t="113535" x="2628900" y="3390900"/>
          <p14:tracePt t="113552" x="2647950" y="3403600"/>
          <p14:tracePt t="113569" x="2660650" y="3403600"/>
          <p14:tracePt t="113585" x="2673350" y="3416300"/>
          <p14:tracePt t="113602" x="2679700" y="3422650"/>
          <p14:tracePt t="113619" x="2686050" y="3429000"/>
          <p14:tracePt t="113635" x="2692400" y="3429000"/>
          <p14:tracePt t="113669" x="2698750" y="3429000"/>
          <p14:tracePt t="114713" x="2705100" y="3429000"/>
          <p14:tracePt t="114744" x="2711450" y="3422650"/>
          <p14:tracePt t="114755" x="2711450" y="3416300"/>
          <p14:tracePt t="114767" x="2717800" y="3409950"/>
          <p14:tracePt t="114777" x="2717800" y="3397250"/>
          <p14:tracePt t="114788" x="2717800" y="3390900"/>
          <p14:tracePt t="114802" x="2717800" y="3384550"/>
          <p14:tracePt t="114819" x="2730500" y="3371850"/>
          <p14:tracePt t="114836" x="2730500" y="3365500"/>
          <p14:tracePt t="114853" x="2743200" y="3352800"/>
          <p14:tracePt t="114867" x="2749550" y="3346450"/>
          <p14:tracePt t="114884" x="2755900" y="3346450"/>
          <p14:tracePt t="114901" x="2768600" y="3340100"/>
          <p14:tracePt t="114917" x="2787650" y="3333750"/>
          <p14:tracePt t="114934" x="2806700" y="3333750"/>
          <p14:tracePt t="114951" x="2813050" y="3333750"/>
          <p14:tracePt t="114967" x="2825750" y="3333750"/>
          <p14:tracePt t="114984" x="2832100" y="3333750"/>
          <p14:tracePt t="115001" x="2844800" y="3333750"/>
          <p14:tracePt t="115017" x="2851150" y="3333750"/>
          <p14:tracePt t="115051" x="2863850" y="3333750"/>
          <p14:tracePt t="115067" x="2870200" y="3340100"/>
          <p14:tracePt t="115084" x="2876550" y="3340100"/>
          <p14:tracePt t="115100" x="2882900" y="3346450"/>
          <p14:tracePt t="115117" x="2889250" y="3365500"/>
          <p14:tracePt t="115134" x="2895600" y="3371850"/>
          <p14:tracePt t="115151" x="2895600" y="3390900"/>
          <p14:tracePt t="115167" x="2901950" y="3409950"/>
          <p14:tracePt t="115184" x="2901950" y="3422650"/>
          <p14:tracePt t="115200" x="2908300" y="3441700"/>
          <p14:tracePt t="115217" x="2908300" y="3454400"/>
          <p14:tracePt t="115235" x="2908300" y="3473450"/>
          <p14:tracePt t="115253" x="2908300" y="3479800"/>
          <p14:tracePt t="115284" x="2908300" y="3486150"/>
          <p14:tracePt t="115300" x="2908300" y="3492500"/>
          <p14:tracePt t="115357" x="2908300" y="3498850"/>
          <p14:tracePt t="117694" x="2908300" y="3492500"/>
          <p14:tracePt t="117705" x="2908300" y="3486150"/>
          <p14:tracePt t="117717" x="2908300" y="3479800"/>
          <p14:tracePt t="117733" x="2908300" y="3473450"/>
          <p14:tracePt t="117750" x="2908300" y="3454400"/>
          <p14:tracePt t="117767" x="2908300" y="3448050"/>
          <p14:tracePt t="117782" x="2908300" y="3416300"/>
          <p14:tracePt t="117798" x="2914650" y="3403600"/>
          <p14:tracePt t="117815" x="2914650" y="3397250"/>
          <p14:tracePt t="117831" x="2914650" y="3384550"/>
          <p14:tracePt t="117848" x="2921000" y="3378200"/>
          <p14:tracePt t="117865" x="2921000" y="3371850"/>
          <p14:tracePt t="117882" x="2927350" y="3365500"/>
          <p14:tracePt t="117915" x="2933700" y="3352800"/>
          <p14:tracePt t="117932" x="2940050" y="3346450"/>
          <p14:tracePt t="117949" x="2940050" y="3333750"/>
          <p14:tracePt t="117982" x="2946400" y="3327400"/>
          <p14:tracePt t="117999" x="2952750" y="3321050"/>
          <p14:tracePt t="118016" x="2959100" y="3314700"/>
          <p14:tracePt t="118032" x="2971800" y="3308350"/>
          <p14:tracePt t="118048" x="2971800" y="3302000"/>
          <p14:tracePt t="118066" x="2984500" y="3295650"/>
          <p14:tracePt t="118082" x="2990850" y="3295650"/>
          <p14:tracePt t="118099" x="3003550" y="3295650"/>
          <p14:tracePt t="118116" x="3016250" y="3295650"/>
          <p14:tracePt t="118148" x="3022600" y="3295650"/>
          <p14:tracePt t="118201" x="3028950" y="3295650"/>
          <p14:tracePt t="118234" x="3035300" y="3295650"/>
          <p14:tracePt t="118255" x="3041650" y="3302000"/>
          <p14:tracePt t="118276" x="3048000" y="3308350"/>
          <p14:tracePt t="118297" x="3048000" y="3314700"/>
          <p14:tracePt t="118307" x="3054350" y="3327400"/>
          <p14:tracePt t="118318" x="3060700" y="3340100"/>
          <p14:tracePt t="118333" x="3060700" y="3365500"/>
          <p14:tracePt t="118349" x="3067050" y="3435350"/>
          <p14:tracePt t="118365" x="3073400" y="3473450"/>
          <p14:tracePt t="118381" x="3073400" y="3524250"/>
          <p14:tracePt t="118398" x="3073400" y="3543300"/>
          <p14:tracePt t="118415" x="3073400" y="3568700"/>
          <p14:tracePt t="118433" x="3073400" y="3581400"/>
          <p14:tracePt t="118450" x="3073400" y="3587750"/>
          <p14:tracePt t="118464" x="3073400" y="3594100"/>
          <p14:tracePt t="118481" x="3073400" y="3600450"/>
          <p14:tracePt t="118529" x="3073400" y="3606800"/>
          <p14:tracePt t="118963" x="3073400" y="3587750"/>
          <p14:tracePt t="118974" x="3073400" y="3575050"/>
          <p14:tracePt t="118985" x="3079750" y="3562350"/>
          <p14:tracePt t="118998" x="3086100" y="3536950"/>
          <p14:tracePt t="119014" x="3105150" y="3511550"/>
          <p14:tracePt t="119031" x="3136900" y="3416300"/>
          <p14:tracePt t="119048" x="3200400" y="3276600"/>
          <p14:tracePt t="119064" x="3225800" y="3225800"/>
          <p14:tracePt t="119081" x="3289300" y="3143250"/>
          <p14:tracePt t="119098" x="3321050" y="3111500"/>
          <p14:tracePt t="119114" x="3378200" y="3060700"/>
          <p14:tracePt t="119130" x="3409950" y="3048000"/>
          <p14:tracePt t="119147" x="3454400" y="3016250"/>
          <p14:tracePt t="119164" x="3492500" y="2990850"/>
          <p14:tracePt t="119180" x="3524250" y="2971800"/>
          <p14:tracePt t="119197" x="3613150" y="2940050"/>
          <p14:tracePt t="119214" x="3657600" y="2933700"/>
          <p14:tracePt t="119230" x="3746500" y="2933700"/>
          <p14:tracePt t="119248" x="3810000" y="2933700"/>
          <p14:tracePt t="119264" x="3835400" y="2933700"/>
          <p14:tracePt t="119282" x="3879850" y="2933700"/>
          <p14:tracePt t="119298" x="3905250" y="2940050"/>
          <p14:tracePt t="119315" x="3956050" y="2959100"/>
          <p14:tracePt t="119331" x="3975100" y="2978150"/>
          <p14:tracePt t="119347" x="4000500" y="2997200"/>
          <p14:tracePt t="119364" x="4038600" y="3028950"/>
          <p14:tracePt t="119380" x="4051300" y="3060700"/>
          <p14:tracePt t="119398" x="4095750" y="3136900"/>
          <p14:tracePt t="119415" x="4108450" y="3168650"/>
          <p14:tracePt t="119432" x="4133850" y="3232150"/>
          <p14:tracePt t="119448" x="4146550" y="3244850"/>
          <p14:tracePt t="119465" x="4159250" y="3276600"/>
          <p14:tracePt t="119482" x="4171950" y="3321050"/>
          <p14:tracePt t="119498" x="4178300" y="3333750"/>
          <p14:tracePt t="119514" x="4197350" y="3384550"/>
          <p14:tracePt t="119531" x="4203700" y="3422650"/>
          <p14:tracePt t="119547" x="4216400" y="3492500"/>
          <p14:tracePt t="119564" x="4216400" y="3517900"/>
          <p14:tracePt t="119581" x="4222750" y="3536950"/>
          <p14:tracePt t="121164" x="4229100" y="3524250"/>
          <p14:tracePt t="121175" x="4229100" y="3517900"/>
          <p14:tracePt t="121186" x="4235450" y="3511550"/>
          <p14:tracePt t="121196" x="4235450" y="3505200"/>
          <p14:tracePt t="121212" x="4235450" y="3498850"/>
          <p14:tracePt t="121229" x="4241800" y="3498850"/>
          <p14:tracePt t="121245" x="4241800" y="3486150"/>
          <p14:tracePt t="121262" x="4248150" y="3479800"/>
          <p14:tracePt t="121279" x="4248150" y="3473450"/>
          <p14:tracePt t="121302" x="4248150" y="3467100"/>
          <p14:tracePt t="121354" x="4248150" y="3460750"/>
          <p14:tracePt t="121376" x="4254500" y="3454400"/>
          <p14:tracePt t="121407" x="4260850" y="3454400"/>
          <p14:tracePt t="121417" x="4260850" y="3448050"/>
          <p14:tracePt t="121448" x="4267200" y="3441700"/>
          <p14:tracePt t="121459" x="4267200" y="3435350"/>
          <p14:tracePt t="121470" x="4273550" y="3429000"/>
          <p14:tracePt t="121492" x="4279900" y="3422650"/>
          <p14:tracePt t="121504" x="4286250" y="3416300"/>
          <p14:tracePt t="121523" x="4292600" y="3416300"/>
          <p14:tracePt t="121534" x="4298950" y="3409950"/>
          <p14:tracePt t="121555" x="4298950" y="3403600"/>
          <p14:tracePt t="121565" x="4305300" y="3397250"/>
          <p14:tracePt t="121587" x="4311650" y="3397250"/>
          <p14:tracePt t="121597" x="4318000" y="3390900"/>
          <p14:tracePt t="121612" x="4324350" y="3384550"/>
          <p14:tracePt t="121629" x="4330700" y="3378200"/>
          <p14:tracePt t="121645" x="4337050" y="3378200"/>
          <p14:tracePt t="121661" x="4349750" y="3365500"/>
          <p14:tracePt t="121678" x="4356100" y="3352800"/>
          <p14:tracePt t="121695" x="4375150" y="3333750"/>
          <p14:tracePt t="121713" x="4387850" y="3321050"/>
          <p14:tracePt t="121730" x="4413250" y="3302000"/>
          <p14:tracePt t="121746" x="4445000" y="3282950"/>
          <p14:tracePt t="121762" x="4457700" y="3270250"/>
          <p14:tracePt t="121779" x="4483100" y="3263900"/>
          <p14:tracePt t="121796" x="4495800" y="3257550"/>
          <p14:tracePt t="121812" x="4521200" y="3238500"/>
          <p14:tracePt t="121830" x="4533900" y="3238500"/>
          <p14:tracePt t="121847" x="4559300" y="3238500"/>
          <p14:tracePt t="121861" x="4572000" y="3238500"/>
          <p14:tracePt t="121878" x="4584700" y="3238500"/>
          <p14:tracePt t="121894" x="4603750" y="3238500"/>
          <p14:tracePt t="121911" x="4616450" y="3238500"/>
          <p14:tracePt t="121928" x="4641850" y="3232150"/>
          <p14:tracePt t="121944" x="4654550" y="3232150"/>
          <p14:tracePt t="121961" x="4686300" y="3232150"/>
          <p14:tracePt t="121978" x="4711700" y="3225800"/>
          <p14:tracePt t="121994" x="4724400" y="3225800"/>
          <p14:tracePt t="122011" x="4743450" y="3225800"/>
          <p14:tracePt t="122028" x="4756150" y="3225800"/>
          <p14:tracePt t="122045" x="4781550" y="3225800"/>
          <p14:tracePt t="122061" x="4800600" y="3225800"/>
          <p14:tracePt t="122078" x="4838700" y="3225800"/>
          <p14:tracePt t="122094" x="4870450" y="3225800"/>
          <p14:tracePt t="122111" x="4883150" y="3225800"/>
          <p14:tracePt t="122128" x="4895850" y="3225800"/>
          <p14:tracePt t="122144" x="4908550" y="3225800"/>
          <p14:tracePt t="122161" x="4921250" y="3225800"/>
          <p14:tracePt t="122178" x="4927600" y="3225800"/>
          <p14:tracePt t="122194" x="4933950" y="3225800"/>
          <p14:tracePt t="122243" x="4940300" y="3225800"/>
          <p14:tracePt t="122254" x="4946650" y="3225800"/>
          <p14:tracePt t="122264" x="4953000" y="3232150"/>
          <p14:tracePt t="122279" x="4953000" y="3238500"/>
          <p14:tracePt t="122296" x="4965700" y="3251200"/>
          <p14:tracePt t="122312" x="4965700" y="3257550"/>
          <p14:tracePt t="122329" x="4972050" y="3263900"/>
          <p14:tracePt t="122346" x="4972050" y="3270250"/>
          <p14:tracePt t="122362" x="4978400" y="3289300"/>
          <p14:tracePt t="122379" x="4984750" y="3295650"/>
          <p14:tracePt t="122396" x="4991100" y="3302000"/>
          <p14:tracePt t="122413" x="4991100" y="3314700"/>
          <p14:tracePt t="122445" x="4997450" y="3327400"/>
          <p14:tracePt t="122478" x="4997450" y="3333750"/>
          <p14:tracePt t="122571" x="5003800" y="3340100"/>
          <p14:tracePt t="122592" x="5003800" y="3346450"/>
          <p14:tracePt t="122603" x="5010150" y="3352800"/>
          <p14:tracePt t="122615" x="5010150" y="3359150"/>
          <p14:tracePt t="122628" x="5016500" y="3365500"/>
          <p14:tracePt t="122644" x="5035550" y="3403600"/>
          <p14:tracePt t="122662" x="5054600" y="3435350"/>
          <p14:tracePt t="122678" x="5080000" y="3486150"/>
          <p14:tracePt t="122695" x="5099050" y="3505200"/>
          <p14:tracePt t="122712" x="5118100" y="3549650"/>
          <p14:tracePt t="122727" x="5124450" y="3568700"/>
          <p14:tracePt t="123183" x="5130800" y="3568700"/>
          <p14:tracePt t="123194" x="5149850" y="3568700"/>
          <p14:tracePt t="123205" x="5168900" y="3549650"/>
          <p14:tracePt t="123216" x="5213350" y="3524250"/>
          <p14:tracePt t="123226" x="5270500" y="3486150"/>
          <p14:tracePt t="123243" x="5327650" y="3454400"/>
          <p14:tracePt t="123260" x="5441950" y="3409950"/>
          <p14:tracePt t="123277" x="5505450" y="3390900"/>
          <p14:tracePt t="123293" x="5651500" y="3371850"/>
          <p14:tracePt t="123311" x="5740400" y="3371850"/>
          <p14:tracePt t="123326" x="5772150" y="3371850"/>
          <p14:tracePt t="123343" x="5816600" y="3409950"/>
          <p14:tracePt t="123361" x="5829300" y="3429000"/>
          <p14:tracePt t="123377" x="5873750" y="3524250"/>
          <p14:tracePt t="123393" x="5892800" y="3581400"/>
          <p14:tracePt t="123410" x="5905500" y="3689350"/>
          <p14:tracePt t="123427" x="5905500" y="3740150"/>
          <p14:tracePt t="123444" x="5905500" y="3841750"/>
          <p14:tracePt t="123460" x="5905500" y="3930650"/>
          <p14:tracePt t="123476" x="5905500" y="3962400"/>
          <p14:tracePt t="123493" x="5905500" y="3994150"/>
          <p14:tracePt t="123510" x="5905500" y="4000500"/>
          <p14:tracePt t="123526" x="5905500" y="4006850"/>
          <p14:tracePt t="123560" x="5905500" y="4013200"/>
          <p14:tracePt t="124127" x="5905500" y="4006850"/>
          <p14:tracePt t="124136" x="5905500" y="3994150"/>
          <p14:tracePt t="124147" x="5905500" y="3987800"/>
          <p14:tracePt t="124159" x="5905500" y="3975100"/>
          <p14:tracePt t="124176" x="5911850" y="3962400"/>
          <p14:tracePt t="124192" x="5911850" y="3937000"/>
          <p14:tracePt t="124209" x="5911850" y="3924300"/>
          <p14:tracePt t="124226" x="5918200" y="3886200"/>
          <p14:tracePt t="124242" x="5930900" y="3860800"/>
          <p14:tracePt t="124259" x="5943600" y="3835400"/>
          <p14:tracePt t="124275" x="5956300" y="3797300"/>
          <p14:tracePt t="124293" x="5962650" y="3765550"/>
          <p14:tracePt t="124310" x="5981700" y="3740150"/>
          <p14:tracePt t="124327" x="6007100" y="3714750"/>
          <p14:tracePt t="124343" x="6026150" y="3689350"/>
          <p14:tracePt t="124360" x="6057900" y="3663950"/>
          <p14:tracePt t="124375" x="6083300" y="3644900"/>
          <p14:tracePt t="124392" x="6127750" y="3600450"/>
          <p14:tracePt t="124412" x="6146800" y="3562350"/>
          <p14:tracePt t="124427" x="6242050" y="3505200"/>
          <p14:tracePt t="124444" x="6356350" y="3416300"/>
          <p14:tracePt t="124460" x="6426200" y="3378200"/>
          <p14:tracePt t="124477" x="6527800" y="3321050"/>
          <p14:tracePt t="124493" x="6565900" y="3302000"/>
          <p14:tracePt t="124510" x="6642100" y="3289300"/>
          <p14:tracePt t="124526" x="6692900" y="3289300"/>
          <p14:tracePt t="124543" x="6762750" y="3282950"/>
          <p14:tracePt t="124561" x="6819900" y="3270250"/>
          <p14:tracePt t="124577" x="6838950" y="3270250"/>
          <p14:tracePt t="124592" x="6889750" y="3270250"/>
          <p14:tracePt t="124609" x="6908800" y="3270250"/>
          <p14:tracePt t="124626" x="6946900" y="3276600"/>
          <p14:tracePt t="124642" x="6978650" y="3282950"/>
          <p14:tracePt t="124659" x="7023100" y="3302000"/>
          <p14:tracePt t="124676" x="7061200" y="3321050"/>
          <p14:tracePt t="124692" x="7073900" y="3340100"/>
          <p14:tracePt t="124709" x="7112000" y="3359150"/>
          <p14:tracePt t="124726" x="7124700" y="3371850"/>
          <p14:tracePt t="124742" x="7156450" y="3397250"/>
          <p14:tracePt t="124759" x="7181850" y="3429000"/>
          <p14:tracePt t="124776" x="7239000" y="3517900"/>
          <p14:tracePt t="124792" x="7283450" y="3632200"/>
          <p14:tracePt t="124809" x="7327900" y="3765550"/>
          <p14:tracePt t="124825" x="7366000" y="3917950"/>
          <p14:tracePt t="124842" x="7385050" y="3962400"/>
          <p14:tracePt t="126382" x="7366000" y="3962400"/>
          <p14:tracePt t="126393" x="7327900" y="3962400"/>
          <p14:tracePt t="126403" x="7277100" y="3962400"/>
          <p14:tracePt t="126414" x="7194550" y="3949700"/>
          <p14:tracePt t="126426" x="7105650" y="3917950"/>
          <p14:tracePt t="126441" x="6883400" y="3854450"/>
          <p14:tracePt t="126458" x="6426200" y="3676650"/>
          <p14:tracePt t="126474" x="6127750" y="3543300"/>
          <p14:tracePt t="126491" x="5600700" y="3276600"/>
          <p14:tracePt t="126507" x="5359400" y="3168650"/>
          <p14:tracePt t="126524" x="4838700" y="3016250"/>
          <p14:tracePt t="126541" x="4438650" y="2940050"/>
          <p14:tracePt t="126557" x="4248150" y="2927350"/>
          <p14:tracePt t="126574" x="4032250" y="2914650"/>
          <p14:tracePt t="126591" x="3956050" y="2914650"/>
          <p14:tracePt t="126607" x="3835400" y="2914650"/>
          <p14:tracePt t="126624" x="3810000" y="2914650"/>
          <p14:tracePt t="126641" x="3778250" y="2921000"/>
          <p14:tracePt t="126657" x="3771900" y="2927350"/>
          <p14:tracePt t="126674" x="3765550" y="2946400"/>
          <p14:tracePt t="126708" x="3765550" y="2952750"/>
          <p14:tracePt t="126785" x="3771900" y="2959100"/>
          <p14:tracePt t="126806" x="3771900" y="2965450"/>
          <p14:tracePt t="126827" x="3771900" y="2971800"/>
          <p14:tracePt t="127409" x="3759200" y="2971800"/>
          <p14:tracePt t="127419" x="3752850" y="2959100"/>
          <p14:tracePt t="127430" x="3740150" y="2946400"/>
          <p14:tracePt t="127441" x="3714750" y="2921000"/>
          <p14:tracePt t="127456" x="3702050" y="2901950"/>
          <p14:tracePt t="127473" x="3625850" y="2736850"/>
          <p14:tracePt t="127490" x="3581400" y="2635250"/>
          <p14:tracePt t="127506" x="3536950" y="2508250"/>
          <p14:tracePt t="127522" x="3524250" y="2444750"/>
          <p14:tracePt t="127539" x="3511550" y="2349500"/>
          <p14:tracePt t="127557" x="3498850" y="2228850"/>
          <p14:tracePt t="127574" x="3498850" y="2190750"/>
          <p14:tracePt t="127591" x="3498850" y="2120900"/>
          <p14:tracePt t="127608" x="3498850" y="2082800"/>
          <p14:tracePt t="127624" x="3511550" y="2038350"/>
          <p14:tracePt t="127640" x="3517900" y="2025650"/>
          <p14:tracePt t="127656" x="3524250" y="2000250"/>
          <p14:tracePt t="127673" x="3530600" y="1987550"/>
          <p14:tracePt t="127707" x="3536950" y="1974850"/>
          <p14:tracePt t="128098" x="3536950" y="1981200"/>
          <p14:tracePt t="128108" x="3530600" y="2000250"/>
          <p14:tracePt t="128119" x="3517900" y="2012950"/>
          <p14:tracePt t="128131" x="3492500" y="2044700"/>
          <p14:tracePt t="128140" x="3479800" y="2063750"/>
          <p14:tracePt t="128157" x="3454400" y="2108200"/>
          <p14:tracePt t="128174" x="3397250" y="2292350"/>
          <p14:tracePt t="128190" x="3365500" y="2368550"/>
          <p14:tracePt t="128207" x="3321050" y="2552700"/>
          <p14:tracePt t="128224" x="3302000" y="2647950"/>
          <p14:tracePt t="128240" x="3270250" y="2901950"/>
          <p14:tracePt t="128257" x="3251200" y="3041650"/>
          <p14:tracePt t="128273" x="3244850" y="3098800"/>
          <p14:tracePt t="128290" x="3238500" y="3200400"/>
          <p14:tracePt t="128305" x="3225800" y="3244850"/>
          <p14:tracePt t="128322" x="3219450" y="3314700"/>
          <p14:tracePt t="128340" x="3219450" y="3352800"/>
          <p14:tracePt t="128355" x="3213100" y="3397250"/>
          <p14:tracePt t="128372" x="3213100" y="3441700"/>
          <p14:tracePt t="128389" x="3213100" y="3460750"/>
          <p14:tracePt t="128406" x="3213100" y="3492500"/>
          <p14:tracePt t="128422" x="3213100" y="3505200"/>
          <p14:tracePt t="128439" x="3213100" y="3511550"/>
          <p14:tracePt t="128455" x="3213100" y="3517900"/>
          <p14:tracePt t="128472" x="3213100" y="3524250"/>
          <p14:tracePt t="128553" x="3213100" y="3517900"/>
          <p14:tracePt t="128563" x="3213100" y="3486150"/>
          <p14:tracePt t="128574" x="3213100" y="3460750"/>
          <p14:tracePt t="128589" x="3225800" y="3390900"/>
          <p14:tracePt t="128607" x="3282950" y="3086100"/>
          <p14:tracePt t="128624" x="3308350" y="2895600"/>
          <p14:tracePt t="128639" x="3371850" y="2546350"/>
          <p14:tracePt t="128655" x="3397250" y="2324100"/>
          <p14:tracePt t="128672" x="3460750" y="2019300"/>
          <p14:tracePt t="128688" x="3486150" y="1879600"/>
          <p14:tracePt t="128705" x="3498850" y="1835150"/>
          <p14:tracePt t="128722" x="3524250" y="1727200"/>
          <p14:tracePt t="128739" x="3543300" y="1682750"/>
          <p14:tracePt t="128755" x="3556000" y="1644650"/>
          <p14:tracePt t="128772" x="3562350" y="1612900"/>
          <p14:tracePt t="128788" x="3562350" y="1587500"/>
          <p14:tracePt t="128805" x="3568700" y="1581150"/>
          <p14:tracePt t="130055" x="3568700" y="1587500"/>
          <p14:tracePt t="130066" x="3562350" y="1600200"/>
          <p14:tracePt t="130076" x="3556000" y="1612900"/>
          <p14:tracePt t="130088" x="3549650" y="1631950"/>
          <p14:tracePt t="130105" x="3543300" y="1651000"/>
          <p14:tracePt t="130121" x="3517900" y="1701800"/>
          <p14:tracePt t="130139" x="3479800" y="1835150"/>
          <p14:tracePt t="130155" x="3460750" y="1911350"/>
          <p14:tracePt t="130171" x="3390900" y="2286000"/>
          <p14:tracePt t="130187" x="3340100" y="2660650"/>
          <p14:tracePt t="130204" x="3327400" y="3111500"/>
          <p14:tracePt t="130222" x="3327400" y="3524250"/>
          <p14:tracePt t="130238" x="3365500" y="3860800"/>
          <p14:tracePt t="130256" x="3409950" y="4095750"/>
          <p14:tracePt t="130272" x="3441700" y="4197350"/>
          <p14:tracePt t="130287" x="3467100" y="4292600"/>
          <p14:tracePt t="130303" x="3473450" y="4318000"/>
          <p14:tracePt t="130320" x="3473450" y="4330700"/>
          <p14:tracePt t="130337" x="3479800" y="4330700"/>
          <p14:tracePt t="130459" x="3486150" y="4305300"/>
          <p14:tracePt t="130467" x="3486150" y="4279900"/>
          <p14:tracePt t="130479" x="3505200" y="4235450"/>
          <p14:tracePt t="130489" x="3524250" y="4121150"/>
          <p14:tracePt t="130504" x="3543300" y="3994150"/>
          <p14:tracePt t="130520" x="3587750" y="3752850"/>
          <p14:tracePt t="130537" x="3606800" y="3638550"/>
          <p14:tracePt t="130553" x="3632200" y="3321050"/>
          <p14:tracePt t="130570" x="3638550" y="3206750"/>
          <p14:tracePt t="130586" x="3651250" y="3016250"/>
          <p14:tracePt t="130604" x="3651250" y="2921000"/>
          <p14:tracePt t="130620" x="3651250" y="2895600"/>
          <p14:tracePt t="130636" x="3651250" y="2876550"/>
          <p14:tracePt t="130653" x="3651250" y="2870200"/>
          <p14:tracePt t="130721" x="3644900" y="2870200"/>
          <p14:tracePt t="130901" x="3644900" y="2863850"/>
          <p14:tracePt t="130933" x="3638550" y="2863850"/>
          <p14:tracePt t="132043" x="3638550" y="2857500"/>
          <p14:tracePt t="132349" x="3638550" y="2851150"/>
          <p14:tracePt t="132371" x="3638550" y="2838450"/>
          <p14:tracePt t="132381" x="3638550" y="2832100"/>
          <p14:tracePt t="132392" x="3638550" y="2825750"/>
          <p14:tracePt t="132424" x="3638550" y="2819400"/>
          <p14:tracePt t="132434" x="3638550" y="2806700"/>
          <p14:tracePt t="132445" x="3644900" y="2794000"/>
          <p14:tracePt t="132456" x="3644900" y="2787650"/>
          <p14:tracePt t="132468" x="3651250" y="2768600"/>
          <p14:tracePt t="132487" x="3657600" y="2755900"/>
          <p14:tracePt t="132503" x="3670300" y="2730500"/>
          <p14:tracePt t="132520" x="3683000" y="2711450"/>
          <p14:tracePt t="132537" x="3689350" y="2692400"/>
          <p14:tracePt t="132554" x="3702050" y="2654300"/>
          <p14:tracePt t="132569" x="3721100" y="2635250"/>
          <p14:tracePt t="132585" x="3733800" y="2597150"/>
          <p14:tracePt t="132602" x="3740150" y="2578100"/>
          <p14:tracePt t="132619" x="3746500" y="2559050"/>
          <p14:tracePt t="132635" x="3746500" y="2546350"/>
          <p14:tracePt t="132652" x="3752850" y="2540000"/>
          <p14:tracePt t="132668" x="3752850" y="2533650"/>
          <p14:tracePt t="132701" x="3752850" y="2527300"/>
          <p14:tracePt t="132718" x="3752850" y="2520950"/>
          <p14:tracePt t="132735" x="3752850" y="2508250"/>
          <p14:tracePt t="132751" x="3752850" y="2482850"/>
          <p14:tracePt t="132768" x="3752850" y="2470150"/>
          <p14:tracePt t="132785" x="3752850" y="2438400"/>
          <p14:tracePt t="132801" x="3759200" y="2425700"/>
          <p14:tracePt t="132818" x="3765550" y="2393950"/>
          <p14:tracePt t="132834" x="3765550" y="2368550"/>
          <p14:tracePt t="132851" x="3771900" y="2343150"/>
          <p14:tracePt t="132868" x="3778250" y="2330450"/>
          <p14:tracePt t="132884" x="3778250" y="2324100"/>
          <p14:tracePt t="132901" x="3778250" y="2305050"/>
          <p14:tracePt t="132918" x="3778250" y="2298700"/>
          <p14:tracePt t="132934" x="3778250" y="2292350"/>
          <p14:tracePt t="132953" x="3778250" y="2279650"/>
          <p14:tracePt t="132969" x="3778250" y="2273300"/>
          <p14:tracePt t="132986" x="3746500" y="2260600"/>
          <p14:tracePt t="133002" x="3733800" y="2254250"/>
          <p14:tracePt t="133019" x="3683000" y="2254250"/>
          <p14:tracePt t="133035" x="3644900" y="2254250"/>
          <p14:tracePt t="133052" x="3549650" y="2266950"/>
          <p14:tracePt t="133069" x="3479800" y="2330450"/>
          <p14:tracePt t="133085" x="3384550" y="2444750"/>
          <p14:tracePt t="133101" x="3314700" y="2559050"/>
          <p14:tracePt t="133117" x="3289300" y="2616200"/>
          <p14:tracePt t="133135" x="3270250" y="2698750"/>
          <p14:tracePt t="133152" x="3270250" y="2724150"/>
          <p14:tracePt t="133169" x="3270250" y="2781300"/>
          <p14:tracePt t="133186" x="3333750" y="2851150"/>
          <p14:tracePt t="133202" x="3378200" y="2889250"/>
          <p14:tracePt t="133219" x="3524250" y="2914650"/>
          <p14:tracePt t="133234" x="3613150" y="2914650"/>
          <p14:tracePt t="133251" x="3759200" y="2882900"/>
          <p14:tracePt t="133268" x="3816350" y="2863850"/>
          <p14:tracePt t="133284" x="3867150" y="2819400"/>
          <p14:tracePt t="133302" x="3937000" y="2692400"/>
          <p14:tracePt t="133318" x="3956050" y="2622550"/>
          <p14:tracePt t="133334" x="3962400" y="2495550"/>
          <p14:tracePt t="133351" x="3962400" y="2444750"/>
          <p14:tracePt t="133368" x="3930650" y="2381250"/>
          <p14:tracePt t="133384" x="3898900" y="2343150"/>
          <p14:tracePt t="133402" x="3822700" y="2305050"/>
          <p14:tracePt t="133419" x="3784600" y="2286000"/>
          <p14:tracePt t="133453" x="3778250" y="2286000"/>
          <p14:tracePt t="133991" x="3759200" y="2286000"/>
          <p14:tracePt t="134001" x="3746500" y="2298700"/>
          <p14:tracePt t="134012" x="3721100" y="2330450"/>
          <p14:tracePt t="134022" x="3689350" y="2362200"/>
          <p14:tracePt t="134035" x="3644900" y="2419350"/>
          <p14:tracePt t="134052" x="3594100" y="2501900"/>
          <p14:tracePt t="134068" x="3492500" y="2667000"/>
          <p14:tracePt t="134086" x="3403600" y="2819400"/>
          <p14:tracePt t="134100" x="3378200" y="2870200"/>
          <p14:tracePt t="134117" x="3302000" y="2984500"/>
          <p14:tracePt t="134133" x="3257550" y="3079750"/>
          <p14:tracePt t="134150" x="3194050" y="3276600"/>
          <p14:tracePt t="134167" x="3168650" y="3365500"/>
          <p14:tracePt t="134183" x="3136900" y="3524250"/>
          <p14:tracePt t="134201" x="3117850" y="3632200"/>
          <p14:tracePt t="134217" x="3111500" y="3683000"/>
          <p14:tracePt t="134234" x="3098800" y="3841750"/>
          <p14:tracePt t="134250" x="3092450" y="3917950"/>
          <p14:tracePt t="134267" x="3079750" y="4083050"/>
          <p14:tracePt t="134285" x="3079750" y="4146550"/>
          <p14:tracePt t="134301" x="3079750" y="4324350"/>
          <p14:tracePt t="134318" x="3086100" y="4540250"/>
          <p14:tracePt t="134334" x="3092450" y="4597400"/>
          <p14:tracePt t="134350" x="3098800" y="4673600"/>
          <p14:tracePt t="134367" x="3111500" y="4705350"/>
          <p14:tracePt t="134384" x="3117850" y="4737100"/>
          <p14:tracePt t="134401" x="3124200" y="4756150"/>
          <p14:tracePt t="134417" x="3130550" y="4768850"/>
          <p14:tracePt t="134434" x="3130550" y="4781550"/>
          <p14:tracePt t="134477" x="3130550" y="4787900"/>
          <p14:tracePt t="134520" x="3130550" y="4794250"/>
          <p14:tracePt t="134530" x="3130550" y="4800600"/>
          <p14:tracePt t="134540" x="3130550" y="4806950"/>
          <p14:tracePt t="134551" x="3130550" y="4819650"/>
          <p14:tracePt t="134566" x="3130550" y="4832350"/>
          <p14:tracePt t="134583" x="3130550" y="4845050"/>
          <p14:tracePt t="134646" x="3124200" y="4845050"/>
          <p14:tracePt t="134656" x="3117850" y="4845050"/>
          <p14:tracePt t="134667" x="3111500" y="4845050"/>
          <p14:tracePt t="134683" x="3098800" y="4845050"/>
          <p14:tracePt t="134700" x="3073400" y="4845050"/>
          <p14:tracePt t="134734" x="3054350" y="4845050"/>
          <p14:tracePt t="134750" x="3041650" y="4845050"/>
          <p14:tracePt t="134766" x="3016250" y="4845050"/>
          <p14:tracePt t="134783" x="2978150" y="4876800"/>
          <p14:tracePt t="134800" x="2952750" y="4895850"/>
          <p14:tracePt t="134816" x="2914650" y="4965700"/>
          <p14:tracePt t="134833" x="2889250" y="4997450"/>
          <p14:tracePt t="134850" x="2863850" y="5080000"/>
          <p14:tracePt t="134866" x="2857500" y="5137150"/>
          <p14:tracePt t="134882" x="2857500" y="5264150"/>
          <p14:tracePt t="134899" x="2857500" y="5334000"/>
          <p14:tracePt t="134916" x="2863850" y="5353050"/>
          <p14:tracePt t="134934" x="2889250" y="5378450"/>
          <p14:tracePt t="134951" x="2921000" y="5384800"/>
          <p14:tracePt t="134966" x="3016250" y="5397500"/>
          <p14:tracePt t="134984" x="3105150" y="5346700"/>
          <p14:tracePt t="134999" x="3143250" y="5289550"/>
          <p14:tracePt t="135017" x="3200400" y="5156200"/>
          <p14:tracePt t="135033" x="3232150" y="5060950"/>
          <p14:tracePt t="135050" x="3238500" y="4800600"/>
          <p14:tracePt t="135067" x="3238500" y="4711700"/>
          <p14:tracePt t="135083" x="3225800" y="4660900"/>
          <p14:tracePt t="135101" x="3143250" y="4641850"/>
          <p14:tracePt t="135116" x="3067050" y="4660900"/>
          <p14:tracePt t="135133" x="2901950" y="4794250"/>
          <p14:tracePt t="135149" x="2825750" y="4876800"/>
          <p14:tracePt t="135166" x="2667000" y="5124450"/>
          <p14:tracePt t="135183" x="2616200" y="5219700"/>
          <p14:tracePt t="135199" x="2597150" y="5359400"/>
          <p14:tracePt t="135217" x="2597150" y="5410200"/>
          <p14:tracePt t="135233" x="2597150" y="5422900"/>
          <p14:tracePt t="135249" x="2597150" y="5429250"/>
          <p14:tracePt t="135266" x="2597150" y="5435600"/>
          <p14:tracePt t="135283" x="2597150" y="5441950"/>
          <p14:tracePt t="135299" x="2603500" y="5441950"/>
          <p14:tracePt t="135316" x="2603500" y="5448300"/>
          <p14:tracePt t="136561" x="2609850" y="5448300"/>
          <p14:tracePt t="136572" x="2622550" y="5454650"/>
          <p14:tracePt t="136583" x="2628900" y="5461000"/>
          <p14:tracePt t="136599" x="2647950" y="5461000"/>
          <p14:tracePt t="136614" x="2679700" y="5467350"/>
          <p14:tracePt t="136631" x="2711450" y="5467350"/>
          <p14:tracePt t="136648" x="2768600" y="5454650"/>
          <p14:tracePt t="136664" x="2813050" y="5441950"/>
          <p14:tracePt t="136682" x="2901950" y="5384800"/>
          <p14:tracePt t="136700" x="2978150" y="5321300"/>
          <p14:tracePt t="136716" x="3003550" y="5302250"/>
          <p14:tracePt t="136731" x="3041650" y="5251450"/>
          <p14:tracePt t="136748" x="3054350" y="5226050"/>
          <p14:tracePt t="136765" x="3073400" y="5156200"/>
          <p14:tracePt t="136783" x="3073400" y="5080000"/>
          <p14:tracePt t="136799" x="3060700" y="5048250"/>
          <p14:tracePt t="136816" x="2978150" y="4978400"/>
          <p14:tracePt t="136831" x="2921000" y="4927600"/>
          <p14:tracePt t="136848" x="2806700" y="4864100"/>
          <p14:tracePt t="136864" x="2768600" y="4851400"/>
          <p14:tracePt t="136881" x="2705100" y="4845050"/>
          <p14:tracePt t="136898" x="2673350" y="4845050"/>
          <p14:tracePt t="136914" x="2654300" y="4857750"/>
          <p14:tracePt t="136931" x="2641600" y="4997450"/>
          <p14:tracePt t="136947" x="2641600" y="5073650"/>
          <p14:tracePt t="136964" x="2641600" y="5175250"/>
          <p14:tracePt t="136981" x="2660650" y="5219700"/>
          <p14:tracePt t="136997" x="2673350" y="5257800"/>
          <p14:tracePt t="137016" x="2692400" y="5264150"/>
          <p14:tracePt t="137033" x="2698750" y="5270500"/>
          <p14:tracePt t="137049" x="2717800" y="5270500"/>
          <p14:tracePt t="137064" x="2730500" y="5270500"/>
          <p14:tracePt t="137081" x="2749550" y="5270500"/>
          <p14:tracePt t="137099" x="2755900" y="5270500"/>
          <p14:tracePt t="137132" x="2762250" y="5270500"/>
          <p14:tracePt t="139798" x="2749550" y="5283200"/>
          <p14:tracePt t="139809" x="2717800" y="5346700"/>
          <p14:tracePt t="139820" x="2692400" y="5422900"/>
          <p14:tracePt t="139831" x="2667000" y="5480050"/>
          <p14:tracePt t="139845" x="2660650" y="5524500"/>
          <p14:tracePt t="139862" x="2628900" y="5670550"/>
          <p14:tracePt t="139879" x="2628900" y="5746750"/>
          <p14:tracePt t="139895" x="2622550" y="5949950"/>
          <p14:tracePt t="139914" x="2622550" y="6013450"/>
          <p14:tracePt t="139930" x="2622550" y="6127750"/>
          <p14:tracePt t="139947" x="2692400" y="6292850"/>
          <p14:tracePt t="139963" x="2743200" y="6369050"/>
          <p14:tracePt t="139980" x="2857500" y="6515100"/>
          <p14:tracePt t="139996" x="2927350" y="6565900"/>
          <p14:tracePt t="140012" x="3028950" y="6616700"/>
          <p14:tracePt t="140028" x="3054350" y="6623050"/>
          <p14:tracePt t="140046" x="3111500" y="6623050"/>
          <p14:tracePt t="140063" x="3175000" y="6591300"/>
          <p14:tracePt t="140079" x="3206750" y="6559550"/>
          <p14:tracePt t="140097" x="3257550" y="6426200"/>
          <p14:tracePt t="140113" x="3263900" y="6369050"/>
          <p14:tracePt t="140128" x="3244850" y="6229350"/>
          <p14:tracePt t="140145" x="3200400" y="6146800"/>
          <p14:tracePt t="140162" x="3086100" y="6051550"/>
          <p14:tracePt t="140178" x="3003550" y="6007100"/>
          <p14:tracePt t="140195" x="2863850" y="6000750"/>
          <p14:tracePt t="140211" x="2781300" y="6057900"/>
          <p14:tracePt t="140228" x="2755900" y="6108700"/>
          <p14:tracePt t="140245" x="2724150" y="6292850"/>
          <p14:tracePt t="140262" x="2724150" y="6394450"/>
          <p14:tracePt t="140278" x="2774950" y="6540500"/>
          <p14:tracePt t="140295" x="2870200" y="6623050"/>
          <p14:tracePt t="140312" x="2921000" y="6642100"/>
          <p14:tracePt t="140328" x="2990850" y="6642100"/>
          <p14:tracePt t="140345" x="3009900" y="6635750"/>
          <p14:tracePt t="140362" x="3079750" y="6546850"/>
          <p14:tracePt t="140378" x="3111500" y="6477000"/>
          <p14:tracePt t="140395" x="3149600" y="6318250"/>
          <p14:tracePt t="140413" x="3162300" y="6229350"/>
          <p14:tracePt t="144393" x="3162300" y="6216650"/>
          <p14:tracePt t="144403" x="3162300" y="6203950"/>
          <p14:tracePt t="144414" x="3155950" y="6191250"/>
          <p14:tracePt t="144424" x="3149600" y="6165850"/>
          <p14:tracePt t="144441" x="3136900" y="6153150"/>
          <p14:tracePt t="144458" x="3130550" y="6064250"/>
          <p14:tracePt t="144474" x="3130550" y="6000750"/>
          <p14:tracePt t="144491" x="3130550" y="5873750"/>
          <p14:tracePt t="144507" x="3130550" y="5810250"/>
          <p14:tracePt t="144524" x="3136900" y="5594350"/>
          <p14:tracePt t="144541" x="3168650" y="5397500"/>
          <p14:tracePt t="144557" x="3175000" y="5346700"/>
          <p14:tracePt t="144574" x="3175000" y="5295900"/>
          <p14:tracePt t="144590" x="3181350" y="5283200"/>
          <p14:tracePt t="144607" x="3187700" y="5264150"/>
          <p14:tracePt t="144625" x="3200400" y="5257800"/>
          <p14:tracePt t="144641" x="3213100" y="5245100"/>
          <p14:tracePt t="144658" x="3257550" y="5232400"/>
          <p14:tracePt t="144675" x="3289300" y="5219700"/>
          <p14:tracePt t="144691" x="3359150" y="5207000"/>
          <p14:tracePt t="144708" x="3390900" y="5200650"/>
          <p14:tracePt t="144725" x="3448050" y="5194300"/>
          <p14:tracePt t="144742" x="3479800" y="5187950"/>
          <p14:tracePt t="144758" x="3498850" y="5187950"/>
          <p14:tracePt t="144775" x="3543300" y="5175250"/>
          <p14:tracePt t="144791" x="3562350" y="5175250"/>
          <p14:tracePt t="144808" x="3613150" y="5175250"/>
          <p14:tracePt t="144824" x="3651250" y="5175250"/>
          <p14:tracePt t="144842" x="3708400" y="5175250"/>
          <p14:tracePt t="144858" x="3765550" y="5175250"/>
          <p14:tracePt t="144874" x="3790950" y="5181600"/>
          <p14:tracePt t="144892" x="3860800" y="5187950"/>
          <p14:tracePt t="144908" x="3911600" y="5194300"/>
          <p14:tracePt t="144924" x="4006850" y="5194300"/>
          <p14:tracePt t="144941" x="4057650" y="5194300"/>
          <p14:tracePt t="144958" x="4114800" y="5200650"/>
          <p14:tracePt t="144975" x="4191000" y="5213350"/>
          <p14:tracePt t="144991" x="4222750" y="5213350"/>
          <p14:tracePt t="145008" x="4286250" y="5213350"/>
          <p14:tracePt t="145024" x="4318000" y="5219700"/>
          <p14:tracePt t="145041" x="4387850" y="5219700"/>
          <p14:tracePt t="145057" x="4413250" y="5219700"/>
          <p14:tracePt t="145075" x="4483100" y="5219700"/>
          <p14:tracePt t="145092" x="4546600" y="5219700"/>
          <p14:tracePt t="145108" x="4584700" y="5219700"/>
          <p14:tracePt t="145125" x="4679950" y="5219700"/>
          <p14:tracePt t="145142" x="4718050" y="5219700"/>
          <p14:tracePt t="145158" x="4775200" y="5219700"/>
          <p14:tracePt t="145176" x="4813300" y="5219700"/>
          <p14:tracePt t="145191" x="4889500" y="5219700"/>
          <p14:tracePt t="145208" x="4933950" y="5219700"/>
          <p14:tracePt t="145224" x="4953000" y="5219700"/>
          <p14:tracePt t="145683" x="4965700" y="5219700"/>
          <p14:tracePt t="145694" x="4984750" y="5219700"/>
          <p14:tracePt t="145705" x="5022850" y="5219700"/>
          <p14:tracePt t="145715" x="5092700" y="5194300"/>
          <p14:tracePt t="145726" x="5156200" y="5168900"/>
          <p14:tracePt t="145741" x="5264150" y="5124450"/>
          <p14:tracePt t="145759" x="5626100" y="4991100"/>
          <p14:tracePt t="145774" x="5765800" y="4946650"/>
          <p14:tracePt t="145791" x="6146800" y="4857750"/>
          <p14:tracePt t="145807" x="6350000" y="4813300"/>
          <p14:tracePt t="145824" x="6540500" y="4794250"/>
          <p14:tracePt t="145840" x="6642100" y="4794250"/>
          <p14:tracePt t="145857" x="6794500" y="4794250"/>
          <p14:tracePt t="145874" x="6877050" y="4806950"/>
          <p14:tracePt t="145891" x="6908800" y="4819650"/>
          <p14:tracePt t="145908" x="6934200" y="4838700"/>
          <p14:tracePt t="145923" x="6940550" y="4845050"/>
          <p14:tracePt t="145940" x="6959600" y="4864100"/>
          <p14:tracePt t="145956" x="6965950" y="4870450"/>
          <p14:tracePt t="145959" x="6972300" y="4889500"/>
          <p14:tracePt t="145973" x="6978650" y="4902200"/>
          <p14:tracePt t="145990" x="7016750" y="4953000"/>
          <p14:tracePt t="146007" x="7035800" y="4997450"/>
          <p14:tracePt t="146023" x="7073900" y="5060950"/>
          <p14:tracePt t="146040" x="7092950" y="5086350"/>
          <p14:tracePt t="146057" x="7131050" y="5130800"/>
          <p14:tracePt t="146073" x="7137400" y="5143500"/>
          <p14:tracePt t="146090" x="7150100" y="5156200"/>
          <p14:tracePt t="146107" x="7156450" y="5162550"/>
          <p14:tracePt t="146123" x="7162800" y="5162550"/>
          <p14:tracePt t="146156" x="7162800" y="5168900"/>
          <p14:tracePt t="146721" x="7162800" y="5162550"/>
          <p14:tracePt t="146732" x="7162800" y="5149850"/>
          <p14:tracePt t="146742" x="7162800" y="5137150"/>
          <p14:tracePt t="146757" x="7162800" y="5130800"/>
          <p14:tracePt t="146775" x="7150100" y="5118100"/>
          <p14:tracePt t="146789" x="7131050" y="5111750"/>
          <p14:tracePt t="146805" x="7086600" y="5111750"/>
          <p14:tracePt t="146822" x="7042150" y="5124450"/>
          <p14:tracePt t="146839" x="6940550" y="5232400"/>
          <p14:tracePt t="146855" x="6832600" y="5448300"/>
          <p14:tracePt t="146872" x="6654800" y="5810250"/>
          <p14:tracePt t="146889" x="6546850" y="6178550"/>
          <p14:tracePt t="146905" x="6546850" y="6299200"/>
          <p14:tracePt t="146922" x="6559550" y="6470650"/>
          <p14:tracePt t="146938" x="6578600" y="6534150"/>
          <p14:tracePt t="146956" x="6623050" y="6616700"/>
          <p14:tracePt t="146972" x="6642100" y="6635750"/>
          <p14:tracePt t="146989" x="6699250" y="6673850"/>
          <p14:tracePt t="147006" x="6781800" y="6699250"/>
          <p14:tracePt t="147022" x="6813550" y="6699250"/>
          <p14:tracePt t="147039" x="6845300" y="6699250"/>
          <p14:tracePt t="147055" x="6858000" y="6686550"/>
          <p14:tracePt t="147072" x="6883400" y="6623050"/>
          <p14:tracePt t="147089" x="6883400" y="6572250"/>
          <p14:tracePt t="147105" x="6883400" y="6489700"/>
          <p14:tracePt t="147122" x="6883400" y="6464300"/>
          <p14:tracePt t="147139" x="6877050" y="6464300"/>
          <p14:tracePt t="147155" x="6845300" y="6464300"/>
          <p14:tracePt t="147172" x="6832600" y="6470650"/>
          <p14:tracePt t="147188" x="6794500" y="6496050"/>
          <p14:tracePt t="147206" x="6788150" y="6508750"/>
          <p14:tracePt t="147222" x="6775450" y="6546850"/>
          <p14:tracePt t="147239" x="6769100" y="6578600"/>
          <p14:tracePt t="147255" x="6769100" y="6591300"/>
          <p14:tracePt t="147272" x="6794500" y="6604000"/>
          <p14:tracePt t="147288" x="6826250" y="6610350"/>
          <p14:tracePt t="147306" x="6870700" y="6616700"/>
          <p14:tracePt t="147323" x="6896100" y="6616700"/>
          <p14:tracePt t="147339" x="6915150" y="6597650"/>
          <p14:tracePt t="147355" x="6921500" y="6457950"/>
          <p14:tracePt t="147372" x="6921500" y="6381750"/>
          <p14:tracePt t="147389" x="6870700" y="6261100"/>
          <p14:tracePt t="147406" x="6845300" y="6216650"/>
          <p14:tracePt t="147423" x="6788150" y="6178550"/>
          <p14:tracePt t="147440" x="6769100" y="6159500"/>
          <p14:tracePt t="147455" x="6718300" y="6159500"/>
          <p14:tracePt t="148572" x="6718300" y="6146800"/>
          <p14:tracePt t="148583" x="6718300" y="6140450"/>
          <p14:tracePt t="148595" x="6718300" y="6115050"/>
          <p14:tracePt t="148605" x="6731000" y="6096000"/>
          <p14:tracePt t="148622" x="6737350" y="6083300"/>
          <p14:tracePt t="148639" x="6750050" y="6013450"/>
          <p14:tracePt t="148654" x="6750050" y="5975350"/>
          <p14:tracePt t="148670" x="6756400" y="5867400"/>
          <p14:tracePt t="148687" x="6756400" y="5740400"/>
          <p14:tracePt t="148703" x="6756400" y="5676900"/>
          <p14:tracePt t="148720" x="6756400" y="5568950"/>
          <p14:tracePt t="148737" x="6756400" y="5518150"/>
          <p14:tracePt t="148754" x="6756400" y="5429250"/>
          <p14:tracePt t="148770" x="6756400" y="5410200"/>
          <p14:tracePt t="148787" x="6756400" y="5378450"/>
          <p14:tracePt t="148804" x="6756400" y="5353050"/>
          <p14:tracePt t="148837" x="6756400" y="5334000"/>
          <p14:tracePt t="148853" x="6756400" y="5321300"/>
          <p14:tracePt t="148870" x="6756400" y="5314950"/>
          <p14:tracePt t="148887" x="6756400" y="5308600"/>
          <p14:tracePt t="148904" x="6756400" y="5270500"/>
          <p14:tracePt t="148920" x="6762750" y="5232400"/>
          <p14:tracePt t="148937" x="6762750" y="5207000"/>
          <p14:tracePt t="148955" x="6781800" y="5124450"/>
          <p14:tracePt t="148971" x="6788150" y="5092700"/>
          <p14:tracePt t="148987" x="6788150" y="5080000"/>
          <p14:tracePt t="149047" x="6788150" y="5143500"/>
          <p14:tracePt t="149058" x="6756400" y="5327650"/>
          <p14:tracePt t="149069" x="6731000" y="5543550"/>
          <p14:tracePt t="149079" x="6711950" y="5670550"/>
          <p14:tracePt t="149090" x="6711950" y="5784850"/>
          <p14:tracePt t="149103" x="6711950" y="5886450"/>
          <p14:tracePt t="149120" x="6711950" y="5962650"/>
          <p14:tracePt t="149137" x="6731000" y="6083300"/>
          <p14:tracePt t="149154" x="6762750" y="6127750"/>
          <p14:tracePt t="149170" x="6775450" y="6134100"/>
          <p14:tracePt t="149187" x="6832600" y="6140450"/>
          <p14:tracePt t="149203" x="6858000" y="6140450"/>
          <p14:tracePt t="149222" x="6908800" y="6115050"/>
          <p14:tracePt t="149239" x="6946900" y="6089650"/>
          <p14:tracePt t="149254" x="6959600" y="6076950"/>
          <p14:tracePt t="149271" x="6965950" y="6070600"/>
          <p14:tracePt t="149288" x="6972300" y="6064250"/>
          <p14:tracePt t="149304" x="6978650" y="6057900"/>
          <p14:tracePt t="150597" x="6972300" y="6051550"/>
          <p14:tracePt t="150607" x="6921500" y="6045200"/>
          <p14:tracePt t="150617" x="6845300" y="6045200"/>
          <p14:tracePt t="150629" x="6743700" y="6045200"/>
          <p14:tracePt t="150638" x="6489700" y="6076950"/>
          <p14:tracePt t="150653" x="6115050" y="6134100"/>
          <p14:tracePt t="150670" x="5257800" y="6254750"/>
          <p14:tracePt t="150686" x="4965700" y="6267450"/>
          <p14:tracePt t="150703" x="4241800" y="6267450"/>
          <p14:tracePt t="150720" x="4089400" y="6267450"/>
          <p14:tracePt t="150737" x="3727450" y="6235700"/>
          <p14:tracePt t="150752" x="3638550" y="6216650"/>
          <p14:tracePt t="150769" x="3530600" y="6203950"/>
          <p14:tracePt t="150786" x="3486150" y="6178550"/>
          <p14:tracePt t="150802" x="3473450" y="6172200"/>
          <p14:tracePt t="150818" x="3454400" y="6121400"/>
          <p14:tracePt t="150835" x="3448050" y="6045200"/>
          <p14:tracePt t="150852" x="3460750" y="5899150"/>
          <p14:tracePt t="150868" x="3492500" y="5810250"/>
          <p14:tracePt t="150885" x="3543300" y="5657850"/>
          <p14:tracePt t="150903" x="3606800" y="5524500"/>
          <p14:tracePt t="150919" x="3644900" y="5480050"/>
          <p14:tracePt t="150935" x="3727450" y="5416550"/>
          <p14:tracePt t="150952" x="3778250" y="5397500"/>
          <p14:tracePt t="150968" x="3962400" y="5422900"/>
          <p14:tracePt t="150985" x="4083050" y="5486400"/>
          <p14:tracePt t="151002" x="4311650" y="5632450"/>
          <p14:tracePt t="151019" x="4508500" y="5842000"/>
          <p14:tracePt t="151035" x="4584700" y="5943600"/>
          <p14:tracePt t="151051" x="4686300" y="6076950"/>
          <p14:tracePt t="151068" x="4705350" y="6108700"/>
          <p14:tracePt t="151086" x="4737100" y="6134100"/>
          <p14:tracePt t="151104" x="4743450" y="6153150"/>
          <p14:tracePt t="151136" x="4749800" y="6153150"/>
          <p14:tracePt t="152055" x="4756150" y="6153150"/>
          <p14:tracePt t="152067" x="4762500" y="6153150"/>
          <p14:tracePt t="152077" x="4768850" y="6153150"/>
          <p14:tracePt t="152088" x="4775200" y="6127750"/>
          <p14:tracePt t="152101" x="4787900" y="6096000"/>
          <p14:tracePt t="152119" x="4806950" y="5988050"/>
          <p14:tracePt t="152136" x="4819650" y="5924550"/>
          <p14:tracePt t="152151" x="4819650" y="5810250"/>
          <p14:tracePt t="152167" x="4819650" y="5778500"/>
          <p14:tracePt t="152185" x="4794250" y="5746750"/>
          <p14:tracePt t="152202" x="4781550" y="5727700"/>
          <p14:tracePt t="152218" x="4660900" y="5657850"/>
          <p14:tracePt t="152236" x="4387850" y="5556250"/>
          <p14:tracePt t="152251" x="4273550" y="5524500"/>
          <p14:tracePt t="152267" x="4006850" y="5461000"/>
          <p14:tracePt t="152284" x="3854450" y="5422900"/>
          <p14:tracePt t="152301" x="3676650" y="5397500"/>
          <p14:tracePt t="152317" x="3594100" y="5372100"/>
          <p14:tracePt t="152335" x="3441700" y="5353050"/>
          <p14:tracePt t="152352" x="3289300" y="5353050"/>
          <p14:tracePt t="152367" x="3213100" y="5353050"/>
          <p14:tracePt t="152383" x="3092450" y="5365750"/>
          <p14:tracePt t="152400" x="3028950" y="5378450"/>
          <p14:tracePt t="152417" x="2895600" y="5416550"/>
          <p14:tracePt t="152433" x="2825750" y="5435600"/>
          <p14:tracePt t="152450" x="2692400" y="5480050"/>
          <p14:tracePt t="152467" x="2578100" y="5530850"/>
          <p14:tracePt t="152484" x="2533650" y="5556250"/>
          <p14:tracePt t="152500" x="2432050" y="5651500"/>
          <p14:tracePt t="152517" x="2393950" y="5708650"/>
          <p14:tracePt t="152533" x="2298700" y="5886450"/>
          <p14:tracePt t="152550" x="2266950" y="5962650"/>
          <p14:tracePt t="152567" x="2260600" y="6178550"/>
          <p14:tracePt t="152584" x="2311400" y="6477000"/>
          <p14:tracePt t="152601" x="2349500" y="6565900"/>
          <p14:tracePt t="152618" x="2451100" y="6705600"/>
          <p14:tracePt t="152634" x="2533650" y="6794500"/>
          <p14:tracePt t="152651" x="2774950" y="6851650"/>
          <p14:tracePt t="152669" x="2895600" y="6851650"/>
          <p14:tracePt t="152685" x="3168650" y="6851650"/>
          <p14:tracePt t="152700" x="3479800" y="6826250"/>
          <p14:tracePt t="152717" x="3657600" y="6800850"/>
          <p14:tracePt t="152734" x="4051300" y="6680200"/>
          <p14:tracePt t="152751" x="4171950" y="6629400"/>
          <p14:tracePt t="152768" x="4400550" y="6477000"/>
          <p14:tracePt t="152785" x="4483100" y="6413500"/>
          <p14:tracePt t="152802" x="4610100" y="6261100"/>
          <p14:tracePt t="152817" x="4686300" y="6146800"/>
          <p14:tracePt t="152833" x="4711700" y="6102350"/>
          <p14:tracePt t="152850" x="4749800" y="5892800"/>
          <p14:tracePt t="152867" x="4749800" y="5765800"/>
          <p14:tracePt t="152884" x="4737100" y="5588000"/>
          <p14:tracePt t="152900" x="4686300" y="5505450"/>
          <p14:tracePt t="152917" x="4533900" y="5283200"/>
          <p14:tracePt t="152934" x="4286250" y="5054600"/>
          <p14:tracePt t="152950" x="4133850" y="4946650"/>
          <p14:tracePt t="152966" x="3937000" y="4819650"/>
          <p14:tracePt t="152983" x="3848100" y="4775200"/>
          <p14:tracePt t="153000" x="3689350" y="4737100"/>
          <p14:tracePt t="153016" x="3600450" y="4737100"/>
          <p14:tracePt t="153033" x="3448050" y="4787900"/>
          <p14:tracePt t="153050" x="3321050" y="4908550"/>
          <p14:tracePt t="153067" x="3263900" y="4959350"/>
          <p14:tracePt t="153083" x="3155950" y="5073650"/>
          <p14:tracePt t="153100" x="3105150" y="5124450"/>
          <p14:tracePt t="153116" x="3041650" y="5181600"/>
          <p14:tracePt t="153133" x="3016250" y="5207000"/>
          <p14:tracePt t="153150" x="2990850" y="5238750"/>
          <p14:tracePt t="153166" x="2971800" y="5257800"/>
          <p14:tracePt t="153200" x="2965450" y="5264150"/>
          <p14:tracePt t="153217" x="2959100" y="5270500"/>
          <p14:tracePt t="153240" x="2959100" y="5283200"/>
          <p14:tracePt t="153251" x="2952750" y="5295900"/>
          <p14:tracePt t="153266" x="2952750" y="5327650"/>
          <p14:tracePt t="153283" x="2940050" y="5416550"/>
          <p14:tracePt t="153300" x="2940050" y="5448300"/>
          <p14:tracePt t="153317" x="2933700" y="5511800"/>
          <p14:tracePt t="153334" x="2933700" y="5556250"/>
          <p14:tracePt t="153350" x="2933700" y="5619750"/>
          <p14:tracePt t="153367" x="2933700" y="5676900"/>
          <p14:tracePt t="153383" x="2933700" y="5702300"/>
          <p14:tracePt t="153400" x="2933700" y="5727700"/>
          <p14:tracePt t="153416" x="2940050" y="5740400"/>
          <p14:tracePt t="153433" x="2952750" y="5753100"/>
          <p14:tracePt t="153449" x="2959100" y="5759450"/>
          <p14:tracePt t="153466" x="2965450" y="5765800"/>
          <p14:tracePt t="153516" x="2965450" y="5772150"/>
          <p14:tracePt t="153568" x="2971800" y="5778500"/>
          <p14:tracePt t="153578" x="2978150" y="5778500"/>
          <p14:tracePt t="153589" x="2984500" y="5784850"/>
          <p14:tracePt t="153600" x="2997200" y="5797550"/>
          <p14:tracePt t="153616" x="3009900" y="5810250"/>
          <p14:tracePt t="153633" x="3111500" y="5911850"/>
          <p14:tracePt t="153649" x="3187700" y="5994400"/>
          <p14:tracePt t="153666" x="3340100" y="6121400"/>
          <p14:tracePt t="153683" x="3397250" y="6146800"/>
          <p14:tracePt t="153699" x="3454400" y="6172200"/>
          <p14:tracePt t="154627" x="3448050" y="6172200"/>
          <p14:tracePt t="154638" x="3429000" y="6172200"/>
          <p14:tracePt t="154648" x="3397250" y="6159500"/>
          <p14:tracePt t="154659" x="3340100" y="6115050"/>
          <p14:tracePt t="154669" x="3232150" y="6026150"/>
          <p14:tracePt t="154682" x="3009900" y="5822950"/>
          <p14:tracePt t="154700" x="2673350" y="5454650"/>
          <p14:tracePt t="154716" x="2533650" y="5327650"/>
          <p14:tracePt t="154733" x="2349500" y="5156200"/>
          <p14:tracePt t="154749" x="2292350" y="5086350"/>
          <p14:tracePt t="154765" x="2190750" y="4959350"/>
          <p14:tracePt t="154782" x="2152650" y="4876800"/>
          <p14:tracePt t="154798" x="2082800" y="4749800"/>
          <p14:tracePt t="154815" x="2070100" y="4718050"/>
          <p14:tracePt t="154832" x="2025650" y="4654550"/>
          <p14:tracePt t="154849" x="1955800" y="4597400"/>
          <p14:tracePt t="154866" x="1905000" y="4565650"/>
          <p14:tracePt t="154882" x="1797050" y="4552950"/>
          <p14:tracePt t="154898" x="1746250" y="4552950"/>
          <p14:tracePt t="154915" x="1651000" y="4552950"/>
          <p14:tracePt t="154932" x="1581150" y="4559300"/>
          <p14:tracePt t="154949" x="1536700" y="4578350"/>
          <p14:tracePt t="154965" x="1441450" y="4622800"/>
          <p14:tracePt t="154981" x="1384300" y="4648200"/>
          <p14:tracePt t="154998" x="1257300" y="4718050"/>
          <p14:tracePt t="155016" x="1187450" y="4768850"/>
          <p14:tracePt t="155032" x="1073150" y="4832350"/>
          <p14:tracePt t="155050" x="927100" y="4914900"/>
          <p14:tracePt t="155067" x="831850" y="4965700"/>
          <p14:tracePt t="155083" x="666750" y="5067300"/>
          <p14:tracePt t="155098" x="584200" y="5130800"/>
          <p14:tracePt t="155114" x="444500" y="5270500"/>
          <p14:tracePt t="155131" x="381000" y="5353050"/>
          <p14:tracePt t="155148" x="273050" y="5461000"/>
          <p14:tracePt t="155165" x="228600" y="5505450"/>
          <p14:tracePt t="155181" x="215900" y="5518150"/>
          <p14:tracePt t="155198" x="203200" y="5530850"/>
          <p14:tracePt t="155214" x="196850" y="5537200"/>
          <p14:tracePt t="155231" x="196850" y="5543550"/>
          <p14:tracePt t="155264" x="190500" y="5543550"/>
          <p14:tracePt t="155294" x="184150" y="5543550"/>
          <p14:tracePt t="155526" x="196850" y="5543550"/>
          <p14:tracePt t="155537" x="234950" y="5543550"/>
          <p14:tracePt t="155547" x="323850" y="5518150"/>
          <p14:tracePt t="155564" x="527050" y="5467350"/>
          <p14:tracePt t="155582" x="1390650" y="5308600"/>
          <p14:tracePt t="155600" x="1841500" y="5251450"/>
          <p14:tracePt t="155616" x="2959100" y="5175250"/>
          <p14:tracePt t="155633" x="4057650" y="5238750"/>
          <p14:tracePt t="155650" x="4648200" y="5378450"/>
          <p14:tracePt t="155664" x="5346700" y="5600700"/>
          <p14:tracePt t="155681" x="5664200" y="5715000"/>
          <p14:tracePt t="155698" x="5899150" y="5822950"/>
          <p14:tracePt t="155715" x="5981700" y="5873750"/>
          <p14:tracePt t="155733" x="6051550" y="5937250"/>
          <p14:tracePt t="156160" x="6057900" y="5937250"/>
          <p14:tracePt t="156170" x="6076950" y="5937250"/>
          <p14:tracePt t="156181" x="6115050" y="5937250"/>
          <p14:tracePt t="156197" x="6197600" y="5918200"/>
          <p14:tracePt t="156213" x="6477000" y="5835650"/>
          <p14:tracePt t="156230" x="6711950" y="5778500"/>
          <p14:tracePt t="156247" x="7296150" y="5651500"/>
          <p14:tracePt t="156265" x="7537450" y="5626100"/>
          <p14:tracePt t="156281" x="8064500" y="5607050"/>
          <p14:tracePt t="156297" x="8356600" y="5613400"/>
          <p14:tracePt t="156313" x="8502650" y="5632450"/>
          <p14:tracePt t="156330" x="8718550" y="5664200"/>
          <p14:tracePt t="156347" x="8788400" y="5683250"/>
          <p14:tracePt t="156365" x="8890000" y="5740400"/>
          <p14:tracePt t="156382" x="8909050" y="5753100"/>
          <p14:tracePt t="156398" x="8928100" y="5759450"/>
          <p14:tracePt t="156414" x="8940800" y="5765800"/>
          <p14:tracePt t="156430" x="8947150" y="5765800"/>
          <p14:tracePt t="156722" x="8921750" y="5765800"/>
          <p14:tracePt t="156732" x="8883650" y="5746750"/>
          <p14:tracePt t="156742" x="8813800" y="5721350"/>
          <p14:tracePt t="156755" x="8731250" y="5676900"/>
          <p14:tracePt t="156764" x="8616950" y="5638800"/>
          <p14:tracePt t="156781" x="8483600" y="5581650"/>
          <p14:tracePt t="156797" x="8197850" y="5473700"/>
          <p14:tracePt t="156814" x="8121650" y="5454650"/>
          <p14:tracePt t="156832" x="7994650" y="5378450"/>
          <p14:tracePt t="156848" x="7912100" y="5283200"/>
          <p14:tracePt t="156863" x="7874000" y="5200650"/>
          <p14:tracePt t="156879" x="7829550" y="5010150"/>
          <p14:tracePt t="156896" x="7823200" y="4940300"/>
          <p14:tracePt t="156913" x="7823200" y="4762500"/>
          <p14:tracePt t="156930" x="7823200" y="4673600"/>
          <p14:tracePt t="156946" x="7823200" y="4572000"/>
          <p14:tracePt t="156963" x="7823200" y="4533900"/>
          <p14:tracePt t="156979" x="7823200" y="4521200"/>
          <p14:tracePt t="156996" x="7823200" y="4502150"/>
          <p14:tracePt t="157014" x="7823200" y="4489450"/>
          <p14:tracePt t="157030" x="7823200" y="4476750"/>
          <p14:tracePt t="157048" x="7823200" y="4470400"/>
          <p14:tracePt t="157081" x="7823200" y="44640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 principal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en-US" dirty="0"/>
              <a:t>Designing clinical research / Stephen B </a:t>
            </a:r>
            <a:r>
              <a:rPr lang="en-US" dirty="0" err="1"/>
              <a:t>Hulley</a:t>
            </a:r>
            <a:r>
              <a:rPr lang="en-US" dirty="0"/>
              <a:t>. [et al.]. — 4th ed. ISBN 978-1-60831-804-9</a:t>
            </a:r>
          </a:p>
          <a:p>
            <a:endParaRPr lang="en-US" dirty="0"/>
          </a:p>
        </p:txBody>
      </p:sp>
      <p:sp>
        <p:nvSpPr>
          <p:cNvPr id="4" name="AutoShape 2" descr="Resultado de imagem para designing clinical research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528" y="2996953"/>
            <a:ext cx="3528391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30"/>
    </mc:Choice>
    <mc:Fallback xmlns="">
      <p:transition spd="slow" advTm="92630"/>
    </mc:Fallback>
  </mc:AlternateContent>
  <p:extLst>
    <p:ext uri="{3A86A75C-4F4B-4683-9AE1-C65F6400EC91}">
      <p14:laserTraceLst xmlns:p14="http://schemas.microsoft.com/office/powerpoint/2010/main">
        <p14:tracePtLst>
          <p14:tracePt t="20545" x="2781300" y="5988050"/>
          <p14:tracePt t="20555" x="2781300" y="5981700"/>
          <p14:tracePt t="20565" x="2787650" y="5956300"/>
          <p14:tracePt t="20579" x="2806700" y="5918200"/>
          <p14:tracePt t="20595" x="2819400" y="5873750"/>
          <p14:tracePt t="20612" x="2908300" y="5676900"/>
          <p14:tracePt t="20628" x="2965450" y="5549900"/>
          <p14:tracePt t="20645" x="3003550" y="5492750"/>
          <p14:tracePt t="20661" x="3073400" y="5403850"/>
          <p14:tracePt t="20678" x="3130550" y="5365750"/>
          <p14:tracePt t="20695" x="3270250" y="5295900"/>
          <p14:tracePt t="20712" x="3321050" y="5289550"/>
          <p14:tracePt t="20728" x="3416300" y="5295900"/>
          <p14:tracePt t="20745" x="3549650" y="5359400"/>
          <p14:tracePt t="20762" x="3632200" y="5410200"/>
          <p14:tracePt t="20778" x="3752850" y="5518150"/>
          <p14:tracePt t="20795" x="3790950" y="5562600"/>
          <p14:tracePt t="20811" x="3822700" y="5588000"/>
          <p14:tracePt t="20828" x="3822700" y="5594350"/>
          <p14:tracePt t="20862" x="3721100" y="5524500"/>
          <p14:tracePt t="20878" x="3619500" y="5461000"/>
          <p14:tracePt t="20895" x="3352800" y="5257800"/>
          <p14:tracePt t="20911" x="3213100" y="5143500"/>
          <p14:tracePt t="20928" x="3079750" y="4991100"/>
          <p14:tracePt t="20945" x="3028950" y="4908550"/>
          <p14:tracePt t="20961" x="2940050" y="4648200"/>
          <p14:tracePt t="20979" x="2952750" y="4286250"/>
          <p14:tracePt t="20996" x="2997200" y="4152900"/>
          <p14:tracePt t="21012" x="3155950" y="3854450"/>
          <p14:tracePt t="21029" x="3257550" y="3657600"/>
          <p14:tracePt t="21045" x="3390900" y="3448050"/>
          <p14:tracePt t="21063" x="3429000" y="3378200"/>
          <p14:tracePt t="21079" x="3492500" y="3276600"/>
          <p14:tracePt t="21096" x="3556000" y="3187700"/>
          <p14:tracePt t="21113" x="3581400" y="3149600"/>
          <p14:tracePt t="21129" x="3651250" y="3073400"/>
          <p14:tracePt t="21145" x="3695700" y="3035300"/>
          <p14:tracePt t="21162" x="3790950" y="2940050"/>
          <p14:tracePt t="21179" x="3879850" y="2857500"/>
          <p14:tracePt t="21196" x="3943350" y="2813050"/>
          <p14:tracePt t="21212" x="4083050" y="2686050"/>
          <p14:tracePt t="21228" x="4152900" y="2647950"/>
          <p14:tracePt t="21244" x="4241800" y="2584450"/>
          <p14:tracePt t="21261" x="4298950" y="2546350"/>
          <p14:tracePt t="21278" x="4375150" y="2495550"/>
          <p14:tracePt t="21294" x="4419600" y="2470150"/>
          <p14:tracePt t="21311" x="4464050" y="2444750"/>
          <p14:tracePt t="21688" x="4464050" y="2432050"/>
          <p14:tracePt t="21699" x="4464050" y="2413000"/>
          <p14:tracePt t="21711" x="4464050" y="2400300"/>
          <p14:tracePt t="21723" x="4451350" y="2374900"/>
          <p14:tracePt t="21731" x="4445000" y="2362200"/>
          <p14:tracePt t="21745" x="4432300" y="2349500"/>
          <p14:tracePt t="21763" x="4419600" y="2336800"/>
          <p14:tracePt t="21778" x="4362450" y="2292350"/>
          <p14:tracePt t="21795" x="4273550" y="2247900"/>
          <p14:tracePt t="21811" x="4241800" y="2228850"/>
          <p14:tracePt t="21829" x="4210050" y="2197100"/>
          <p14:tracePt t="21845" x="4197350" y="2184400"/>
          <p14:tracePt t="21862" x="4184650" y="2165350"/>
          <p14:tracePt t="21878" x="4178300" y="2159000"/>
          <p14:tracePt t="21894" x="4171950" y="2146300"/>
          <p14:tracePt t="21912" x="4171950" y="2139950"/>
          <p14:tracePt t="21945" x="4178300" y="2133600"/>
          <p14:tracePt t="21962" x="4197350" y="2133600"/>
          <p14:tracePt t="21978" x="4248150" y="2133600"/>
          <p14:tracePt t="21996" x="4318000" y="2139950"/>
          <p14:tracePt t="22012" x="4375150" y="2171700"/>
          <p14:tracePt t="22028" x="4483100" y="2222500"/>
          <p14:tracePt t="22045" x="4514850" y="2235200"/>
          <p14:tracePt t="22062" x="4559300" y="2241550"/>
          <p14:tracePt t="22079" x="4565650" y="2241550"/>
          <p14:tracePt t="22096" x="4578350" y="2241550"/>
          <p14:tracePt t="22112" x="4591050" y="2247900"/>
          <p14:tracePt t="22130" x="4597400" y="2247900"/>
          <p14:tracePt t="22145" x="4603750" y="2247900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Estudos de intervenção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i="1" dirty="0"/>
              <a:t>Observacional com seguimento (coorte)</a:t>
            </a:r>
            <a:r>
              <a:rPr lang="pt-BR" sz="2800" dirty="0"/>
              <a:t>: sujeitos livre do evento ao início são aferidos em pelo menos dois momentos no tempo.</a:t>
            </a:r>
          </a:p>
          <a:p>
            <a:r>
              <a:rPr lang="pt-BR" sz="2800" dirty="0"/>
              <a:t> </a:t>
            </a:r>
            <a:r>
              <a:rPr lang="pt-BR" sz="2800" i="1" dirty="0"/>
              <a:t>Intervenção:</a:t>
            </a:r>
            <a:r>
              <a:rPr lang="pt-BR" sz="2800" dirty="0"/>
              <a:t> investigador escolhe quem recebe a exposição (intervenção) </a:t>
            </a:r>
            <a:endParaRPr lang="pt-BR" sz="2800" i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251970"/>
            <a:ext cx="8621713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35"/>
    </mc:Choice>
    <mc:Fallback xmlns="">
      <p:transition spd="slow" advTm="91535"/>
    </mc:Fallback>
  </mc:AlternateContent>
  <p:extLst>
    <p:ext uri="{3A86A75C-4F4B-4683-9AE1-C65F6400EC91}">
      <p14:laserTraceLst xmlns:p14="http://schemas.microsoft.com/office/powerpoint/2010/main">
        <p14:tracePtLst>
          <p14:tracePt t="13812" x="7810500" y="4464050"/>
          <p14:tracePt t="13821" x="7791450" y="4464050"/>
          <p14:tracePt t="13832" x="7778750" y="4470400"/>
          <p14:tracePt t="13844" x="7766050" y="4476750"/>
          <p14:tracePt t="13859" x="7734300" y="4483100"/>
          <p14:tracePt t="13876" x="7651750" y="4502150"/>
          <p14:tracePt t="13892" x="7588250" y="4508500"/>
          <p14:tracePt t="13909" x="7435850" y="4508500"/>
          <p14:tracePt t="13925" x="7308850" y="4495800"/>
          <p14:tracePt t="13941" x="6959600" y="4381500"/>
          <p14:tracePt t="13958" x="6515100" y="4171950"/>
          <p14:tracePt t="13974" x="6267450" y="4032250"/>
          <p14:tracePt t="13992" x="5829300" y="3740150"/>
          <p14:tracePt t="14008" x="5575300" y="3619500"/>
          <p14:tracePt t="14025" x="5257800" y="3454400"/>
          <p14:tracePt t="14041" x="5175250" y="3409950"/>
          <p14:tracePt t="14058" x="5016500" y="3340100"/>
          <p14:tracePt t="14075" x="4959350" y="3302000"/>
          <p14:tracePt t="14092" x="4953000" y="3295650"/>
          <p14:tracePt t="14110" x="4953000" y="3289300"/>
          <p14:tracePt t="14125" x="4953000" y="3257550"/>
          <p14:tracePt t="15134" x="4953000" y="3251200"/>
          <p14:tracePt t="15145" x="4953000" y="3244850"/>
          <p14:tracePt t="15156" x="4953000" y="3225800"/>
          <p14:tracePt t="15166" x="4946650" y="3206750"/>
          <p14:tracePt t="15177" x="4940300" y="3187700"/>
          <p14:tracePt t="15192" x="4940300" y="3155950"/>
          <p14:tracePt t="15208" x="4940300" y="3117850"/>
          <p14:tracePt t="15223" x="4940300" y="3060700"/>
          <p14:tracePt t="15240" x="4940300" y="2984500"/>
          <p14:tracePt t="15257" x="4953000" y="2940050"/>
          <p14:tracePt t="15274" x="4965700" y="2851150"/>
          <p14:tracePt t="15290" x="4965700" y="2794000"/>
          <p14:tracePt t="15306" x="4978400" y="2749550"/>
          <p14:tracePt t="15323" x="4984750" y="2705100"/>
          <p14:tracePt t="15340" x="4984750" y="2686050"/>
          <p14:tracePt t="15357" x="4991100" y="2654300"/>
          <p14:tracePt t="15374" x="4991100" y="2641600"/>
          <p14:tracePt t="15392" x="4997450" y="2603500"/>
          <p14:tracePt t="15409" x="5003800" y="2546350"/>
          <p14:tracePt t="15424" x="5022850" y="2508250"/>
          <p14:tracePt t="15441" x="5041900" y="2463800"/>
          <p14:tracePt t="15459" x="5048250" y="2444750"/>
          <p14:tracePt t="17650" x="5041900" y="2444750"/>
          <p14:tracePt t="17660" x="5041900" y="2438400"/>
          <p14:tracePt t="17671" x="5035550" y="2438400"/>
          <p14:tracePt t="17681" x="5029200" y="2432050"/>
          <p14:tracePt t="17691" x="5022850" y="2425700"/>
          <p14:tracePt t="17705" x="5016500" y="2419350"/>
          <p14:tracePt t="17723" x="5003800" y="2413000"/>
          <p14:tracePt t="17738" x="5003800" y="2406650"/>
          <p14:tracePt t="17755" x="4991100" y="2393950"/>
          <p14:tracePt t="17771" x="4984750" y="2381250"/>
          <p14:tracePt t="17788" x="4959350" y="2355850"/>
          <p14:tracePt t="17804" x="4953000" y="2343150"/>
          <p14:tracePt t="17822" x="4921250" y="2311400"/>
          <p14:tracePt t="17838" x="4895850" y="2292350"/>
          <p14:tracePt t="17854" x="4889500" y="2279650"/>
          <p14:tracePt t="17871" x="4870450" y="2260600"/>
          <p14:tracePt t="17888" x="4857750" y="2254250"/>
          <p14:tracePt t="17905" x="4845050" y="2247900"/>
          <p14:tracePt t="17922" x="4838700" y="2241550"/>
          <p14:tracePt t="17938" x="4826000" y="2228850"/>
          <p14:tracePt t="17955" x="4813300" y="2216150"/>
          <p14:tracePt t="17971" x="4813300" y="2209800"/>
          <p14:tracePt t="17988" x="4806950" y="2209800"/>
          <p14:tracePt t="18004" x="4800600" y="2203450"/>
          <p14:tracePt t="18021" x="4794250" y="2190750"/>
          <p14:tracePt t="18038" x="4787900" y="2184400"/>
          <p14:tracePt t="18054" x="4781550" y="2171700"/>
          <p14:tracePt t="18071" x="4781550" y="2152650"/>
          <p14:tracePt t="18087" x="4781550" y="2146300"/>
          <p14:tracePt t="18104" x="4781550" y="2114550"/>
          <p14:tracePt t="26084" x="4768850" y="2127250"/>
          <p14:tracePt t="26095" x="4756150" y="2139950"/>
          <p14:tracePt t="26106" x="4743450" y="2159000"/>
          <p14:tracePt t="26116" x="4730750" y="2165350"/>
          <p14:tracePt t="26131" x="4711700" y="2184400"/>
          <p14:tracePt t="26148" x="4654550" y="2222500"/>
          <p14:tracePt t="26163" x="4616450" y="2247900"/>
          <p14:tracePt t="26180" x="4502150" y="2324100"/>
          <p14:tracePt t="26197" x="4457700" y="2349500"/>
          <p14:tracePt t="26213" x="4343400" y="2425700"/>
          <p14:tracePt t="26231" x="4286250" y="2476500"/>
          <p14:tracePt t="26247" x="4159250" y="2540000"/>
          <p14:tracePt t="26264" x="4044950" y="2628900"/>
          <p14:tracePt t="26281" x="3987800" y="2667000"/>
          <p14:tracePt t="26297" x="3917950" y="2724150"/>
          <p14:tracePt t="26314" x="3886200" y="2762250"/>
          <p14:tracePt t="26330" x="3797300" y="2876550"/>
          <p14:tracePt t="26348" x="3733800" y="2984500"/>
          <p14:tracePt t="26363" x="3625850" y="3244850"/>
          <p14:tracePt t="26380" x="3549650" y="3460750"/>
          <p14:tracePt t="26397" x="3505200" y="3613150"/>
          <p14:tracePt t="26413" x="3429000" y="3968750"/>
          <p14:tracePt t="26430" x="3397250" y="4057650"/>
          <p14:tracePt t="26447" x="3359150" y="4229100"/>
          <p14:tracePt t="26464" x="3346450" y="4381500"/>
          <p14:tracePt t="26480" x="3346450" y="4495800"/>
          <p14:tracePt t="26497" x="3346450" y="4648200"/>
          <p14:tracePt t="26513" x="3346450" y="4711700"/>
          <p14:tracePt t="26530" x="3378200" y="4813300"/>
          <p14:tracePt t="26546" x="3403600" y="4857750"/>
          <p14:tracePt t="26564" x="3435350" y="4895850"/>
          <p14:tracePt t="26580" x="3460750" y="4933950"/>
          <p14:tracePt t="26596" x="3473450" y="4940300"/>
          <p14:tracePt t="26613" x="3492500" y="4953000"/>
          <p14:tracePt t="26629" x="3505200" y="4953000"/>
          <p14:tracePt t="26646" x="3530600" y="4953000"/>
          <p14:tracePt t="26663" x="3543300" y="4914900"/>
          <p14:tracePt t="26680" x="3594100" y="4718050"/>
          <p14:tracePt t="26697" x="3594100" y="4616450"/>
          <p14:tracePt t="26713" x="3594100" y="4591050"/>
          <p14:tracePt t="26729" x="3549650" y="4552950"/>
          <p14:tracePt t="26746" x="3473450" y="4552950"/>
          <p14:tracePt t="26763" x="3378200" y="4552950"/>
          <p14:tracePt t="26779" x="3333750" y="4597400"/>
          <p14:tracePt t="26796" x="3187700" y="4845050"/>
          <p14:tracePt t="26813" x="3130550" y="4984750"/>
          <p14:tracePt t="26831" x="3067050" y="5353050"/>
          <p14:tracePt t="26847" x="3067050" y="5492750"/>
          <p14:tracePt t="26864" x="3067050" y="5524500"/>
          <p14:tracePt t="26880" x="3073400" y="5568950"/>
          <p14:tracePt t="26898" x="3079750" y="5581650"/>
          <p14:tracePt t="26914" x="3098800" y="5594350"/>
          <p14:tracePt t="26931" x="3117850" y="5600700"/>
          <p14:tracePt t="26948" x="3124200" y="5600700"/>
          <p14:tracePt t="26964" x="3136900" y="5600700"/>
          <p14:tracePt t="26979" x="3143250" y="5600700"/>
          <p14:tracePt t="27914" x="3149600" y="5600700"/>
          <p14:tracePt t="27926" x="3149600" y="5607050"/>
          <p14:tracePt t="27937" x="3155950" y="5607050"/>
          <p14:tracePt t="27947" x="3162300" y="5607050"/>
          <p14:tracePt t="27967" x="3175000" y="5607050"/>
          <p14:tracePt t="27978" x="3187700" y="5607050"/>
          <p14:tracePt t="27995" x="3200400" y="5607050"/>
          <p14:tracePt t="28012" x="3232150" y="5600700"/>
          <p14:tracePt t="28029" x="3251200" y="5568950"/>
          <p14:tracePt t="28046" x="3321050" y="5422900"/>
          <p14:tracePt t="28062" x="3352800" y="5308600"/>
          <p14:tracePt t="28078" x="3365500" y="5283200"/>
          <p14:tracePt t="28095" x="3371850" y="5257800"/>
          <p14:tracePt t="28112" x="3371850" y="5245100"/>
          <p14:tracePt t="28128" x="3371850" y="5232400"/>
          <p14:tracePt t="28161" x="3359150" y="5226050"/>
          <p14:tracePt t="28178" x="3321050" y="5251450"/>
          <p14:tracePt t="28195" x="3302000" y="5289550"/>
          <p14:tracePt t="28213" x="3257550" y="5486400"/>
          <p14:tracePt t="28229" x="3257550" y="5562600"/>
          <p14:tracePt t="28245" x="3276600" y="5657850"/>
          <p14:tracePt t="28264" x="3282950" y="5676900"/>
          <p14:tracePt t="28280" x="3308350" y="5702300"/>
          <p14:tracePt t="28296" x="3340100" y="5715000"/>
          <p14:tracePt t="28313" x="3365500" y="5715000"/>
          <p14:tracePt t="28330" x="3479800" y="5537200"/>
          <p14:tracePt t="28346" x="3549650" y="5327650"/>
          <p14:tracePt t="28361" x="3606800" y="5022850"/>
          <p14:tracePt t="28378" x="3606800" y="4946650"/>
          <p14:tracePt t="28395" x="3606800" y="4895850"/>
          <p14:tracePt t="28412" x="3606800" y="4889500"/>
          <p14:tracePt t="28445" x="3600450" y="4895850"/>
          <p14:tracePt t="28461" x="3581400" y="4908550"/>
          <p14:tracePt t="28479" x="3562350" y="4933950"/>
          <p14:tracePt t="28495" x="3556000" y="4940300"/>
          <p14:tracePt t="28513" x="3556000" y="4946650"/>
          <p14:tracePt t="29120" x="3556000" y="4927600"/>
          <p14:tracePt t="29131" x="3562350" y="4908550"/>
          <p14:tracePt t="29141" x="3575050" y="4870450"/>
          <p14:tracePt t="29152" x="3600450" y="4845050"/>
          <p14:tracePt t="29163" x="3625850" y="4813300"/>
          <p14:tracePt t="29177" x="3651250" y="4781550"/>
          <p14:tracePt t="29194" x="3752850" y="4705350"/>
          <p14:tracePt t="29210" x="3797300" y="4667250"/>
          <p14:tracePt t="29227" x="3911600" y="4622800"/>
          <p14:tracePt t="29244" x="3949700" y="4603750"/>
          <p14:tracePt t="29260" x="4025900" y="4578350"/>
          <p14:tracePt t="29277" x="4057650" y="4565650"/>
          <p14:tracePt t="29294" x="4133850" y="4559300"/>
          <p14:tracePt t="29311" x="4216400" y="4546600"/>
          <p14:tracePt t="29328" x="4248150" y="4540250"/>
          <p14:tracePt t="29345" x="4311650" y="4540250"/>
          <p14:tracePt t="29361" x="4337050" y="4540250"/>
          <p14:tracePt t="29378" x="4368800" y="4540250"/>
          <p14:tracePt t="29394" x="4375150" y="4540250"/>
          <p14:tracePt t="29411" x="4381500" y="4540250"/>
          <p14:tracePt t="29428" x="4394200" y="4540250"/>
          <p14:tracePt t="29504" x="4400550" y="4540250"/>
          <p14:tracePt t="29723" x="4400550" y="4533900"/>
          <p14:tracePt t="31655" x="4387850" y="4533900"/>
          <p14:tracePt t="31665" x="4375150" y="4533900"/>
          <p14:tracePt t="31676" x="4362450" y="4533900"/>
          <p14:tracePt t="31693" x="4356100" y="4533900"/>
          <p14:tracePt t="31710" x="4311650" y="4533900"/>
          <p14:tracePt t="31727" x="4298950" y="4527550"/>
          <p14:tracePt t="31742" x="4267200" y="4527550"/>
          <p14:tracePt t="31759" x="4241800" y="4521200"/>
          <p14:tracePt t="31776" x="4235450" y="4514850"/>
          <p14:tracePt t="31792" x="4222750" y="4514850"/>
          <p14:tracePt t="31810" x="4210050" y="4514850"/>
          <p14:tracePt t="31826" x="4191000" y="4502150"/>
          <p14:tracePt t="31842" x="4178300" y="4502150"/>
          <p14:tracePt t="31858" x="4146550" y="4489450"/>
          <p14:tracePt t="31875" x="4108450" y="4483100"/>
          <p14:tracePt t="31892" x="4102100" y="4483100"/>
          <p14:tracePt t="31909" x="4076700" y="4483100"/>
          <p14:tracePt t="31925" x="4064000" y="4483100"/>
          <p14:tracePt t="31942" x="4044950" y="4483100"/>
          <p14:tracePt t="31959" x="4038600" y="4483100"/>
          <p14:tracePt t="31975" x="4025900" y="4483100"/>
          <p14:tracePt t="31992" x="4006850" y="4483100"/>
          <p14:tracePt t="32009" x="4000500" y="4483100"/>
          <p14:tracePt t="32025" x="3981450" y="4483100"/>
          <p14:tracePt t="32043" x="3975100" y="4483100"/>
          <p14:tracePt t="32060" x="3937000" y="4483100"/>
          <p14:tracePt t="32075" x="3924300" y="4483100"/>
          <p14:tracePt t="32091" x="3905250" y="4483100"/>
          <p14:tracePt t="32108" x="3873500" y="4483100"/>
          <p14:tracePt t="32124" x="3860800" y="4483100"/>
          <p14:tracePt t="32141" x="3841750" y="4483100"/>
          <p14:tracePt t="32158" x="3829050" y="4483100"/>
          <p14:tracePt t="32175" x="3816350" y="4483100"/>
          <p14:tracePt t="32191" x="3810000" y="4483100"/>
          <p14:tracePt t="32208" x="3797300" y="4483100"/>
          <p14:tracePt t="32224" x="3778250" y="4483100"/>
          <p14:tracePt t="32241" x="3765550" y="4483100"/>
          <p14:tracePt t="32258" x="3740150" y="4483100"/>
          <p14:tracePt t="32275" x="3733800" y="4483100"/>
          <p14:tracePt t="32291" x="3708400" y="4483100"/>
          <p14:tracePt t="32308" x="3695700" y="4483100"/>
          <p14:tracePt t="32324" x="3676650" y="4483100"/>
          <p14:tracePt t="32341" x="3651250" y="4483100"/>
          <p14:tracePt t="32358" x="3644900" y="4483100"/>
          <p14:tracePt t="32375" x="3632200" y="4483100"/>
          <p14:tracePt t="32391" x="3619500" y="4483100"/>
          <p14:tracePt t="32408" x="3606800" y="4483100"/>
          <p14:tracePt t="32424" x="3594100" y="4483100"/>
          <p14:tracePt t="32443" x="3581400" y="4483100"/>
          <p14:tracePt t="32448" x="3575050" y="4483100"/>
          <p14:tracePt t="32459" x="3562350" y="4483100"/>
          <p14:tracePt t="32476" x="3549650" y="4489450"/>
          <p14:tracePt t="32492" x="3524250" y="4508500"/>
          <p14:tracePt t="32509" x="3511550" y="4533900"/>
          <p14:tracePt t="32525" x="3448050" y="4622800"/>
          <p14:tracePt t="32542" x="3378200" y="4806950"/>
          <p14:tracePt t="32559" x="3340100" y="4972050"/>
          <p14:tracePt t="32576" x="3257550" y="5422900"/>
          <p14:tracePt t="32593" x="3232150" y="5537200"/>
          <p14:tracePt t="32609" x="3225800" y="5740400"/>
          <p14:tracePt t="32625" x="3225800" y="5880100"/>
          <p14:tracePt t="32641" x="3225800" y="6070600"/>
          <p14:tracePt t="32658" x="3225800" y="6134100"/>
          <p14:tracePt t="32674" x="3232150" y="6146800"/>
          <p14:tracePt t="32691" x="3327400" y="6153150"/>
          <p14:tracePt t="32708" x="3416300" y="6096000"/>
          <p14:tracePt t="32724" x="3587750" y="5930900"/>
          <p14:tracePt t="32741" x="3708400" y="5715000"/>
          <p14:tracePt t="32758" x="3848100" y="5175250"/>
          <p14:tracePt t="32775" x="3860800" y="4997450"/>
          <p14:tracePt t="32791" x="3841750" y="4953000"/>
          <p14:tracePt t="32808" x="3689350" y="4902200"/>
          <p14:tracePt t="32824" x="3587750" y="4902200"/>
          <p14:tracePt t="32841" x="3416300" y="4978400"/>
          <p14:tracePt t="32857" x="3327400" y="5105400"/>
          <p14:tracePt t="32874" x="3194050" y="5391150"/>
          <p14:tracePt t="32891" x="3168650" y="5594350"/>
          <p14:tracePt t="32908" x="3181350" y="5676900"/>
          <p14:tracePt t="32925" x="3270250" y="5778500"/>
          <p14:tracePt t="32941" x="3340100" y="5822950"/>
          <p14:tracePt t="32957" x="3505200" y="5842000"/>
          <p14:tracePt t="32974" x="3568700" y="5842000"/>
          <p14:tracePt t="32991" x="3632200" y="5816600"/>
          <p14:tracePt t="33008" x="3663950" y="5765800"/>
          <p14:tracePt t="33024" x="3676650" y="5734050"/>
          <p14:tracePt t="33041" x="3676650" y="5689600"/>
          <p14:tracePt t="33057" x="3676650" y="5676900"/>
          <p14:tracePt t="33074" x="3676650" y="5664200"/>
          <p14:tracePt t="33091" x="3676650" y="5657850"/>
          <p14:tracePt t="33107" x="3676650" y="5645150"/>
          <p14:tracePt t="33145" x="3676650" y="5638800"/>
          <p14:tracePt t="33198" x="3676650" y="5632450"/>
          <p14:tracePt t="35595" x="3670300" y="5632450"/>
          <p14:tracePt t="35605" x="3657600" y="5632450"/>
          <p14:tracePt t="35616" x="3644900" y="5632450"/>
          <p14:tracePt t="35626" x="3625850" y="5632450"/>
          <p14:tracePt t="35639" x="3606800" y="5632450"/>
          <p14:tracePt t="35656" x="3587750" y="5632450"/>
          <p14:tracePt t="35672" x="3549650" y="5626100"/>
          <p14:tracePt t="35688" x="3536950" y="5626100"/>
          <p14:tracePt t="35705" x="3524250" y="5626100"/>
          <p14:tracePt t="35721" x="3517900" y="5619750"/>
          <p14:tracePt t="35738" x="3511550" y="5619750"/>
          <p14:tracePt t="35837" x="3517900" y="5619750"/>
          <p14:tracePt t="37249" x="3524250" y="5600700"/>
          <p14:tracePt t="37260" x="3530600" y="5575300"/>
          <p14:tracePt t="37271" x="3530600" y="5556250"/>
          <p14:tracePt t="37288" x="3536950" y="5537200"/>
          <p14:tracePt t="37304" x="3549650" y="5486400"/>
          <p14:tracePt t="37322" x="3556000" y="5378450"/>
          <p14:tracePt t="37337" x="3568700" y="5314950"/>
          <p14:tracePt t="37354" x="3568700" y="5226050"/>
          <p14:tracePt t="37371" x="3568700" y="5194300"/>
          <p14:tracePt t="37388" x="3568700" y="5156200"/>
          <p14:tracePt t="37405" x="3568700" y="5143500"/>
          <p14:tracePt t="37420" x="3530600" y="5111750"/>
          <p14:tracePt t="37437" x="3492500" y="5111750"/>
          <p14:tracePt t="37439" x="3454400" y="5111750"/>
          <p14:tracePt t="37454" x="3422650" y="5111750"/>
          <p14:tracePt t="37471" x="3371850" y="5124450"/>
          <p14:tracePt t="37487" x="3346450" y="5162550"/>
          <p14:tracePt t="37505" x="3321050" y="5295900"/>
          <p14:tracePt t="37521" x="3321050" y="5346700"/>
          <p14:tracePt t="37537" x="3321050" y="5422900"/>
          <p14:tracePt t="37553" x="3327400" y="5448300"/>
          <p14:tracePt t="37569" x="3384550" y="5486400"/>
          <p14:tracePt t="37586" x="3441700" y="5486400"/>
          <p14:tracePt t="37603" x="3460750" y="5486400"/>
          <p14:tracePt t="37619" x="3492500" y="5486400"/>
          <p14:tracePt t="37636" x="3505200" y="5486400"/>
          <p14:tracePt t="37653" x="3524250" y="5441950"/>
          <p14:tracePt t="37670" x="3530600" y="5410200"/>
          <p14:tracePt t="37686" x="3530600" y="5384800"/>
          <p14:tracePt t="37703" x="3530600" y="5378450"/>
          <p14:tracePt t="37746" x="3524250" y="5378450"/>
          <p14:tracePt t="37767" x="3517900" y="5378450"/>
          <p14:tracePt t="37799" x="3511550" y="5378450"/>
          <p14:tracePt t="37958" x="3505200" y="5378450"/>
          <p14:tracePt t="38963" x="3505200" y="5384800"/>
          <p14:tracePt t="38973" x="3498850" y="5397500"/>
          <p14:tracePt t="38985" x="3498850" y="5422900"/>
          <p14:tracePt t="38995" x="3492500" y="5454650"/>
          <p14:tracePt t="39006" x="3473450" y="5530850"/>
          <p14:tracePt t="39020" x="3441700" y="5632450"/>
          <p14:tracePt t="39037" x="3371850" y="5772150"/>
          <p14:tracePt t="39053" x="3340100" y="5816600"/>
          <p14:tracePt t="39069" x="3302000" y="5861050"/>
          <p14:tracePt t="39085" x="3282950" y="5873750"/>
          <p14:tracePt t="39102" x="3244850" y="5899150"/>
          <p14:tracePt t="39119" x="3225800" y="5905500"/>
          <p14:tracePt t="39135" x="3206750" y="5905500"/>
          <p14:tracePt t="39153" x="3194050" y="5861050"/>
          <p14:tracePt t="39169" x="3187700" y="5772150"/>
          <p14:tracePt t="39186" x="3200400" y="5594350"/>
          <p14:tracePt t="39202" x="3225800" y="5537200"/>
          <p14:tracePt t="39219" x="3314700" y="5384800"/>
          <p14:tracePt t="39236" x="3378200" y="5314950"/>
          <p14:tracePt t="39252" x="3530600" y="5226050"/>
          <p14:tracePt t="39269" x="3683000" y="5226050"/>
          <p14:tracePt t="39285" x="3721100" y="5232400"/>
          <p14:tracePt t="39302" x="3790950" y="5283200"/>
          <p14:tracePt t="39319" x="3803650" y="5314950"/>
          <p14:tracePt t="39335" x="3835400" y="5530850"/>
          <p14:tracePt t="39352" x="3835400" y="5638800"/>
          <p14:tracePt t="39368" x="3778250" y="5848350"/>
          <p14:tracePt t="39385" x="3695700" y="5943600"/>
          <p14:tracePt t="39402" x="3663950" y="5969000"/>
          <p14:tracePt t="39419" x="3638550" y="5988050"/>
          <p14:tracePt t="39435" x="3632200" y="5988050"/>
          <p14:tracePt t="39452" x="3632200" y="5962650"/>
          <p14:tracePt t="39469" x="3632200" y="5848350"/>
          <p14:tracePt t="39485" x="3632200" y="5607050"/>
          <p14:tracePt t="39502" x="3657600" y="5384800"/>
          <p14:tracePt t="39519" x="3663950" y="5359400"/>
          <p14:tracePt t="39536" x="3676650" y="5334000"/>
          <p14:tracePt t="39552" x="3683000" y="5334000"/>
          <p14:tracePt t="39569" x="3695700" y="5359400"/>
          <p14:tracePt t="39585" x="3702050" y="5378450"/>
          <p14:tracePt t="45938" x="3702050" y="5372100"/>
          <p14:tracePt t="45947" x="3702050" y="5359400"/>
          <p14:tracePt t="45958" x="3702050" y="5346700"/>
          <p14:tracePt t="45969" x="3702050" y="5340350"/>
          <p14:tracePt t="45979" x="3702050" y="5321300"/>
          <p14:tracePt t="45997" x="3702050" y="5308600"/>
          <p14:tracePt t="46013" x="3702050" y="5276850"/>
          <p14:tracePt t="46032" x="3702050" y="5245100"/>
          <p14:tracePt t="46047" x="3702050" y="5207000"/>
          <p14:tracePt t="46063" x="3702050" y="5168900"/>
          <p14:tracePt t="46079" x="3702050" y="5143500"/>
          <p14:tracePt t="46095" x="3702050" y="5111750"/>
          <p14:tracePt t="46112" x="3702050" y="5092700"/>
          <p14:tracePt t="46129" x="3695700" y="5054600"/>
          <p14:tracePt t="46146" x="3695700" y="5016500"/>
          <p14:tracePt t="46163" x="3689350" y="4946650"/>
          <p14:tracePt t="46179" x="3676650" y="4895850"/>
          <p14:tracePt t="46195" x="3670300" y="4864100"/>
          <p14:tracePt t="46212" x="3663950" y="4832350"/>
          <p14:tracePt t="46229" x="3663950" y="4819650"/>
          <p14:tracePt t="46245" x="3663950" y="4781550"/>
          <p14:tracePt t="46264" x="3663950" y="4762500"/>
          <p14:tracePt t="46281" x="3663950" y="4692650"/>
          <p14:tracePt t="46297" x="3663950" y="4629150"/>
          <p14:tracePt t="46313" x="3663950" y="4597400"/>
          <p14:tracePt t="46330" x="3663950" y="4533900"/>
          <p14:tracePt t="46347" x="3663950" y="4508500"/>
          <p14:tracePt t="46362" x="3663950" y="4470400"/>
          <p14:tracePt t="46379" x="3663950" y="4457700"/>
          <p14:tracePt t="46395" x="3670300" y="4419600"/>
          <p14:tracePt t="46413" x="3676650" y="4368800"/>
          <p14:tracePt t="46429" x="3689350" y="4343400"/>
          <p14:tracePt t="46446" x="3695700" y="4305300"/>
          <p14:tracePt t="46463" x="3695700" y="4286250"/>
          <p14:tracePt t="46480" x="3702050" y="4241800"/>
          <p14:tracePt t="46497" x="3708400" y="4222750"/>
          <p14:tracePt t="46512" x="3708400" y="4191000"/>
          <p14:tracePt t="46529" x="3714750" y="4159250"/>
          <p14:tracePt t="46545" x="3721100" y="4133850"/>
          <p14:tracePt t="46562" x="3733800" y="4076700"/>
          <p14:tracePt t="46579" x="3752850" y="4044950"/>
          <p14:tracePt t="46595" x="3778250" y="3975100"/>
          <p14:tracePt t="46612" x="3803650" y="3930650"/>
          <p14:tracePt t="46629" x="3867150" y="3816350"/>
          <p14:tracePt t="48507" x="3860800" y="3816350"/>
          <p14:tracePt t="48520" x="3841750" y="3816350"/>
          <p14:tracePt t="48529" x="3816350" y="3816350"/>
          <p14:tracePt t="48544" x="3778250" y="3816350"/>
          <p14:tracePt t="48562" x="3670300" y="3848100"/>
          <p14:tracePt t="48576" x="3575050" y="3911600"/>
          <p14:tracePt t="48593" x="3346450" y="4171950"/>
          <p14:tracePt t="48610" x="3257550" y="4343400"/>
          <p14:tracePt t="48627" x="3092450" y="4845050"/>
          <p14:tracePt t="48644" x="3041650" y="5124450"/>
          <p14:tracePt t="48660" x="3041650" y="5200650"/>
          <p14:tracePt t="48676" x="3041650" y="5295900"/>
          <p14:tracePt t="48693" x="3054350" y="5327650"/>
          <p14:tracePt t="48710" x="3092450" y="5378450"/>
          <p14:tracePt t="48727" x="3124200" y="5403850"/>
          <p14:tracePt t="48743" x="3225800" y="5410200"/>
          <p14:tracePt t="48761" x="3346450" y="5327650"/>
          <p14:tracePt t="48777" x="3429000" y="5168900"/>
          <p14:tracePt t="48793" x="3511550" y="4819650"/>
          <p14:tracePt t="48810" x="3511550" y="4705350"/>
          <p14:tracePt t="48827" x="3409950" y="4552950"/>
          <p14:tracePt t="48843" x="3295650" y="4533900"/>
          <p14:tracePt t="48860" x="3086100" y="4578350"/>
          <p14:tracePt t="48877" x="2768600" y="5232400"/>
          <p14:tracePt t="48894" x="2717800" y="5727700"/>
          <p14:tracePt t="48910" x="2800350" y="6267450"/>
          <p14:tracePt t="48926" x="2870200" y="6388100"/>
          <p14:tracePt t="48943" x="3092450" y="6546850"/>
          <p14:tracePt t="48960" x="3206750" y="6578600"/>
          <p14:tracePt t="48976" x="3340100" y="6578600"/>
          <p14:tracePt t="48994" x="3397250" y="6565900"/>
          <p14:tracePt t="49010" x="3422650" y="6515100"/>
          <p14:tracePt t="49026" x="3441700" y="6299200"/>
          <p14:tracePt t="49043" x="3429000" y="6210300"/>
          <p14:tracePt t="49060" x="3321050" y="6102350"/>
          <p14:tracePt t="49077" x="3257550" y="6083300"/>
          <p14:tracePt t="49093" x="3187700" y="6076950"/>
          <p14:tracePt t="49110" x="3149600" y="6089650"/>
          <p14:tracePt t="49127" x="3143250" y="6102350"/>
          <p14:tracePt t="49143" x="3136900" y="6127750"/>
          <p14:tracePt t="49160" x="3136900" y="6140450"/>
          <p14:tracePt t="49193" x="3136900" y="6146800"/>
          <p14:tracePt t="50878" x="3136900" y="6140450"/>
          <p14:tracePt t="50887" x="3136900" y="6127750"/>
          <p14:tracePt t="50898" x="3136900" y="6115050"/>
          <p14:tracePt t="50909" x="3136900" y="6096000"/>
          <p14:tracePt t="50925" x="3124200" y="6064250"/>
          <p14:tracePt t="50943" x="3105150" y="5994400"/>
          <p14:tracePt t="50959" x="3098800" y="5943600"/>
          <p14:tracePt t="50976" x="3098800" y="5873750"/>
          <p14:tracePt t="50993" x="3098800" y="5848350"/>
          <p14:tracePt t="51009" x="3098800" y="5791200"/>
          <p14:tracePt t="51026" x="3098800" y="5708650"/>
          <p14:tracePt t="51042" x="3117850" y="5670550"/>
          <p14:tracePt t="51059" x="3136900" y="5607050"/>
          <p14:tracePt t="51076" x="3149600" y="5575300"/>
          <p14:tracePt t="51091" x="3175000" y="5524500"/>
          <p14:tracePt t="51108" x="3181350" y="5499100"/>
          <p14:tracePt t="51125" x="3213100" y="5467350"/>
          <p14:tracePt t="51142" x="3232150" y="5441950"/>
          <p14:tracePt t="51159" x="3238500" y="5435600"/>
          <p14:tracePt t="51175" x="3244850" y="5422900"/>
          <p14:tracePt t="51193" x="3244850" y="5416550"/>
          <p14:tracePt t="51209" x="3257550" y="5416550"/>
          <p14:tracePt t="51224" x="3257550" y="5410200"/>
          <p14:tracePt t="51241" x="3276600" y="5403850"/>
          <p14:tracePt t="51259" x="3289300" y="5397500"/>
          <p14:tracePt t="51275" x="3302000" y="5397500"/>
          <p14:tracePt t="51292" x="3340100" y="5397500"/>
          <p14:tracePt t="51309" x="3359150" y="5397500"/>
          <p14:tracePt t="51326" x="3390900" y="5397500"/>
          <p14:tracePt t="51341" x="3403600" y="5397500"/>
          <p14:tracePt t="51358" x="3429000" y="5397500"/>
          <p14:tracePt t="51376" x="3448050" y="5397500"/>
          <p14:tracePt t="51393" x="3448050" y="5403850"/>
          <p14:tracePt t="51409" x="3460750" y="5410200"/>
          <p14:tracePt t="51424" x="3467100" y="5410200"/>
          <p14:tracePt t="51441" x="3479800" y="5416550"/>
          <p14:tracePt t="51457" x="3492500" y="5422900"/>
          <p14:tracePt t="51474" x="3505200" y="5429250"/>
          <p14:tracePt t="51490" x="3543300" y="5429250"/>
          <p14:tracePt t="51507" x="3568700" y="5429250"/>
          <p14:tracePt t="51524" x="3638550" y="5403850"/>
          <p14:tracePt t="51540" x="3683000" y="5378450"/>
          <p14:tracePt t="51557" x="3797300" y="5276850"/>
          <p14:tracePt t="51576" x="4057650" y="5029200"/>
          <p14:tracePt t="51591" x="4216400" y="4908550"/>
          <p14:tracePt t="51608" x="4559300" y="4679950"/>
          <p14:tracePt t="51625" x="4775200" y="4591050"/>
          <p14:tracePt t="51642" x="5022850" y="4514850"/>
          <p14:tracePt t="51659" x="5149850" y="4483100"/>
          <p14:tracePt t="51675" x="5403850" y="4483100"/>
          <p14:tracePt t="51693" x="5568950" y="4483100"/>
          <p14:tracePt t="51708" x="5632450" y="4483100"/>
          <p14:tracePt t="51725" x="5740400" y="4495800"/>
          <p14:tracePt t="51742" x="5784850" y="4502150"/>
          <p14:tracePt t="51757" x="5873750" y="4508500"/>
          <p14:tracePt t="51774" x="5911850" y="4508500"/>
          <p14:tracePt t="51792" x="5956300" y="4514850"/>
          <p14:tracePt t="51808" x="5969000" y="4521200"/>
          <p14:tracePt t="52412" x="5969000" y="4514850"/>
          <p14:tracePt t="52423" x="5969000" y="4508500"/>
          <p14:tracePt t="52433" x="5969000" y="4502150"/>
          <p14:tracePt t="52445" x="5969000" y="4489450"/>
          <p14:tracePt t="52458" x="5975350" y="4483100"/>
          <p14:tracePt t="52474" x="5981700" y="4470400"/>
          <p14:tracePt t="52490" x="5988050" y="4464050"/>
          <p14:tracePt t="52506" x="5994400" y="4451350"/>
          <p14:tracePt t="52523" x="6000750" y="4445000"/>
          <p14:tracePt t="52540" x="6032500" y="4432300"/>
          <p14:tracePt t="52556" x="6057900" y="4419600"/>
          <p14:tracePt t="52574" x="6102350" y="4406900"/>
          <p14:tracePt t="52592" x="6146800" y="4400550"/>
          <p14:tracePt t="52607" x="6165850" y="4400550"/>
          <p14:tracePt t="52623" x="6197600" y="4400550"/>
          <p14:tracePt t="52640" x="6210300" y="4400550"/>
          <p14:tracePt t="52656" x="6242050" y="4400550"/>
          <p14:tracePt t="52673" x="6267450" y="4400550"/>
          <p14:tracePt t="52691" x="6299200" y="4400550"/>
          <p14:tracePt t="52708" x="6330950" y="4400550"/>
          <p14:tracePt t="52724" x="6343650" y="4400550"/>
          <p14:tracePt t="52741" x="6362700" y="4406900"/>
          <p14:tracePt t="52756" x="6369050" y="4413250"/>
          <p14:tracePt t="52773" x="6375400" y="4419600"/>
          <p14:tracePt t="52789" x="6381750" y="4425950"/>
          <p14:tracePt t="52807" x="6394450" y="4457700"/>
          <p14:tracePt t="52824" x="6400800" y="4508500"/>
          <p14:tracePt t="52840" x="6400800" y="4540250"/>
          <p14:tracePt t="52856" x="6400800" y="4597400"/>
          <p14:tracePt t="52873" x="6400800" y="4622800"/>
          <p14:tracePt t="52890" x="6400800" y="4679950"/>
          <p14:tracePt t="52906" x="6400800" y="4718050"/>
          <p14:tracePt t="52924" x="6369050" y="4794250"/>
          <p14:tracePt t="52942" x="6305550" y="4883150"/>
          <p14:tracePt t="52956" x="6273800" y="4921250"/>
          <p14:tracePt t="52973" x="6165850" y="5016500"/>
          <p14:tracePt t="52989" x="6070600" y="5054600"/>
          <p14:tracePt t="53006" x="5854700" y="5105400"/>
          <p14:tracePt t="53023" x="5753100" y="5105400"/>
          <p14:tracePt t="53039" x="5600700" y="5105400"/>
          <p14:tracePt t="53056" x="5461000" y="5105400"/>
          <p14:tracePt t="53073" x="5403850" y="5099050"/>
          <p14:tracePt t="53089" x="5321300" y="5073650"/>
          <p14:tracePt t="53106" x="5308600" y="5054600"/>
          <p14:tracePt t="53123" x="5270500" y="5035550"/>
          <p14:tracePt t="53140" x="5264150" y="5029200"/>
          <p14:tracePt t="53157" x="5257800" y="5022850"/>
          <p14:tracePt t="53173" x="5257800" y="4991100"/>
          <p14:tracePt t="53189" x="5257800" y="4978400"/>
          <p14:tracePt t="53206" x="5264150" y="4927600"/>
          <p14:tracePt t="53223" x="5289550" y="4895850"/>
          <p14:tracePt t="53239" x="5353050" y="4826000"/>
          <p14:tracePt t="53256" x="5410200" y="4787900"/>
          <p14:tracePt t="53272" x="5613400" y="4686300"/>
          <p14:tracePt t="53289" x="5867400" y="4597400"/>
          <p14:tracePt t="53306" x="5994400" y="4597400"/>
          <p14:tracePt t="53323" x="6305550" y="4597400"/>
          <p14:tracePt t="53339" x="6432550" y="4610100"/>
          <p14:tracePt t="53356" x="6667500" y="4673600"/>
          <p14:tracePt t="53373" x="6813550" y="4705350"/>
          <p14:tracePt t="53389" x="7023100" y="4781550"/>
          <p14:tracePt t="53406" x="7150100" y="4870450"/>
          <p14:tracePt t="53423" x="7194550" y="4902200"/>
          <p14:tracePt t="53439" x="7251700" y="4972050"/>
          <p14:tracePt t="53456" x="7264400" y="4984750"/>
          <p14:tracePt t="53473" x="7277100" y="5003800"/>
          <p14:tracePt t="53489" x="7283450" y="5010150"/>
          <p14:tracePt t="53956" x="7289800" y="5010150"/>
          <p14:tracePt t="53967" x="7289800" y="5003800"/>
          <p14:tracePt t="53978" x="7289800" y="4997450"/>
          <p14:tracePt t="53989" x="7296150" y="4991100"/>
          <p14:tracePt t="54009" x="7296150" y="4984750"/>
          <p14:tracePt t="54022" x="7296150" y="4978400"/>
          <p14:tracePt t="54039" x="7302500" y="4972050"/>
          <p14:tracePt t="54055" x="7315200" y="4959350"/>
          <p14:tracePt t="54072" x="7334250" y="4953000"/>
          <p14:tracePt t="54088" x="7346950" y="4946650"/>
          <p14:tracePt t="54105" x="7378700" y="4927600"/>
          <p14:tracePt t="54122" x="7410450" y="4927600"/>
          <p14:tracePt t="54139" x="7480300" y="4908550"/>
          <p14:tracePt t="54156" x="7518400" y="4908550"/>
          <p14:tracePt t="54172" x="7588250" y="4895850"/>
          <p14:tracePt t="54189" x="7632700" y="4895850"/>
          <p14:tracePt t="54206" x="7664450" y="4895850"/>
          <p14:tracePt t="54222" x="7715250" y="4914900"/>
          <p14:tracePt t="54239" x="7727950" y="4921250"/>
          <p14:tracePt t="54256" x="7766050" y="4953000"/>
          <p14:tracePt t="54272" x="7778750" y="4972050"/>
          <p14:tracePt t="54288" x="7797800" y="5010150"/>
          <p14:tracePt t="54305" x="7797800" y="5067300"/>
          <p14:tracePt t="54322" x="7797800" y="5099050"/>
          <p14:tracePt t="54339" x="7785100" y="5156200"/>
          <p14:tracePt t="55025" x="7785100" y="5149850"/>
          <p14:tracePt t="55035" x="7785100" y="5137150"/>
          <p14:tracePt t="55047" x="7785100" y="5130800"/>
          <p14:tracePt t="55057" x="7785100" y="5124450"/>
          <p14:tracePt t="55071" x="7785100" y="5111750"/>
          <p14:tracePt t="55088" x="7797800" y="5092700"/>
          <p14:tracePt t="55104" x="7804150" y="5086350"/>
          <p14:tracePt t="55121" x="7842250" y="5067300"/>
          <p14:tracePt t="55137" x="7854950" y="5054600"/>
          <p14:tracePt t="55154" x="7899400" y="5048250"/>
          <p14:tracePt t="55171" x="7931150" y="5048250"/>
          <p14:tracePt t="55188" x="7969250" y="5048250"/>
          <p14:tracePt t="55205" x="8007350" y="5054600"/>
          <p14:tracePt t="55221" x="8013700" y="5067300"/>
          <p14:tracePt t="61341" x="8007350" y="5067300"/>
          <p14:tracePt t="61352" x="7994650" y="5073650"/>
          <p14:tracePt t="61362" x="7969250" y="5080000"/>
          <p14:tracePt t="61373" x="7950200" y="5080000"/>
          <p14:tracePt t="61384" x="7937500" y="5086350"/>
          <p14:tracePt t="61398" x="7918450" y="5092700"/>
          <p14:tracePt t="61416" x="7893050" y="5099050"/>
          <p14:tracePt t="61432" x="7880350" y="5105400"/>
          <p14:tracePt t="61449" x="7848600" y="5118100"/>
          <p14:tracePt t="61466" x="7823200" y="5137150"/>
          <p14:tracePt t="61482" x="7753350" y="5156200"/>
          <p14:tracePt t="61498" x="7721600" y="5175250"/>
          <p14:tracePt t="61515" x="7670800" y="5194300"/>
          <p14:tracePt t="61532" x="7639050" y="5200650"/>
          <p14:tracePt t="61548" x="7626350" y="5200650"/>
          <p14:tracePt t="61565" x="7607300" y="5207000"/>
          <p14:tracePt t="61582" x="7594600" y="5213350"/>
          <p14:tracePt t="61599" x="7575550" y="5213350"/>
          <p14:tracePt t="61631" x="7543800" y="5213350"/>
          <p14:tracePt t="61648" x="7486650" y="5213350"/>
          <p14:tracePt t="61666" x="7448550" y="5213350"/>
          <p14:tracePt t="61683" x="7366000" y="5213350"/>
          <p14:tracePt t="61699" x="7315200" y="5213350"/>
          <p14:tracePt t="61715" x="7124700" y="5226050"/>
          <p14:tracePt t="61732" x="6965950" y="5238750"/>
          <p14:tracePt t="61748" x="6527800" y="5289550"/>
          <p14:tracePt t="61766" x="6121400" y="5314950"/>
          <p14:tracePt t="61782" x="5956300" y="5327650"/>
          <p14:tracePt t="61799" x="5918200" y="5327650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Estudos seccionais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056213"/>
          </a:xfrm>
        </p:spPr>
        <p:txBody>
          <a:bodyPr/>
          <a:lstStyle/>
          <a:p>
            <a:r>
              <a:rPr lang="pt-BR" sz="2800" dirty="0"/>
              <a:t>Participantes avaliados em um único tempo</a:t>
            </a:r>
          </a:p>
          <a:p>
            <a:r>
              <a:rPr lang="pt-BR" sz="2800" dirty="0"/>
              <a:t>Amostragem probabilística ou consecutiva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50825" y="4726384"/>
            <a:ext cx="2017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2936"/>
            <a:ext cx="1944688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dirty="0"/>
              <a:t>Sequencia de pacientes com suspeita da doença de interesse</a:t>
            </a:r>
          </a:p>
          <a:p>
            <a:pPr algn="ctr">
              <a:spcBef>
                <a:spcPct val="50000"/>
              </a:spcBef>
            </a:pPr>
            <a:r>
              <a:rPr lang="pt-BR" altLang="en-US" dirty="0"/>
              <a:t>(população)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16200000">
            <a:off x="1867694" y="454302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/>
              <a:t>Recrutamento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50825" y="4942284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66725" y="4942284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82625" y="4942284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898525" y="4942284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114425" y="4942284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330325" y="4942284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546225" y="4942284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762125" y="4942284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978025" y="4942284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203575" y="4726384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16200000">
            <a:off x="2136775" y="4129484"/>
            <a:ext cx="4321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dirty="0"/>
              <a:t>Teste em estudo e referência executados preferencialmente simultaneamente de forma mascarada e independente.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003800" y="4726384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9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762407"/>
              </p:ext>
            </p:extLst>
          </p:nvPr>
        </p:nvGraphicFramePr>
        <p:xfrm>
          <a:off x="5795963" y="3286522"/>
          <a:ext cx="2879725" cy="2663826"/>
        </p:xfrm>
        <a:graphic>
          <a:graphicData uri="http://schemas.openxmlformats.org/drawingml/2006/table">
            <a:tbl>
              <a:tblPr/>
              <a:tblGrid>
                <a:gridCol w="9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7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 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 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 -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kumimoji="0" lang="pt-B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kumimoji="0" lang="pt-B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4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 +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kumimoji="0" lang="pt-B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027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kumimoji="0" lang="pt-B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5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57"/>
    </mc:Choice>
    <mc:Fallback xmlns="">
      <p:transition spd="slow" advTm="198357"/>
    </mc:Fallback>
  </mc:AlternateContent>
  <p:extLst>
    <p:ext uri="{3A86A75C-4F4B-4683-9AE1-C65F6400EC91}">
      <p14:laserTraceLst xmlns:p14="http://schemas.microsoft.com/office/powerpoint/2010/main">
        <p14:tracePtLst>
          <p14:tracePt t="21145" x="927100" y="5022850"/>
          <p14:tracePt t="23156" x="927100" y="5016500"/>
          <p14:tracePt t="23167" x="927100" y="5010150"/>
          <p14:tracePt t="23178" x="927100" y="5003800"/>
          <p14:tracePt t="23189" x="927100" y="4997450"/>
          <p14:tracePt t="23203" x="927100" y="4991100"/>
          <p14:tracePt t="23220" x="927100" y="4972050"/>
          <p14:tracePt t="23236" x="933450" y="4959350"/>
          <p14:tracePt t="23253" x="939800" y="4933950"/>
          <p14:tracePt t="23269" x="939800" y="4921250"/>
          <p14:tracePt t="23286" x="946150" y="4870450"/>
          <p14:tracePt t="23303" x="946150" y="4832350"/>
          <p14:tracePt t="23319" x="965200" y="4781550"/>
          <p14:tracePt t="23337" x="971550" y="4737100"/>
          <p14:tracePt t="23353" x="971550" y="4711700"/>
          <p14:tracePt t="23370" x="977900" y="4679950"/>
          <p14:tracePt t="23386" x="977900" y="4660900"/>
          <p14:tracePt t="23403" x="984250" y="4616450"/>
          <p14:tracePt t="23419" x="984250" y="4597400"/>
          <p14:tracePt t="23436" x="984250" y="4552950"/>
          <p14:tracePt t="23453" x="990600" y="4502150"/>
          <p14:tracePt t="23469" x="990600" y="4483100"/>
          <p14:tracePt t="23486" x="996950" y="4445000"/>
          <p14:tracePt t="23503" x="996950" y="4432300"/>
          <p14:tracePt t="23519" x="1003300" y="4400550"/>
          <p14:tracePt t="23536" x="1003300" y="4387850"/>
          <p14:tracePt t="23552" x="1009650" y="4356100"/>
          <p14:tracePt t="23569" x="1022350" y="4324350"/>
          <p14:tracePt t="23586" x="1028700" y="4298950"/>
          <p14:tracePt t="23603" x="1047750" y="4260850"/>
          <p14:tracePt t="23619" x="1060450" y="4216400"/>
          <p14:tracePt t="23636" x="1092200" y="4159250"/>
          <p14:tracePt t="23653" x="1098550" y="4127500"/>
          <p14:tracePt t="23669" x="1130300" y="4083050"/>
          <p14:tracePt t="23686" x="1155700" y="4032250"/>
          <p14:tracePt t="23703" x="1174750" y="3994150"/>
          <p14:tracePt t="23719" x="1200150" y="3943350"/>
          <p14:tracePt t="23736" x="1219200" y="3917950"/>
          <p14:tracePt t="23752" x="1238250" y="3886200"/>
          <p14:tracePt t="23769" x="1257300" y="3860800"/>
          <p14:tracePt t="23786" x="1327150" y="3803650"/>
          <p14:tracePt t="23803" x="1441450" y="3727450"/>
          <p14:tracePt t="23819" x="1511300" y="3676650"/>
          <p14:tracePt t="23836" x="1701800" y="3562350"/>
          <p14:tracePt t="23853" x="1809750" y="3498850"/>
          <p14:tracePt t="23869" x="2063750" y="3333750"/>
          <p14:tracePt t="23886" x="2171700" y="3263900"/>
          <p14:tracePt t="23903" x="2540000" y="3028950"/>
          <p14:tracePt t="23919" x="2844800" y="2851150"/>
          <p14:tracePt t="23936" x="2952750" y="2787650"/>
          <p14:tracePt t="23952" x="3213100" y="2660650"/>
          <p14:tracePt t="23969" x="3302000" y="2628900"/>
          <p14:tracePt t="23986" x="3429000" y="2565400"/>
          <p14:tracePt t="24002" x="3460750" y="2540000"/>
          <p14:tracePt t="24019" x="3505200" y="2514600"/>
          <p14:tracePt t="24036" x="3549650" y="2482850"/>
          <p14:tracePt t="24052" x="3581400" y="2463800"/>
          <p14:tracePt t="24069" x="3625850" y="2438400"/>
          <p14:tracePt t="26915" x="3619500" y="2438400"/>
          <p14:tracePt t="26924" x="3600450" y="2438400"/>
          <p14:tracePt t="26936" x="3581400" y="2444750"/>
          <p14:tracePt t="26952" x="3556000" y="2457450"/>
          <p14:tracePt t="26967" x="3517900" y="2476500"/>
          <p14:tracePt t="26983" x="3492500" y="2482850"/>
          <p14:tracePt t="27000" x="3422650" y="2495550"/>
          <p14:tracePt t="27018" x="3371850" y="2514600"/>
          <p14:tracePt t="27035" x="3251200" y="2533650"/>
          <p14:tracePt t="27052" x="3168650" y="2533650"/>
          <p14:tracePt t="27068" x="3130550" y="2540000"/>
          <p14:tracePt t="27083" x="3022600" y="2559050"/>
          <p14:tracePt t="27100" x="2971800" y="2565400"/>
          <p14:tracePt t="27117" x="2870200" y="2603500"/>
          <p14:tracePt t="27133" x="2819400" y="2609850"/>
          <p14:tracePt t="27149" x="2755900" y="2635250"/>
          <p14:tracePt t="27166" x="2667000" y="2686050"/>
          <p14:tracePt t="27183" x="2628900" y="2705100"/>
          <p14:tracePt t="27200" x="2546350" y="2755900"/>
          <p14:tracePt t="27216" x="2501900" y="2781300"/>
          <p14:tracePt t="27233" x="2413000" y="2844800"/>
          <p14:tracePt t="27250" x="2393950" y="2857500"/>
          <p14:tracePt t="27267" x="2336800" y="2895600"/>
          <p14:tracePt t="27283" x="2286000" y="2946400"/>
          <p14:tracePt t="27299" x="2254250" y="2971800"/>
          <p14:tracePt t="27316" x="2190750" y="3009900"/>
          <p14:tracePt t="27333" x="2165350" y="3028950"/>
          <p14:tracePt t="27350" x="2114550" y="3067050"/>
          <p14:tracePt t="27366" x="2101850" y="3079750"/>
          <p14:tracePt t="27383" x="2070100" y="3111500"/>
          <p14:tracePt t="27400" x="2063750" y="3117850"/>
          <p14:tracePt t="27416" x="2057400" y="3124200"/>
          <p14:tracePt t="27433" x="2051050" y="3143250"/>
          <p14:tracePt t="27450" x="2044700" y="3149600"/>
          <p14:tracePt t="27466" x="2038350" y="3162300"/>
          <p14:tracePt t="27483" x="2038350" y="3168650"/>
          <p14:tracePt t="27499" x="2032000" y="3181350"/>
          <p14:tracePt t="27516" x="2025650" y="3200400"/>
          <p14:tracePt t="27533" x="2019300" y="3213100"/>
          <p14:tracePt t="27549" x="2000250" y="3244850"/>
          <p14:tracePt t="27567" x="1993900" y="3263900"/>
          <p14:tracePt t="27583" x="1962150" y="3340100"/>
          <p14:tracePt t="27601" x="1936750" y="3422650"/>
          <p14:tracePt t="27616" x="1892300" y="3575050"/>
          <p14:tracePt t="27633" x="1847850" y="3714750"/>
          <p14:tracePt t="27649" x="1828800" y="3765550"/>
          <p14:tracePt t="27666" x="1790700" y="3905250"/>
          <p14:tracePt t="27683" x="1771650" y="3968750"/>
          <p14:tracePt t="27699" x="1765300" y="4051300"/>
          <p14:tracePt t="27716" x="1752600" y="4102100"/>
          <p14:tracePt t="27732" x="1752600" y="4152900"/>
          <p14:tracePt t="27750" x="1752600" y="4191000"/>
          <p14:tracePt t="27766" x="1752600" y="4197350"/>
          <p14:tracePt t="27784" x="1752600" y="4222750"/>
          <p14:tracePt t="27800" x="1752600" y="4235450"/>
          <p14:tracePt t="27817" x="1752600" y="4241800"/>
          <p14:tracePt t="27832" x="1752600" y="4248150"/>
          <p14:tracePt t="27849" x="1752600" y="4254500"/>
          <p14:tracePt t="27866" x="1752600" y="4267200"/>
          <p14:tracePt t="27883" x="1752600" y="4273550"/>
          <p14:tracePt t="27899" x="1752600" y="4286250"/>
          <p14:tracePt t="27916" x="1752600" y="4292600"/>
          <p14:tracePt t="27932" x="1752600" y="4318000"/>
          <p14:tracePt t="27949" x="1752600" y="4324350"/>
          <p14:tracePt t="27966" x="1752600" y="4356100"/>
          <p14:tracePt t="27982" x="1752600" y="4381500"/>
          <p14:tracePt t="27999" x="1752600" y="4394200"/>
          <p14:tracePt t="28015" x="1752600" y="4406900"/>
          <p14:tracePt t="28033" x="1752600" y="4413250"/>
          <p14:tracePt t="28049" x="1752600" y="4419600"/>
          <p14:tracePt t="28066" x="1752600" y="4425950"/>
          <p14:tracePt t="28082" x="1752600" y="4432300"/>
          <p14:tracePt t="28100" x="1752600" y="4438650"/>
          <p14:tracePt t="28162" x="1752600" y="4445000"/>
          <p14:tracePt t="28628" x="1746250" y="4445000"/>
          <p14:tracePt t="28649" x="1746250" y="4432300"/>
          <p14:tracePt t="28660" x="1746250" y="4419600"/>
          <p14:tracePt t="28670" x="1739900" y="4406900"/>
          <p14:tracePt t="28682" x="1739900" y="4400550"/>
          <p14:tracePt t="28699" x="1739900" y="4394200"/>
          <p14:tracePt t="28715" x="1733550" y="4381500"/>
          <p14:tracePt t="28765" x="1733550" y="4375150"/>
          <p14:tracePt t="28776" x="1733550" y="4368800"/>
          <p14:tracePt t="28787" x="1733550" y="4362450"/>
          <p14:tracePt t="28799" x="1733550" y="4356100"/>
          <p14:tracePt t="28815" x="1733550" y="4349750"/>
          <p14:tracePt t="28831" x="1733550" y="4343400"/>
          <p14:tracePt t="28850" x="1733550" y="4324350"/>
          <p14:tracePt t="28866" x="1733550" y="4318000"/>
          <p14:tracePt t="28883" x="1752600" y="4292600"/>
          <p14:tracePt t="28900" x="1758950" y="4273550"/>
          <p14:tracePt t="28917" x="1778000" y="4222750"/>
          <p14:tracePt t="28934" x="1797050" y="4191000"/>
          <p14:tracePt t="28949" x="1828800" y="4114800"/>
          <p14:tracePt t="28966" x="1841500" y="4095750"/>
          <p14:tracePt t="28981" x="1879600" y="4032250"/>
          <p14:tracePt t="28998" x="1924050" y="3962400"/>
          <p14:tracePt t="29014" x="1943100" y="3937000"/>
          <p14:tracePt t="29031" x="1993900" y="3867150"/>
          <p14:tracePt t="29047" x="2019300" y="3848100"/>
          <p14:tracePt t="29064" x="2076450" y="3778250"/>
          <p14:tracePt t="29081" x="2095500" y="3759200"/>
          <p14:tracePt t="29098" x="2133600" y="3721100"/>
          <p14:tracePt t="29114" x="2159000" y="3695700"/>
          <p14:tracePt t="29131" x="2184400" y="3676650"/>
          <p14:tracePt t="29148" x="2209800" y="3663950"/>
          <p14:tracePt t="29165" x="2216150" y="3663950"/>
          <p14:tracePt t="29181" x="2235200" y="3657600"/>
          <p14:tracePt t="29198" x="2260600" y="3644900"/>
          <p14:tracePt t="29214" x="2292350" y="3632200"/>
          <p14:tracePt t="29231" x="2343150" y="3632200"/>
          <p14:tracePt t="29248" x="2362200" y="3625850"/>
          <p14:tracePt t="29264" x="2413000" y="3625850"/>
          <p14:tracePt t="29281" x="2432050" y="3625850"/>
          <p14:tracePt t="29298" x="2463800" y="3625850"/>
          <p14:tracePt t="29314" x="2476500" y="3625850"/>
          <p14:tracePt t="29331" x="2508250" y="3625850"/>
          <p14:tracePt t="29347" x="2540000" y="3625850"/>
          <p14:tracePt t="29364" x="2552700" y="3625850"/>
          <p14:tracePt t="29381" x="2578100" y="3625850"/>
          <p14:tracePt t="29397" x="2584450" y="3625850"/>
          <p14:tracePt t="29414" x="2603500" y="3638550"/>
          <p14:tracePt t="29431" x="2609850" y="3651250"/>
          <p14:tracePt t="29447" x="2616200" y="3663950"/>
          <p14:tracePt t="29464" x="2635250" y="3683000"/>
          <p14:tracePt t="29481" x="2641600" y="3695700"/>
          <p14:tracePt t="29497" x="2667000" y="3727450"/>
          <p14:tracePt t="29514" x="2673350" y="3740150"/>
          <p14:tracePt t="29531" x="2686050" y="3771900"/>
          <p14:tracePt t="29548" x="2686050" y="3778250"/>
          <p14:tracePt t="29549" x="2692400" y="3790950"/>
          <p14:tracePt t="29564" x="2698750" y="3810000"/>
          <p14:tracePt t="29581" x="2705100" y="3848100"/>
          <p14:tracePt t="29599" x="2711450" y="3867150"/>
          <p14:tracePt t="29615" x="2717800" y="3956050"/>
          <p14:tracePt t="29632" x="2717800" y="3994150"/>
          <p14:tracePt t="29649" x="2724150" y="4057650"/>
          <p14:tracePt t="29666" x="2730500" y="4089400"/>
          <p14:tracePt t="29682" x="2730500" y="4114800"/>
          <p14:tracePt t="29697" x="2743200" y="4140200"/>
          <p14:tracePt t="29714" x="2749550" y="4152900"/>
          <p14:tracePt t="29730" x="2749550" y="4165600"/>
          <p14:tracePt t="29781" x="2755900" y="4165600"/>
          <p14:tracePt t="29792" x="2762250" y="4165600"/>
          <p14:tracePt t="29802" x="2762250" y="4159250"/>
          <p14:tracePt t="29814" x="2768600" y="4133850"/>
          <p14:tracePt t="29830" x="2768600" y="4089400"/>
          <p14:tracePt t="29847" x="2768600" y="4032250"/>
          <p14:tracePt t="29864" x="2768600" y="4019550"/>
          <p14:tracePt t="29880" x="2768600" y="4006850"/>
          <p14:tracePt t="29919" x="2755900" y="4025900"/>
          <p14:tracePt t="29930" x="2736850" y="4083050"/>
          <p14:tracePt t="29947" x="2730500" y="4133850"/>
          <p14:tracePt t="29964" x="2717800" y="4432300"/>
          <p14:tracePt t="29980" x="2717800" y="4546600"/>
          <p14:tracePt t="29997" x="2743200" y="4699000"/>
          <p14:tracePt t="30014" x="2768600" y="4819650"/>
          <p14:tracePt t="30030" x="2787650" y="4864100"/>
          <p14:tracePt t="30048" x="2813050" y="4927600"/>
          <p14:tracePt t="30065" x="2825750" y="4953000"/>
          <p14:tracePt t="30080" x="2838450" y="4965700"/>
          <p14:tracePt t="30097" x="2851150" y="4997450"/>
          <p14:tracePt t="30114" x="2895600" y="5060950"/>
          <p14:tracePt t="30130" x="2952750" y="5130800"/>
          <p14:tracePt t="30147" x="2978150" y="5149850"/>
          <p14:tracePt t="30163" x="3009900" y="5187950"/>
          <p14:tracePt t="30180" x="3016250" y="5200650"/>
          <p14:tracePt t="30197" x="3028950" y="5213350"/>
          <p14:tracePt t="30214" x="3028950" y="5219700"/>
          <p14:tracePt t="30230" x="3035300" y="5226050"/>
          <p14:tracePt t="30670" x="3035300" y="5219700"/>
          <p14:tracePt t="30681" x="3035300" y="5207000"/>
          <p14:tracePt t="30691" x="3035300" y="5194300"/>
          <p14:tracePt t="30703" x="3035300" y="5181600"/>
          <p14:tracePt t="30713" x="3035300" y="5162550"/>
          <p14:tracePt t="30730" x="3035300" y="5149850"/>
          <p14:tracePt t="30747" x="3035300" y="5105400"/>
          <p14:tracePt t="30763" x="3035300" y="5092700"/>
          <p14:tracePt t="30779" x="3035300" y="5067300"/>
          <p14:tracePt t="30796" x="3035300" y="5048250"/>
          <p14:tracePt t="30813" x="3035300" y="5016500"/>
          <p14:tracePt t="30829" x="3041650" y="4991100"/>
          <p14:tracePt t="30846" x="3041650" y="4978400"/>
          <p14:tracePt t="30864" x="3048000" y="4940300"/>
          <p14:tracePt t="30881" x="3054350" y="4908550"/>
          <p14:tracePt t="30897" x="3060700" y="4870450"/>
          <p14:tracePt t="30915" x="3067050" y="4838700"/>
          <p14:tracePt t="30931" x="3073400" y="4826000"/>
          <p14:tracePt t="30948" x="3079750" y="4800600"/>
          <p14:tracePt t="30964" x="3086100" y="4787900"/>
          <p14:tracePt t="30981" x="3098800" y="4756150"/>
          <p14:tracePt t="30999" x="3105150" y="4756150"/>
          <p14:tracePt t="31013" x="3117850" y="4737100"/>
          <p14:tracePt t="31030" x="3143250" y="4705350"/>
          <p14:tracePt t="31046" x="3155950" y="4692650"/>
          <p14:tracePt t="31063" x="3187700" y="4654550"/>
          <p14:tracePt t="31079" x="3206750" y="4635500"/>
          <p14:tracePt t="31096" x="3263900" y="4578350"/>
          <p14:tracePt t="31112" x="3308350" y="4552950"/>
          <p14:tracePt t="31129" x="3409950" y="4476750"/>
          <p14:tracePt t="31146" x="3524250" y="4419600"/>
          <p14:tracePt t="31164" x="3568700" y="4400550"/>
          <p14:tracePt t="31180" x="3638550" y="4368800"/>
          <p14:tracePt t="31197" x="3663950" y="4343400"/>
          <p14:tracePt t="31214" x="3721100" y="4324350"/>
          <p14:tracePt t="31230" x="3765550" y="4305300"/>
          <p14:tracePt t="31246" x="3822700" y="4292600"/>
          <p14:tracePt t="31263" x="3873500" y="4273550"/>
          <p14:tracePt t="31279" x="3905250" y="4273550"/>
          <p14:tracePt t="31296" x="3949700" y="4273550"/>
          <p14:tracePt t="31312" x="3981450" y="4273550"/>
          <p14:tracePt t="31329" x="4019550" y="4273550"/>
          <p14:tracePt t="31346" x="4051300" y="4273550"/>
          <p14:tracePt t="31362" x="4114800" y="4273550"/>
          <p14:tracePt t="31379" x="4184650" y="4273550"/>
          <p14:tracePt t="31396" x="4216400" y="4279900"/>
          <p14:tracePt t="31412" x="4254500" y="4279900"/>
          <p14:tracePt t="31429" x="4273550" y="4286250"/>
          <p14:tracePt t="31445" x="4298950" y="4298950"/>
          <p14:tracePt t="31462" x="4305300" y="4305300"/>
          <p14:tracePt t="31479" x="4324350" y="4318000"/>
          <p14:tracePt t="31495" x="4349750" y="4381500"/>
          <p14:tracePt t="31512" x="4356100" y="4425950"/>
          <p14:tracePt t="31529" x="4362450" y="4527550"/>
          <p14:tracePt t="31545" x="4362450" y="4565650"/>
          <p14:tracePt t="31562" x="4362450" y="4635500"/>
          <p14:tracePt t="31579" x="4356100" y="4686300"/>
          <p14:tracePt t="31595" x="4286250" y="4819650"/>
          <p14:tracePt t="31612" x="4210050" y="4927600"/>
          <p14:tracePt t="31629" x="4165600" y="4972050"/>
          <p14:tracePt t="31645" x="4095750" y="5029200"/>
          <p14:tracePt t="31662" x="4064000" y="5048250"/>
          <p14:tracePt t="31679" x="3994150" y="5054600"/>
          <p14:tracePt t="31696" x="3962400" y="5035550"/>
          <p14:tracePt t="31712" x="3867150" y="4895850"/>
          <p14:tracePt t="31729" x="3784600" y="4743450"/>
          <p14:tracePt t="31745" x="3765550" y="4667250"/>
          <p14:tracePt t="31762" x="3746500" y="4464050"/>
          <p14:tracePt t="31779" x="3746500" y="4400550"/>
          <p14:tracePt t="31795" x="3790950" y="4286250"/>
          <p14:tracePt t="31812" x="3816350" y="4254500"/>
          <p14:tracePt t="31830" x="3943350" y="4184650"/>
          <p14:tracePt t="31846" x="4159250" y="4146550"/>
          <p14:tracePt t="31863" x="4248150" y="4146550"/>
          <p14:tracePt t="31880" x="4381500" y="4146550"/>
          <p14:tracePt t="31896" x="4419600" y="4146550"/>
          <p14:tracePt t="31912" x="4508500" y="4197350"/>
          <p14:tracePt t="31929" x="4565650" y="4267200"/>
          <p14:tracePt t="31945" x="4584700" y="4337050"/>
          <p14:tracePt t="31962" x="4597400" y="4489450"/>
          <p14:tracePt t="31978" x="4597400" y="4591050"/>
          <p14:tracePt t="31995" x="4533900" y="4889500"/>
          <p14:tracePt t="32012" x="4514850" y="4972050"/>
          <p14:tracePt t="32029" x="4432300" y="5086350"/>
          <p14:tracePt t="32045" x="4400550" y="5130800"/>
          <p14:tracePt t="32048" x="4356100" y="5168900"/>
          <p14:tracePt t="32062" x="4298950" y="5194300"/>
          <p14:tracePt t="32078" x="4210050" y="5232400"/>
          <p14:tracePt t="32095" x="4184650" y="5232400"/>
          <p14:tracePt t="32112" x="4133850" y="5232400"/>
          <p14:tracePt t="32128" x="4108450" y="5187950"/>
          <p14:tracePt t="32145" x="4057650" y="5003800"/>
          <p14:tracePt t="32163" x="4044950" y="4876800"/>
          <p14:tracePt t="32179" x="4044950" y="4826000"/>
          <p14:tracePt t="32196" x="4102100" y="4743450"/>
          <p14:tracePt t="32212" x="4197350" y="4692650"/>
          <p14:tracePt t="32228" x="4375150" y="4660900"/>
          <p14:tracePt t="32245" x="4464050" y="4660900"/>
          <p14:tracePt t="32262" x="4635500" y="4673600"/>
          <p14:tracePt t="32279" x="4718050" y="4718050"/>
          <p14:tracePt t="32295" x="4756150" y="4743450"/>
          <p14:tracePt t="32312" x="4787900" y="4826000"/>
          <p14:tracePt t="32328" x="4794250" y="4908550"/>
          <p14:tracePt t="32345" x="4794250" y="5073650"/>
          <p14:tracePt t="32362" x="4768850" y="5149850"/>
          <p14:tracePt t="32378" x="4673600" y="5289550"/>
          <p14:tracePt t="32395" x="4527550" y="5435600"/>
          <p14:tracePt t="32411" x="4432300" y="5511800"/>
          <p14:tracePt t="32428" x="4273550" y="5568950"/>
          <p14:tracePt t="32445" x="4203700" y="5575300"/>
          <p14:tracePt t="32461" x="4121150" y="5568950"/>
          <p14:tracePt t="32478" x="4089400" y="5543550"/>
          <p14:tracePt t="32494" x="4025900" y="5454650"/>
          <p14:tracePt t="32511" x="3962400" y="5073650"/>
          <p14:tracePt t="32528" x="3962400" y="4914900"/>
          <p14:tracePt t="32545" x="3962400" y="4749800"/>
          <p14:tracePt t="32561" x="3975100" y="4705350"/>
          <p14:tracePt t="32578" x="4057650" y="4629150"/>
          <p14:tracePt t="32594" x="4140200" y="4584700"/>
          <p14:tracePt t="32611" x="4305300" y="4552950"/>
          <p14:tracePt t="32628" x="4464050" y="4565650"/>
          <p14:tracePt t="32644" x="4552950" y="4597400"/>
          <p14:tracePt t="32661" x="4705350" y="4679950"/>
          <p14:tracePt t="32678" x="4749800" y="4705350"/>
          <p14:tracePt t="32694" x="4794250" y="4743450"/>
          <p14:tracePt t="32711" x="4800600" y="4756150"/>
          <p14:tracePt t="32728" x="4819650" y="4813300"/>
          <p14:tracePt t="32744" x="4781550" y="4921250"/>
          <p14:tracePt t="32761" x="4737100" y="4984750"/>
          <p14:tracePt t="32778" x="4457700" y="5213350"/>
          <p14:tracePt t="32794" x="4222750" y="5353050"/>
          <p14:tracePt t="32811" x="3917950" y="5461000"/>
          <p14:tracePt t="32828" x="3841750" y="5480050"/>
          <p14:tracePt t="32844" x="3733800" y="5486400"/>
          <p14:tracePt t="32861" x="3702050" y="5486400"/>
          <p14:tracePt t="32877" x="3689350" y="5448300"/>
          <p14:tracePt t="32894" x="3676650" y="5175250"/>
          <p14:tracePt t="32911" x="3714750" y="4946650"/>
          <p14:tracePt t="32927" x="3778250" y="4737100"/>
          <p14:tracePt t="32944" x="3803650" y="4679950"/>
          <p14:tracePt t="32961" x="3905250" y="4610100"/>
          <p14:tracePt t="32978" x="4013200" y="4591050"/>
          <p14:tracePt t="32994" x="4051300" y="4591050"/>
          <p14:tracePt t="33011" x="4095750" y="4629150"/>
          <p14:tracePt t="33027" x="4127500" y="4686300"/>
          <p14:tracePt t="33044" x="4152900" y="4743450"/>
          <p14:tracePt t="33061" x="4159250" y="4768850"/>
          <p14:tracePt t="33077" x="4178300" y="4806950"/>
          <p14:tracePt t="33094" x="4184650" y="4832350"/>
          <p14:tracePt t="33111" x="4191000" y="4838700"/>
          <p14:tracePt t="49438" x="4191000" y="4832350"/>
          <p14:tracePt t="49461" x="4191000" y="4826000"/>
          <p14:tracePt t="49482" x="4191000" y="4819650"/>
          <p14:tracePt t="49492" x="4191000" y="4813300"/>
          <p14:tracePt t="49503" x="4191000" y="4806950"/>
          <p14:tracePt t="49514" x="4191000" y="4800600"/>
          <p14:tracePt t="49529" x="4191000" y="4794250"/>
          <p14:tracePt t="49546" x="4191000" y="4787900"/>
          <p14:tracePt t="49563" x="4191000" y="4781550"/>
          <p14:tracePt t="49579" x="4191000" y="4768850"/>
          <p14:tracePt t="49596" x="4191000" y="4762500"/>
          <p14:tracePt t="49613" x="4191000" y="4756150"/>
          <p14:tracePt t="49630" x="4191000" y="4749800"/>
          <p14:tracePt t="49646" x="4191000" y="4743450"/>
          <p14:tracePt t="49663" x="4191000" y="4737100"/>
          <p14:tracePt t="49683" x="4191000" y="4730750"/>
          <p14:tracePt t="49704" x="4191000" y="4724400"/>
          <p14:tracePt t="49758" x="4191000" y="4718050"/>
          <p14:tracePt t="49820" x="4191000" y="4711700"/>
          <p14:tracePt t="49852" x="4191000" y="4705350"/>
          <p14:tracePt t="49885" x="4191000" y="4699000"/>
          <p14:tracePt t="49916" x="4191000" y="4692650"/>
          <p14:tracePt t="49926" x="4197350" y="4686300"/>
          <p14:tracePt t="49948" x="4203700" y="4679950"/>
          <p14:tracePt t="49968" x="4203700" y="4673600"/>
          <p14:tracePt t="49980" x="4203700" y="4667250"/>
          <p14:tracePt t="49990" x="4210050" y="4660900"/>
          <p14:tracePt t="50011" x="4210050" y="4654550"/>
          <p14:tracePt t="50032" x="4216400" y="4648200"/>
          <p14:tracePt t="50053" x="4216400" y="4641850"/>
          <p14:tracePt t="50084" x="4222750" y="4635500"/>
          <p14:tracePt t="50095" x="4222750" y="4629150"/>
          <p14:tracePt t="50105" x="4222750" y="4622800"/>
          <p14:tracePt t="50116" x="4222750" y="4616450"/>
          <p14:tracePt t="50129" x="4222750" y="4610100"/>
          <p14:tracePt t="50145" x="4222750" y="4603750"/>
          <p14:tracePt t="50162" x="4229100" y="4603750"/>
          <p14:tracePt t="50179" x="4229100" y="4597400"/>
          <p14:tracePt t="50195" x="4235450" y="4584700"/>
          <p14:tracePt t="50212" x="4241800" y="4572000"/>
          <p14:tracePt t="50229" x="4248150" y="4565650"/>
          <p14:tracePt t="50246" x="4254500" y="4552950"/>
          <p14:tracePt t="50263" x="4260850" y="4546600"/>
          <p14:tracePt t="50279" x="4267200" y="4527550"/>
          <p14:tracePt t="50296" x="4273550" y="4514850"/>
          <p14:tracePt t="50314" x="4286250" y="4502150"/>
          <p14:tracePt t="50330" x="4298950" y="4489450"/>
          <p14:tracePt t="50347" x="4311650" y="4483100"/>
          <p14:tracePt t="50363" x="4330700" y="4470400"/>
          <p14:tracePt t="50379" x="4343400" y="4464050"/>
          <p14:tracePt t="50395" x="4375150" y="4445000"/>
          <p14:tracePt t="50412" x="4419600" y="4432300"/>
          <p14:tracePt t="50428" x="4432300" y="4425950"/>
          <p14:tracePt t="50445" x="4451350" y="4413250"/>
          <p14:tracePt t="50463" x="4464050" y="4413250"/>
          <p14:tracePt t="50479" x="4476750" y="4413250"/>
          <p14:tracePt t="50495" x="4489450" y="4413250"/>
          <p14:tracePt t="50512" x="4514850" y="4413250"/>
          <p14:tracePt t="50529" x="4527550" y="4413250"/>
          <p14:tracePt t="50545" x="4546600" y="4413250"/>
          <p14:tracePt t="50562" x="4559300" y="4419600"/>
          <p14:tracePt t="50578" x="4565650" y="4425950"/>
          <p14:tracePt t="50595" x="4578350" y="4438650"/>
          <p14:tracePt t="50612" x="4584700" y="4445000"/>
          <p14:tracePt t="50628" x="4597400" y="4470400"/>
          <p14:tracePt t="50645" x="4610100" y="4483100"/>
          <p14:tracePt t="50661" x="4610100" y="4495800"/>
          <p14:tracePt t="50678" x="4616450" y="4495800"/>
          <p14:tracePt t="50695" x="4616450" y="4502150"/>
          <p14:tracePt t="50712" x="4616450" y="4508500"/>
          <p14:tracePt t="50728" x="4622800" y="4508500"/>
          <p14:tracePt t="50745" x="4622800" y="4514850"/>
          <p14:tracePt t="50932" x="4622800" y="4521200"/>
          <p14:tracePt t="50964" x="4629150" y="4521200"/>
          <p14:tracePt t="50984" x="4629150" y="4527550"/>
          <p14:tracePt t="51016" x="4635500" y="4527550"/>
          <p14:tracePt t="51026" x="4635500" y="4533900"/>
          <p14:tracePt t="51376" x="4641850" y="4533900"/>
          <p14:tracePt t="51504" x="4648200" y="4533900"/>
          <p14:tracePt t="51525" x="4654550" y="4533900"/>
          <p14:tracePt t="51536" x="4660900" y="4533900"/>
          <p14:tracePt t="51549" x="4667250" y="4533900"/>
          <p14:tracePt t="51562" x="4679950" y="4533900"/>
          <p14:tracePt t="51578" x="4705350" y="4521200"/>
          <p14:tracePt t="51594" x="4724400" y="4514850"/>
          <p14:tracePt t="51611" x="4749800" y="4502150"/>
          <p14:tracePt t="51628" x="4762500" y="4489450"/>
          <p14:tracePt t="51645" x="4794250" y="4470400"/>
          <p14:tracePt t="51662" x="4806950" y="4457700"/>
          <p14:tracePt t="51677" x="4826000" y="4438650"/>
          <p14:tracePt t="51694" x="4851400" y="4425950"/>
          <p14:tracePt t="51711" x="4857750" y="4413250"/>
          <p14:tracePt t="51727" x="4883150" y="4406900"/>
          <p14:tracePt t="51744" x="4889500" y="4400550"/>
          <p14:tracePt t="51761" x="4902200" y="4387850"/>
          <p14:tracePt t="51777" x="4908550" y="4381500"/>
          <p14:tracePt t="51794" x="4927600" y="4368800"/>
          <p14:tracePt t="51811" x="4940300" y="4362450"/>
          <p14:tracePt t="51827" x="4946650" y="4362450"/>
          <p14:tracePt t="51886" x="4953000" y="4356100"/>
          <p14:tracePt t="51897" x="4959350" y="4349750"/>
          <p14:tracePt t="51907" x="4959350" y="4343400"/>
          <p14:tracePt t="51919" x="4965700" y="4330700"/>
          <p14:tracePt t="51929" x="4972050" y="4318000"/>
          <p14:tracePt t="51945" x="4978400" y="4311650"/>
          <p14:tracePt t="51961" x="4984750" y="4286250"/>
          <p14:tracePt t="51979" x="4991100" y="4286250"/>
          <p14:tracePt t="51996" x="4997450" y="4273550"/>
          <p14:tracePt t="52012" x="5003800" y="4254500"/>
          <p14:tracePt t="52027" x="5003800" y="4241800"/>
          <p14:tracePt t="52044" x="5010150" y="4216400"/>
          <p14:tracePt t="52064" x="5010150" y="4203700"/>
          <p14:tracePt t="52077" x="5010150" y="4197350"/>
          <p14:tracePt t="52094" x="5010150" y="4184650"/>
          <p14:tracePt t="52110" x="5022850" y="4152900"/>
          <p14:tracePt t="52128" x="5022850" y="4133850"/>
          <p14:tracePt t="52144" x="5022850" y="4121150"/>
          <p14:tracePt t="52160" x="5029200" y="4102100"/>
          <p14:tracePt t="52177" x="5029200" y="4095750"/>
          <p14:tracePt t="52194" x="5029200" y="4070350"/>
          <p14:tracePt t="52211" x="5035550" y="4044950"/>
          <p14:tracePt t="52227" x="5035550" y="4013200"/>
          <p14:tracePt t="52245" x="5035550" y="3987800"/>
          <p14:tracePt t="52260" x="5035550" y="3981450"/>
          <p14:tracePt t="52278" x="5035550" y="3962400"/>
          <p14:tracePt t="52294" x="5041900" y="3956050"/>
          <p14:tracePt t="52311" x="5041900" y="3937000"/>
          <p14:tracePt t="52343" x="5041900" y="3930650"/>
          <p14:tracePt t="52381" x="5041900" y="3924300"/>
          <p14:tracePt t="52413" x="5041900" y="3917950"/>
          <p14:tracePt t="52543" x="5041900" y="3911600"/>
          <p14:tracePt t="66754" x="5041900" y="3905250"/>
          <p14:tracePt t="66765" x="5035550" y="3898900"/>
          <p14:tracePt t="66774" x="5029200" y="3892550"/>
          <p14:tracePt t="66785" x="5016500" y="3886200"/>
          <p14:tracePt t="66797" x="5010150" y="3886200"/>
          <p14:tracePt t="66814" x="4997450" y="3886200"/>
          <p14:tracePt t="66831" x="4984750" y="3879850"/>
          <p14:tracePt t="66848" x="4959350" y="3867150"/>
          <p14:tracePt t="66865" x="4933950" y="3867150"/>
          <p14:tracePt t="66881" x="4914900" y="3854450"/>
          <p14:tracePt t="66914" x="4902200" y="3848100"/>
          <p14:tracePt t="66930" x="4895850" y="3841750"/>
          <p14:tracePt t="66947" x="4889500" y="3835400"/>
          <p14:tracePt t="66964" x="4883150" y="3835400"/>
          <p14:tracePt t="66980" x="4876800" y="3829050"/>
          <p14:tracePt t="66997" x="4876800" y="3822700"/>
          <p14:tracePt t="67032" x="4870450" y="3810000"/>
          <p14:tracePt t="67047" x="4870450" y="3803650"/>
          <p14:tracePt t="67049" x="4864100" y="3797300"/>
          <p14:tracePt t="67064" x="4864100" y="3790950"/>
          <p14:tracePt t="67081" x="4864100" y="3784600"/>
          <p14:tracePt t="67097" x="4864100" y="3771900"/>
          <p14:tracePt t="67114" x="4857750" y="3740150"/>
          <p14:tracePt t="67130" x="4857750" y="3708400"/>
          <p14:tracePt t="67147" x="4857750" y="3632200"/>
          <p14:tracePt t="67163" x="4857750" y="3581400"/>
          <p14:tracePt t="67180" x="4857750" y="3492500"/>
          <p14:tracePt t="67198" x="4876800" y="3460750"/>
          <p14:tracePt t="67214" x="4908550" y="3384550"/>
          <p14:tracePt t="70574" x="4902200" y="3384550"/>
          <p14:tracePt t="70585" x="4889500" y="3378200"/>
          <p14:tracePt t="70597" x="4870450" y="3365500"/>
          <p14:tracePt t="70611" x="4838700" y="3346450"/>
          <p14:tracePt t="70628" x="4699000" y="3276600"/>
          <p14:tracePt t="70645" x="4616450" y="3225800"/>
          <p14:tracePt t="70661" x="4343400" y="3073400"/>
          <p14:tracePt t="70678" x="4146550" y="2978150"/>
          <p14:tracePt t="70695" x="3803650" y="2800350"/>
          <p14:tracePt t="70712" x="3327400" y="2698750"/>
          <p14:tracePt t="70728" x="3149600" y="2660650"/>
          <p14:tracePt t="70744" x="2794000" y="2641600"/>
          <p14:tracePt t="70760" x="2635250" y="2641600"/>
          <p14:tracePt t="70777" x="2381250" y="2628900"/>
          <p14:tracePt t="70794" x="2254250" y="2628900"/>
          <p14:tracePt t="70810" x="2032000" y="2628900"/>
          <p14:tracePt t="70828" x="1936750" y="2641600"/>
          <p14:tracePt t="70844" x="1778000" y="2692400"/>
          <p14:tracePt t="70860" x="1670050" y="2724150"/>
          <p14:tracePt t="70877" x="1631950" y="2730500"/>
          <p14:tracePt t="70893" x="1581150" y="2736850"/>
          <p14:tracePt t="70910" x="1549400" y="2736850"/>
          <p14:tracePt t="70927" x="1511300" y="2736850"/>
          <p14:tracePt t="70944" x="1479550" y="2724150"/>
          <p14:tracePt t="70960" x="1454150" y="2711450"/>
          <p14:tracePt t="70978" x="1428750" y="2698750"/>
          <p14:tracePt t="70995" x="1422400" y="2692400"/>
          <p14:tracePt t="71012" x="1397000" y="2673350"/>
          <p14:tracePt t="71029" x="1384300" y="2667000"/>
          <p14:tracePt t="71045" x="1358900" y="2654300"/>
          <p14:tracePt t="71061" x="1333500" y="2641600"/>
          <p14:tracePt t="71077" x="1327150" y="2641600"/>
          <p14:tracePt t="71093" x="1314450" y="2635250"/>
          <p14:tracePt t="71110" x="1308100" y="2635250"/>
          <p14:tracePt t="71127" x="1295400" y="2628900"/>
          <p14:tracePt t="71143" x="1289050" y="2628900"/>
          <p14:tracePt t="71160" x="1282700" y="2622550"/>
          <p14:tracePt t="71193" x="1276350" y="2622550"/>
          <p14:tracePt t="71210" x="1276350" y="2616200"/>
          <p14:tracePt t="71230" x="1270000" y="2616200"/>
          <p14:tracePt t="71824" x="1276350" y="2616200"/>
          <p14:tracePt t="71834" x="1282700" y="2616200"/>
          <p14:tracePt t="71845" x="1289050" y="2616200"/>
          <p14:tracePt t="71860" x="1295400" y="2616200"/>
          <p14:tracePt t="71877" x="1314450" y="2616200"/>
          <p14:tracePt t="71893" x="1320800" y="2616200"/>
          <p14:tracePt t="71910" x="1333500" y="2616200"/>
          <p14:tracePt t="71926" x="1339850" y="2616200"/>
          <p14:tracePt t="71943" x="1352550" y="2616200"/>
          <p14:tracePt t="71960" x="1358900" y="2616200"/>
          <p14:tracePt t="71976" x="1365250" y="2616200"/>
          <p14:tracePt t="72015" x="1371600" y="2616200"/>
          <p14:tracePt t="72078" x="1377950" y="2616200"/>
          <p14:tracePt t="72099" x="1384300" y="2616200"/>
          <p14:tracePt t="72120" x="1390650" y="2616200"/>
          <p14:tracePt t="72131" x="1397000" y="2616200"/>
          <p14:tracePt t="72141" x="1403350" y="2616200"/>
          <p14:tracePt t="72163" x="1416050" y="2616200"/>
          <p14:tracePt t="72173" x="1422400" y="2616200"/>
          <p14:tracePt t="72184" x="1428750" y="2616200"/>
          <p14:tracePt t="72194" x="1441450" y="2616200"/>
          <p14:tracePt t="72209" x="1454150" y="2616200"/>
          <p14:tracePt t="72226" x="1498600" y="2616200"/>
          <p14:tracePt t="72243" x="1524000" y="2616200"/>
          <p14:tracePt t="72259" x="1574800" y="2616200"/>
          <p14:tracePt t="72276" x="1606550" y="2616200"/>
          <p14:tracePt t="72293" x="1663700" y="2616200"/>
          <p14:tracePt t="72310" x="1701800" y="2616200"/>
          <p14:tracePt t="72326" x="1822450" y="2616200"/>
          <p14:tracePt t="72343" x="1911350" y="2616200"/>
          <p14:tracePt t="72359" x="1949450" y="2609850"/>
          <p14:tracePt t="72376" x="2070100" y="2609850"/>
          <p14:tracePt t="72392" x="2133600" y="2609850"/>
          <p14:tracePt t="72409" x="2247900" y="2609850"/>
          <p14:tracePt t="72426" x="2273300" y="2609850"/>
          <p14:tracePt t="72444" x="2324100" y="2609850"/>
          <p14:tracePt t="72460" x="2336800" y="2609850"/>
          <p14:tracePt t="75194" x="2343150" y="2609850"/>
          <p14:tracePt t="75205" x="2349500" y="2609850"/>
          <p14:tracePt t="75216" x="2362200" y="2609850"/>
          <p14:tracePt t="75226" x="2368550" y="2609850"/>
          <p14:tracePt t="75240" x="2374900" y="2609850"/>
          <p14:tracePt t="75258" x="2400300" y="2609850"/>
          <p14:tracePt t="75274" x="2413000" y="2616200"/>
          <p14:tracePt t="75291" x="2444750" y="2616200"/>
          <p14:tracePt t="75308" x="2476500" y="2622550"/>
          <p14:tracePt t="75323" x="2508250" y="2628900"/>
          <p14:tracePt t="75340" x="2527300" y="2628900"/>
          <p14:tracePt t="75358" x="2571750" y="2635250"/>
          <p14:tracePt t="75375" x="2584450" y="2635250"/>
          <p14:tracePt t="75391" x="2616200" y="2635250"/>
          <p14:tracePt t="75408" x="2654300" y="2641600"/>
          <p14:tracePt t="75423" x="2686050" y="2641600"/>
          <p14:tracePt t="75440" x="2774950" y="2654300"/>
          <p14:tracePt t="75456" x="2819400" y="2660650"/>
          <p14:tracePt t="75473" x="2876550" y="2660650"/>
          <p14:tracePt t="75490" x="2965450" y="2667000"/>
          <p14:tracePt t="75506" x="3016250" y="2667000"/>
          <p14:tracePt t="75523" x="3098800" y="2667000"/>
          <p14:tracePt t="75540" x="3136900" y="2667000"/>
          <p14:tracePt t="75557" x="3187700" y="2667000"/>
          <p14:tracePt t="75573" x="3206750" y="2667000"/>
          <p14:tracePt t="75591" x="3232150" y="2667000"/>
          <p14:tracePt t="75608" x="3270250" y="2667000"/>
          <p14:tracePt t="75624" x="3289300" y="2667000"/>
          <p14:tracePt t="75641" x="3314700" y="2667000"/>
          <p14:tracePt t="75656" x="3327400" y="2667000"/>
          <p14:tracePt t="75673" x="3346450" y="2667000"/>
          <p14:tracePt t="75689" x="3352800" y="2667000"/>
          <p14:tracePt t="84938" x="3346450" y="2667000"/>
          <p14:tracePt t="84948" x="3340100" y="2667000"/>
          <p14:tracePt t="84958" x="3333750" y="2667000"/>
          <p14:tracePt t="84969" x="3321050" y="2673350"/>
          <p14:tracePt t="84983" x="3308350" y="2673350"/>
          <p14:tracePt t="84999" x="3302000" y="2679700"/>
          <p14:tracePt t="85015" x="3289300" y="2698750"/>
          <p14:tracePt t="85033" x="3263900" y="2724150"/>
          <p14:tracePt t="85048" x="3251200" y="2749550"/>
          <p14:tracePt t="85064" x="3219450" y="2844800"/>
          <p14:tracePt t="85081" x="3200400" y="2914650"/>
          <p14:tracePt t="85097" x="3181350" y="3003550"/>
          <p14:tracePt t="85114" x="3181350" y="3048000"/>
          <p14:tracePt t="85131" x="3175000" y="3124200"/>
          <p14:tracePt t="85148" x="3175000" y="3232150"/>
          <p14:tracePt t="85164" x="3175000" y="3321050"/>
          <p14:tracePt t="85180" x="3187700" y="3435350"/>
          <p14:tracePt t="85197" x="3194050" y="3492500"/>
          <p14:tracePt t="85214" x="3213100" y="3606800"/>
          <p14:tracePt t="85231" x="3232150" y="3689350"/>
          <p14:tracePt t="85248" x="3270250" y="3886200"/>
          <p14:tracePt t="85265" x="3289300" y="4038600"/>
          <p14:tracePt t="85281" x="3302000" y="4089400"/>
          <p14:tracePt t="85298" x="3308350" y="4210050"/>
          <p14:tracePt t="85314" x="3308350" y="4260850"/>
          <p14:tracePt t="85331" x="3321050" y="4343400"/>
          <p14:tracePt t="85348" x="3321050" y="4368800"/>
          <p14:tracePt t="85364" x="3333750" y="4438650"/>
          <p14:tracePt t="85381" x="3333750" y="4451350"/>
          <p14:tracePt t="86429" x="3333750" y="4464050"/>
          <p14:tracePt t="86439" x="3333750" y="4470400"/>
          <p14:tracePt t="86450" x="3333750" y="4489450"/>
          <p14:tracePt t="86463" x="3333750" y="4502150"/>
          <p14:tracePt t="86479" x="3333750" y="4514850"/>
          <p14:tracePt t="86496" x="3333750" y="4546600"/>
          <p14:tracePt t="86513" x="3333750" y="4565650"/>
          <p14:tracePt t="86530" x="3333750" y="4635500"/>
          <p14:tracePt t="86546" x="3333750" y="4718050"/>
          <p14:tracePt t="86563" x="3327400" y="4762500"/>
          <p14:tracePt t="86579" x="3327400" y="4826000"/>
          <p14:tracePt t="86596" x="3327400" y="4857750"/>
          <p14:tracePt t="86613" x="3327400" y="4902200"/>
          <p14:tracePt t="86630" x="3327400" y="4933950"/>
          <p14:tracePt t="86646" x="3327400" y="4991100"/>
          <p14:tracePt t="86662" x="3327400" y="5048250"/>
          <p14:tracePt t="86679" x="3327400" y="5067300"/>
          <p14:tracePt t="86697" x="3333750" y="5105400"/>
          <p14:tracePt t="86713" x="3333750" y="5111750"/>
          <p14:tracePt t="86730" x="3333750" y="5118100"/>
          <p14:tracePt t="86748" x="3333750" y="5124450"/>
          <p14:tracePt t="86788" x="3333750" y="5130800"/>
          <p14:tracePt t="88176" x="3333750" y="5137150"/>
          <p14:tracePt t="88187" x="3333750" y="5162550"/>
          <p14:tracePt t="88199" x="3333750" y="5187950"/>
          <p14:tracePt t="88213" x="3333750" y="5207000"/>
          <p14:tracePt t="88228" x="3333750" y="5276850"/>
          <p14:tracePt t="88245" x="3333750" y="5302250"/>
          <p14:tracePt t="88261" x="3333750" y="5372100"/>
          <p14:tracePt t="88278" x="3333750" y="5422900"/>
          <p14:tracePt t="88294" x="3333750" y="5486400"/>
          <p14:tracePt t="88311" x="3333750" y="5518150"/>
          <p14:tracePt t="88328" x="3333750" y="5575300"/>
          <p14:tracePt t="88344" x="3340100" y="5632450"/>
          <p14:tracePt t="88361" x="3346450" y="5664200"/>
          <p14:tracePt t="88378" x="3352800" y="5721350"/>
          <p14:tracePt t="88394" x="3365500" y="5784850"/>
          <p14:tracePt t="88411" x="3378200" y="5861050"/>
          <p14:tracePt t="88428" x="3384550" y="5880100"/>
          <p14:tracePt t="88444" x="3397250" y="5918200"/>
          <p14:tracePt t="88461" x="3416300" y="5956300"/>
          <p14:tracePt t="88477" x="3422650" y="5975350"/>
          <p14:tracePt t="88494" x="3441700" y="6019800"/>
          <p14:tracePt t="88511" x="3460750" y="6038850"/>
          <p14:tracePt t="88528" x="3479800" y="6076950"/>
          <p14:tracePt t="88544" x="3492500" y="6102350"/>
          <p14:tracePt t="88546" x="3517900" y="6140450"/>
          <p14:tracePt t="88561" x="3536950" y="6172200"/>
          <p14:tracePt t="88578" x="3587750" y="6248400"/>
          <p14:tracePt t="88595" x="3600450" y="6267450"/>
          <p14:tracePt t="88611" x="3638550" y="6330950"/>
          <p14:tracePt t="88628" x="3663950" y="6375400"/>
          <p14:tracePt t="88644" x="3727450" y="6464300"/>
          <p14:tracePt t="88661" x="3752850" y="6502400"/>
          <p14:tracePt t="88677" x="3816350" y="6578600"/>
          <p14:tracePt t="89107" x="3822700" y="6584950"/>
          <p14:tracePt t="89118" x="3829050" y="6597650"/>
          <p14:tracePt t="89128" x="3841750" y="6604000"/>
          <p14:tracePt t="89143" x="3854450" y="6610350"/>
          <p14:tracePt t="89161" x="3873500" y="6629400"/>
          <p14:tracePt t="89177" x="3886200" y="6635750"/>
          <p14:tracePt t="89194" x="3898900" y="6642100"/>
          <p14:tracePt t="89211" x="3924300" y="6654800"/>
          <p14:tracePt t="89227" x="3962400" y="6673850"/>
          <p14:tracePt t="89244" x="4006850" y="6692900"/>
          <p14:tracePt t="89260" x="4019550" y="6692900"/>
          <p14:tracePt t="89277" x="4051300" y="6705600"/>
          <p14:tracePt t="89295" x="4064000" y="6711950"/>
          <p14:tracePt t="89310" x="4089400" y="6724650"/>
          <p14:tracePt t="89327" x="4114800" y="6737350"/>
          <p14:tracePt t="89344" x="4152900" y="6750050"/>
          <p14:tracePt t="89362" x="4197350" y="6762750"/>
          <p14:tracePt t="89379" x="4229100" y="6769100"/>
          <p14:tracePt t="89394" x="4273550" y="6769100"/>
          <p14:tracePt t="89410" x="4305300" y="6769100"/>
          <p14:tracePt t="89427" x="4343400" y="6769100"/>
          <p14:tracePt t="89443" x="4362450" y="6769100"/>
          <p14:tracePt t="89460" x="4406900" y="6769100"/>
          <p14:tracePt t="89478" x="4445000" y="6762750"/>
          <p14:tracePt t="89493" x="4470400" y="6756400"/>
          <p14:tracePt t="89510" x="4508500" y="6731000"/>
          <p14:tracePt t="89527" x="4533900" y="6718300"/>
          <p14:tracePt t="89543" x="4565650" y="6699250"/>
          <p14:tracePt t="89560" x="4591050" y="6686550"/>
          <p14:tracePt t="89577" x="4616450" y="6661150"/>
          <p14:tracePt t="89594" x="4641850" y="6642100"/>
          <p14:tracePt t="89610" x="4654550" y="6635750"/>
          <p14:tracePt t="89627" x="4692650" y="6610350"/>
          <p14:tracePt t="89643" x="4705350" y="6584950"/>
          <p14:tracePt t="89660" x="4737100" y="6559550"/>
          <p14:tracePt t="89677" x="4749800" y="6546850"/>
          <p14:tracePt t="89693" x="4794250" y="6502400"/>
          <p14:tracePt t="89710" x="4838700" y="6457950"/>
          <p14:tracePt t="89727" x="4857750" y="6438900"/>
          <p14:tracePt t="89743" x="4889500" y="6394450"/>
          <p14:tracePt t="89760" x="4908550" y="6362700"/>
          <p14:tracePt t="89776" x="4940300" y="6318250"/>
          <p14:tracePt t="89793" x="4959350" y="6286500"/>
          <p14:tracePt t="89810" x="4997450" y="6235700"/>
          <p14:tracePt t="89827" x="5048250" y="6159500"/>
          <p14:tracePt t="89843" x="5060950" y="6127750"/>
          <p14:tracePt t="89860" x="5105400" y="6026150"/>
          <p14:tracePt t="89876" x="5124450" y="5981700"/>
          <p14:tracePt t="89893" x="5162550" y="5873750"/>
          <p14:tracePt t="89910" x="5181600" y="5822950"/>
          <p14:tracePt t="89926" x="5232400" y="5670550"/>
          <p14:tracePt t="89943" x="5270500" y="5537200"/>
          <p14:tracePt t="89960" x="5289550" y="5461000"/>
          <p14:tracePt t="89976" x="5321300" y="5353050"/>
          <p14:tracePt t="89993" x="5334000" y="5283200"/>
          <p14:tracePt t="90009" x="5403850" y="4953000"/>
          <p14:tracePt t="90026" x="5429250" y="4838700"/>
          <p14:tracePt t="90043" x="5448300" y="4648200"/>
          <p14:tracePt t="90060" x="5480050" y="4438650"/>
          <p14:tracePt t="90076" x="5480050" y="4349750"/>
          <p14:tracePt t="90094" x="5486400" y="4197350"/>
          <p14:tracePt t="90111" x="5499100" y="4121150"/>
          <p14:tracePt t="90128" x="5499100" y="4000500"/>
          <p14:tracePt t="90144" x="5505450" y="3924300"/>
          <p14:tracePt t="90161" x="5518150" y="3683000"/>
          <p14:tracePt t="90176" x="5524500" y="3594100"/>
          <p14:tracePt t="90192" x="5524500" y="3556000"/>
          <p14:tracePt t="90209" x="5524500" y="3530600"/>
          <p14:tracePt t="90600" x="5524500" y="3517900"/>
          <p14:tracePt t="90611" x="5524500" y="3505200"/>
          <p14:tracePt t="90621" x="5524500" y="3498850"/>
          <p14:tracePt t="90632" x="5524500" y="3486150"/>
          <p14:tracePt t="90643" x="5524500" y="3473450"/>
          <p14:tracePt t="90660" x="5524500" y="3454400"/>
          <p14:tracePt t="90676" x="5524500" y="3403600"/>
          <p14:tracePt t="90693" x="5524500" y="3384550"/>
          <p14:tracePt t="90709" x="5524500" y="3340100"/>
          <p14:tracePt t="90726" x="5524500" y="3327400"/>
          <p14:tracePt t="90742" x="5518150" y="3295650"/>
          <p14:tracePt t="90759" x="5511800" y="3270250"/>
          <p14:tracePt t="90776" x="5505450" y="3257550"/>
          <p14:tracePt t="90792" x="5480050" y="3206750"/>
          <p14:tracePt t="90809" x="5473700" y="3162300"/>
          <p14:tracePt t="90826" x="5448300" y="3124200"/>
          <p14:tracePt t="90843" x="5422900" y="3086100"/>
          <p14:tracePt t="90859" x="5416550" y="3073400"/>
          <p14:tracePt t="90875" x="5391150" y="3048000"/>
          <p14:tracePt t="90892" x="5378450" y="3035300"/>
          <p14:tracePt t="90909" x="5334000" y="2997200"/>
          <p14:tracePt t="90926" x="5321300" y="2978150"/>
          <p14:tracePt t="90942" x="5283200" y="2933700"/>
          <p14:tracePt t="90959" x="5238750" y="2876550"/>
          <p14:tracePt t="90975" x="5200650" y="2844800"/>
          <p14:tracePt t="90992" x="5156200" y="2800350"/>
          <p14:tracePt t="91009" x="5137150" y="2774950"/>
          <p14:tracePt t="91025" x="5092700" y="2730500"/>
          <p14:tracePt t="91042" x="5060950" y="2705100"/>
          <p14:tracePt t="91059" x="5016500" y="2673350"/>
          <p14:tracePt t="91076" x="4978400" y="2641600"/>
          <p14:tracePt t="91092" x="4959350" y="2635250"/>
          <p14:tracePt t="91109" x="4933950" y="2616200"/>
          <p14:tracePt t="91126" x="4914900" y="2609850"/>
          <p14:tracePt t="91142" x="4889500" y="2590800"/>
          <p14:tracePt t="91159" x="4864100" y="2571750"/>
          <p14:tracePt t="91175" x="4832350" y="2552700"/>
          <p14:tracePt t="91192" x="4794250" y="2540000"/>
          <p14:tracePt t="91208" x="4781550" y="2527300"/>
          <p14:tracePt t="91225" x="4749800" y="2520950"/>
          <p14:tracePt t="91242" x="4737100" y="2514600"/>
          <p14:tracePt t="91258" x="4711700" y="2501900"/>
          <p14:tracePt t="91275" x="4705350" y="2501900"/>
          <p14:tracePt t="91292" x="4686300" y="2495550"/>
          <p14:tracePt t="91309" x="4679950" y="2495550"/>
          <p14:tracePt t="91325" x="4673600" y="2489200"/>
          <p14:tracePt t="91342" x="4660900" y="2482850"/>
          <p14:tracePt t="91359" x="4654550" y="2482850"/>
          <p14:tracePt t="91375" x="4648200" y="2482850"/>
          <p14:tracePt t="91392" x="4641850" y="2482850"/>
          <p14:tracePt t="91408" x="4629150" y="2476500"/>
          <p14:tracePt t="91425" x="4616450" y="2476500"/>
          <p14:tracePt t="91442" x="4610100" y="2476500"/>
          <p14:tracePt t="91458" x="4603750" y="2476500"/>
          <p14:tracePt t="91475" x="4597400" y="2476500"/>
          <p14:tracePt t="91492" x="4584700" y="2476500"/>
          <p14:tracePt t="91525" x="4578350" y="2476500"/>
          <p14:tracePt t="91542" x="4572000" y="2476500"/>
          <p14:tracePt t="92135" x="4565650" y="2476500"/>
          <p14:tracePt t="92146" x="4552950" y="2476500"/>
          <p14:tracePt t="92158" x="4540250" y="2476500"/>
          <p14:tracePt t="92175" x="4527550" y="2476500"/>
          <p14:tracePt t="92191" x="4508500" y="2476500"/>
          <p14:tracePt t="92208" x="4489450" y="2476500"/>
          <p14:tracePt t="92224" x="4483100" y="2476500"/>
          <p14:tracePt t="92241" x="4457700" y="2482850"/>
          <p14:tracePt t="92258" x="4451350" y="2489200"/>
          <p14:tracePt t="92274" x="4432300" y="2489200"/>
          <p14:tracePt t="92291" x="4425950" y="2495550"/>
          <p14:tracePt t="92308" x="4413250" y="2495550"/>
          <p14:tracePt t="92325" x="4400550" y="2501900"/>
          <p14:tracePt t="92341" x="4394200" y="2501900"/>
          <p14:tracePt t="92358" x="4387850" y="2501900"/>
          <p14:tracePt t="92375" x="4387850" y="2508250"/>
          <p14:tracePt t="92391" x="4381500" y="2508250"/>
          <p14:tracePt t="92424" x="4375150" y="2508250"/>
          <p14:tracePt t="92441" x="4368800" y="2514600"/>
          <p14:tracePt t="92457" x="4362450" y="2514600"/>
          <p14:tracePt t="92474" x="4349750" y="2520950"/>
          <p14:tracePt t="92491" x="4349750" y="2527300"/>
          <p14:tracePt t="92507" x="4337050" y="2533650"/>
          <p14:tracePt t="92524" x="4330700" y="2533650"/>
          <p14:tracePt t="92541" x="4318000" y="2546350"/>
          <p14:tracePt t="92558" x="4311650" y="2546350"/>
          <p14:tracePt t="93023" x="4305300" y="2546350"/>
          <p14:tracePt t="93478" x="4298950" y="2546350"/>
          <p14:tracePt t="93521" x="4298950" y="2552700"/>
          <p14:tracePt t="93533" x="4292600" y="2552700"/>
          <p14:tracePt t="93585" x="4286250" y="2559050"/>
          <p14:tracePt t="93649" x="4279900" y="2565400"/>
          <p14:tracePt t="93744" x="4279900" y="2571750"/>
          <p14:tracePt t="93766" x="4273550" y="2571750"/>
          <p14:tracePt t="93797" x="4273550" y="2578100"/>
          <p14:tracePt t="93850" x="4273550" y="2584450"/>
          <p14:tracePt t="93860" x="4267200" y="2584450"/>
          <p14:tracePt t="93881" x="4260850" y="2584450"/>
          <p14:tracePt t="93891" x="4260850" y="2590800"/>
          <p14:tracePt t="93901" x="4254500" y="2590800"/>
          <p14:tracePt t="93912" x="4248150" y="2597150"/>
          <p14:tracePt t="93923" x="4241800" y="2597150"/>
          <p14:tracePt t="93939" x="4241800" y="2603500"/>
          <p14:tracePt t="93956" x="4235450" y="2609850"/>
          <p14:tracePt t="93973" x="4222750" y="2609850"/>
          <p14:tracePt t="93989" x="4203700" y="2622550"/>
          <p14:tracePt t="94006" x="4197350" y="2622550"/>
          <p14:tracePt t="94023" x="4171950" y="2635250"/>
          <p14:tracePt t="94039" x="4159250" y="2635250"/>
          <p14:tracePt t="94056" x="4146550" y="2647950"/>
          <p14:tracePt t="94072" x="4127500" y="2654300"/>
          <p14:tracePt t="94089" x="4121150" y="2654300"/>
          <p14:tracePt t="94106" x="4102100" y="2673350"/>
          <p14:tracePt t="94122" x="4089400" y="2679700"/>
          <p14:tracePt t="94139" x="4076700" y="2698750"/>
          <p14:tracePt t="94156" x="4057650" y="2724150"/>
          <p14:tracePt t="94173" x="4051300" y="2730500"/>
          <p14:tracePt t="94189" x="4038600" y="2743200"/>
          <p14:tracePt t="94207" x="4032250" y="2749550"/>
          <p14:tracePt t="94223" x="4019550" y="2762250"/>
          <p14:tracePt t="94240" x="4006850" y="2781300"/>
          <p14:tracePt t="94256" x="3987800" y="2800350"/>
          <p14:tracePt t="94273" x="3962400" y="2819400"/>
          <p14:tracePt t="94290" x="3956050" y="2832100"/>
          <p14:tracePt t="94306" x="3937000" y="2851150"/>
          <p14:tracePt t="94323" x="3917950" y="2863850"/>
          <p14:tracePt t="94339" x="3905250" y="2889250"/>
          <p14:tracePt t="94357" x="3892550" y="2914650"/>
          <p14:tracePt t="94373" x="3873500" y="2959100"/>
          <p14:tracePt t="94390" x="3860800" y="2990850"/>
          <p14:tracePt t="94406" x="3860800" y="3003550"/>
          <p14:tracePt t="94423" x="3848100" y="3022600"/>
          <p14:tracePt t="94439" x="3841750" y="3035300"/>
          <p14:tracePt t="94456" x="3835400" y="3060700"/>
          <p14:tracePt t="94473" x="3822700" y="3079750"/>
          <p14:tracePt t="94489" x="3822700" y="3086100"/>
          <p14:tracePt t="94507" x="3816350" y="3098800"/>
          <p14:tracePt t="94523" x="3810000" y="3111500"/>
          <p14:tracePt t="94540" x="3797300" y="3130550"/>
          <p14:tracePt t="94556" x="3784600" y="3149600"/>
          <p14:tracePt t="94558" x="3771900" y="3175000"/>
          <p14:tracePt t="94572" x="3765550" y="3200400"/>
          <p14:tracePt t="94590" x="3752850" y="3251200"/>
          <p14:tracePt t="94606" x="3746500" y="3282950"/>
          <p14:tracePt t="94622" x="3733800" y="3340100"/>
          <p14:tracePt t="94639" x="3733800" y="3378200"/>
          <p14:tracePt t="94656" x="3721100" y="3448050"/>
          <p14:tracePt t="94673" x="3714750" y="3492500"/>
          <p14:tracePt t="94689" x="3695700" y="3587750"/>
          <p14:tracePt t="94707" x="3689350" y="3638550"/>
          <p14:tracePt t="94722" x="3657600" y="3784600"/>
          <p14:tracePt t="94739" x="3632200" y="3892550"/>
          <p14:tracePt t="94756" x="3625850" y="3981450"/>
          <p14:tracePt t="94772" x="3606800" y="4127500"/>
          <p14:tracePt t="94789" x="3594100" y="4165600"/>
          <p14:tracePt t="94805" x="3581400" y="4260850"/>
          <p14:tracePt t="94823" x="3581400" y="4362450"/>
          <p14:tracePt t="94840" x="3581400" y="4400550"/>
          <p14:tracePt t="94857" x="3581400" y="4451350"/>
          <p14:tracePt t="95394" x="3575050" y="4457700"/>
          <p14:tracePt t="95405" x="3575050" y="4464050"/>
          <p14:tracePt t="95415" x="3568700" y="4464050"/>
          <p14:tracePt t="95426" x="3562350" y="4470400"/>
          <p14:tracePt t="95438" x="3556000" y="4476750"/>
          <p14:tracePt t="95458" x="3549650" y="4476750"/>
          <p14:tracePt t="95471" x="3549650" y="4483100"/>
          <p14:tracePt t="95488" x="3543300" y="4489450"/>
          <p14:tracePt t="95504" x="3543300" y="4495800"/>
          <p14:tracePt t="95521" x="3536950" y="4502150"/>
          <p14:tracePt t="95538" x="3536950" y="4508500"/>
          <p14:tracePt t="95554" x="3530600" y="4508500"/>
          <p14:tracePt t="95596" x="3524250" y="4508500"/>
          <p14:tracePt t="95628" x="3524250" y="4514850"/>
          <p14:tracePt t="95650" x="3517900" y="4514850"/>
          <p14:tracePt t="95680" x="3517900" y="4521200"/>
          <p14:tracePt t="95691" x="3511550" y="4521200"/>
          <p14:tracePt t="95702" x="3511550" y="4527550"/>
          <p14:tracePt t="95724" x="3505200" y="4533900"/>
          <p14:tracePt t="95733" x="3505200" y="4540250"/>
          <p14:tracePt t="95753" x="3505200" y="4546600"/>
          <p14:tracePt t="95785" x="3505200" y="4552950"/>
          <p14:tracePt t="95807" x="3505200" y="4559300"/>
          <p14:tracePt t="95818" x="3505200" y="4565650"/>
          <p14:tracePt t="95850" x="3505200" y="4572000"/>
          <p14:tracePt t="95861" x="3505200" y="4578350"/>
          <p14:tracePt t="95872" x="3505200" y="4584700"/>
          <p14:tracePt t="95892" x="3505200" y="4591050"/>
          <p14:tracePt t="95905" x="3505200" y="4597400"/>
          <p14:tracePt t="95922" x="3505200" y="4603750"/>
          <p14:tracePt t="95938" x="3498850" y="4616450"/>
          <p14:tracePt t="95956" x="3498850" y="4629150"/>
          <p14:tracePt t="95971" x="3498850" y="4641850"/>
          <p14:tracePt t="95988" x="3498850" y="4660900"/>
          <p14:tracePt t="96004" x="3498850" y="4667250"/>
          <p14:tracePt t="96021" x="3498850" y="4679950"/>
          <p14:tracePt t="96037" x="3498850" y="4692650"/>
          <p14:tracePt t="96054" x="3498850" y="4711700"/>
          <p14:tracePt t="96071" x="3498850" y="4749800"/>
          <p14:tracePt t="96087" x="3498850" y="4781550"/>
          <p14:tracePt t="96104" x="3498850" y="4826000"/>
          <p14:tracePt t="96121" x="3498850" y="4857750"/>
          <p14:tracePt t="96137" x="3498850" y="4914900"/>
          <p14:tracePt t="96154" x="3498850" y="4953000"/>
          <p14:tracePt t="96171" x="3498850" y="5118100"/>
          <p14:tracePt t="96188" x="3498850" y="5264150"/>
          <p14:tracePt t="96204" x="3498850" y="5327650"/>
          <p14:tracePt t="96221" x="3517900" y="5467350"/>
          <p14:tracePt t="96237" x="3530600" y="5524500"/>
          <p14:tracePt t="96254" x="3536950" y="5581650"/>
          <p14:tracePt t="96271" x="3536950" y="5594350"/>
          <p14:tracePt t="96287" x="3543300" y="5600700"/>
          <p14:tracePt t="96697" x="3543300" y="5607050"/>
          <p14:tracePt t="96707" x="3543300" y="5632450"/>
          <p14:tracePt t="96719" x="3543300" y="5657850"/>
          <p14:tracePt t="96730" x="3543300" y="5676900"/>
          <p14:tracePt t="96740" x="3549650" y="5702300"/>
          <p14:tracePt t="96754" x="3549650" y="5746750"/>
          <p14:tracePt t="96771" x="3562350" y="5842000"/>
          <p14:tracePt t="96787" x="3562350" y="5873750"/>
          <p14:tracePt t="96804" x="3581400" y="5930900"/>
          <p14:tracePt t="96820" x="3587750" y="5962650"/>
          <p14:tracePt t="96837" x="3613150" y="6057900"/>
          <p14:tracePt t="96855" x="3644900" y="6115050"/>
          <p14:tracePt t="96870" x="3708400" y="6248400"/>
          <p14:tracePt t="96888" x="3784600" y="6362700"/>
          <p14:tracePt t="96904" x="3822700" y="6407150"/>
          <p14:tracePt t="96921" x="3879850" y="6464300"/>
          <p14:tracePt t="96938" x="3911600" y="6489700"/>
          <p14:tracePt t="96954" x="4013200" y="6527800"/>
          <p14:tracePt t="96971" x="4171950" y="6565900"/>
          <p14:tracePt t="96987" x="4248150" y="6565900"/>
          <p14:tracePt t="97004" x="4349750" y="6565900"/>
          <p14:tracePt t="97020" x="4375150" y="6565900"/>
          <p14:tracePt t="97037" x="4451350" y="6565900"/>
          <p14:tracePt t="97053" x="4483100" y="6565900"/>
          <p14:tracePt t="97070" x="4565650" y="6546850"/>
          <p14:tracePt t="97087" x="4584700" y="6534150"/>
          <p14:tracePt t="97103" x="4629150" y="6502400"/>
          <p14:tracePt t="97120" x="4686300" y="6457950"/>
          <p14:tracePt t="97136" x="4718050" y="6419850"/>
          <p14:tracePt t="97153" x="4781550" y="6330950"/>
          <p14:tracePt t="97170" x="4819650" y="6286500"/>
          <p14:tracePt t="97187" x="4889500" y="6197600"/>
          <p14:tracePt t="97204" x="4978400" y="6089650"/>
          <p14:tracePt t="97220" x="5010150" y="6045200"/>
          <p14:tracePt t="97237" x="5086350" y="5943600"/>
          <p14:tracePt t="97254" x="5124450" y="5886450"/>
          <p14:tracePt t="97270" x="5200650" y="5791200"/>
          <p14:tracePt t="97287" x="5226050" y="5759450"/>
          <p14:tracePt t="97303" x="5257800" y="5695950"/>
          <p14:tracePt t="97320" x="5283200" y="5632450"/>
          <p14:tracePt t="97337" x="5302250" y="5613400"/>
          <p14:tracePt t="97353" x="5321300" y="5568950"/>
          <p14:tracePt t="97370" x="5327650" y="5549900"/>
          <p14:tracePt t="97387" x="5353050" y="5486400"/>
          <p14:tracePt t="97404" x="5359400" y="5448300"/>
          <p14:tracePt t="97420" x="5372100" y="5384800"/>
          <p14:tracePt t="97437" x="5397500" y="5302250"/>
          <p14:tracePt t="97453" x="5403850" y="5270500"/>
          <p14:tracePt t="97471" x="5441950" y="5162550"/>
          <p14:tracePt t="97487" x="5461000" y="5105400"/>
          <p14:tracePt t="97504" x="5486400" y="5022850"/>
          <p14:tracePt t="97521" x="5492750" y="4959350"/>
          <p14:tracePt t="97536" x="5505450" y="4914900"/>
          <p14:tracePt t="97553" x="5518150" y="4806950"/>
          <p14:tracePt t="97570" x="5518150" y="4743450"/>
          <p14:tracePt t="97586" x="5530850" y="4438650"/>
          <p14:tracePt t="97603" x="5530850" y="4279900"/>
          <p14:tracePt t="97619" x="5530850" y="4051300"/>
          <p14:tracePt t="97636" x="5518150" y="3975100"/>
          <p14:tracePt t="97653" x="5473700" y="3848100"/>
          <p14:tracePt t="97669" x="5422900" y="3740150"/>
          <p14:tracePt t="97686" x="5384800" y="3683000"/>
          <p14:tracePt t="97703" x="5321300" y="3581400"/>
          <p14:tracePt t="97720" x="5276850" y="3536950"/>
          <p14:tracePt t="97736" x="5175250" y="3416300"/>
          <p14:tracePt t="97753" x="5130800" y="3371850"/>
          <p14:tracePt t="97770" x="5073650" y="3314700"/>
          <p14:tracePt t="97787" x="5060950" y="3302000"/>
          <p14:tracePt t="102081" x="5041900" y="3302000"/>
          <p14:tracePt t="102092" x="5016500" y="3289300"/>
          <p14:tracePt t="102102" x="4978400" y="3289300"/>
          <p14:tracePt t="102115" x="4940300" y="3282950"/>
          <p14:tracePt t="102132" x="4883150" y="3276600"/>
          <p14:tracePt t="102148" x="4692650" y="3257550"/>
          <p14:tracePt t="102166" x="4552950" y="3257550"/>
          <p14:tracePt t="102182" x="4476750" y="3257550"/>
          <p14:tracePt t="102198" x="4210050" y="3270250"/>
          <p14:tracePt t="102217" x="4083050" y="3282950"/>
          <p14:tracePt t="102233" x="3867150" y="3321050"/>
          <p14:tracePt t="102250" x="3727450" y="3333750"/>
          <p14:tracePt t="102267" x="3498850" y="3340100"/>
          <p14:tracePt t="102284" x="3276600" y="3371850"/>
          <p14:tracePt t="102299" x="3149600" y="3416300"/>
          <p14:tracePt t="102316" x="2946400" y="3498850"/>
          <p14:tracePt t="102332" x="2870200" y="3543300"/>
          <p14:tracePt t="102348" x="2730500" y="3613150"/>
          <p14:tracePt t="102365" x="2673350" y="3638550"/>
          <p14:tracePt t="102382" x="2552700" y="3683000"/>
          <p14:tracePt t="102399" x="2476500" y="3721100"/>
          <p14:tracePt t="102415" x="2457450" y="3733800"/>
          <p14:tracePt t="102432" x="2413000" y="3752850"/>
          <p14:tracePt t="102448" x="2393950" y="3759200"/>
          <p14:tracePt t="102465" x="2368550" y="3784600"/>
          <p14:tracePt t="102482" x="2362200" y="3797300"/>
          <p14:tracePt t="102498" x="2336800" y="3810000"/>
          <p14:tracePt t="102515" x="2317750" y="3835400"/>
          <p14:tracePt t="102532" x="2298700" y="3854450"/>
          <p14:tracePt t="102549" x="2266950" y="3930650"/>
          <p14:tracePt t="102565" x="2247900" y="3962400"/>
          <p14:tracePt t="102581" x="2228850" y="4025900"/>
          <p14:tracePt t="102598" x="2209800" y="4057650"/>
          <p14:tracePt t="102615" x="2184400" y="4121150"/>
          <p14:tracePt t="102631" x="2165350" y="4191000"/>
          <p14:tracePt t="102648" x="2165350" y="4229100"/>
          <p14:tracePt t="102665" x="2152650" y="4298950"/>
          <p14:tracePt t="102682" x="2152650" y="4337050"/>
          <p14:tracePt t="102699" x="2171700" y="4413250"/>
          <p14:tracePt t="102717" x="2184400" y="4432300"/>
          <p14:tracePt t="102734" x="2235200" y="4489450"/>
          <p14:tracePt t="102750" x="2336800" y="4559300"/>
          <p14:tracePt t="102766" x="2406650" y="4591050"/>
          <p14:tracePt t="102783" x="2540000" y="4641850"/>
          <p14:tracePt t="102800" x="2590800" y="4648200"/>
          <p14:tracePt t="102816" x="2635250" y="4654550"/>
          <p14:tracePt t="102834" x="2654300" y="4654550"/>
          <p14:tracePt t="102865" x="2660650" y="4654550"/>
          <p14:tracePt t="102918" x="2660650" y="4648200"/>
          <p14:tracePt t="102929" x="2660650" y="4635500"/>
          <p14:tracePt t="102940" x="2654300" y="4610100"/>
          <p14:tracePt t="102950" x="2635250" y="4578350"/>
          <p14:tracePt t="102965" x="2603500" y="4540250"/>
          <p14:tracePt t="102981" x="2527300" y="4438650"/>
          <p14:tracePt t="102998" x="2470150" y="4387850"/>
          <p14:tracePt t="103016" x="2381250" y="4337050"/>
          <p14:tracePt t="103032" x="2311400" y="4305300"/>
          <p14:tracePt t="103049" x="2203450" y="4279900"/>
          <p14:tracePt t="103067" x="2165350" y="4279900"/>
          <p14:tracePt t="103082" x="2095500" y="4292600"/>
          <p14:tracePt t="103098" x="2025650" y="4368800"/>
          <p14:tracePt t="103115" x="1993900" y="4451350"/>
          <p14:tracePt t="103131" x="1949450" y="4559300"/>
          <p14:tracePt t="103148" x="1936750" y="4603750"/>
          <p14:tracePt t="103165" x="1930400" y="4641850"/>
          <p14:tracePt t="103182" x="1930400" y="4654550"/>
          <p14:tracePt t="103197" x="1930400" y="4667250"/>
          <p14:tracePt t="103214" x="1930400" y="4673600"/>
          <p14:tracePt t="103256" x="1930400" y="4679950"/>
          <p14:tracePt t="104325" x="1930400" y="4673600"/>
          <p14:tracePt t="104335" x="1930400" y="4667250"/>
          <p14:tracePt t="104346" x="1936750" y="4667250"/>
          <p14:tracePt t="104356" x="1943100" y="4660900"/>
          <p14:tracePt t="104368" x="1949450" y="4654550"/>
          <p14:tracePt t="104380" x="1949450" y="4648200"/>
          <p14:tracePt t="104396" x="1955800" y="4648200"/>
          <p14:tracePt t="104413" x="1974850" y="4635500"/>
          <p14:tracePt t="104430" x="1987550" y="4629150"/>
          <p14:tracePt t="104447" x="2012950" y="4622800"/>
          <p14:tracePt t="104463" x="2044700" y="4616450"/>
          <p14:tracePt t="104480" x="2057400" y="4616450"/>
          <p14:tracePt t="104496" x="2089150" y="4616450"/>
          <p14:tracePt t="104514" x="2101850" y="4616450"/>
          <p14:tracePt t="104531" x="2139950" y="4616450"/>
          <p14:tracePt t="104548" x="2178050" y="4616450"/>
          <p14:tracePt t="104564" x="2197100" y="4616450"/>
          <p14:tracePt t="104581" x="2241550" y="4616450"/>
          <p14:tracePt t="104597" x="2273300" y="4616450"/>
          <p14:tracePt t="104614" x="2336800" y="4616450"/>
          <p14:tracePt t="104631" x="2374900" y="4616450"/>
          <p14:tracePt t="104646" x="2457450" y="4616450"/>
          <p14:tracePt t="104665" x="2559050" y="4616450"/>
          <p14:tracePt t="104681" x="2609850" y="4603750"/>
          <p14:tracePt t="104698" x="2692400" y="4591050"/>
          <p14:tracePt t="104714" x="2724150" y="4584700"/>
          <p14:tracePt t="104730" x="2755900" y="4572000"/>
          <p14:tracePt t="104747" x="2762250" y="4572000"/>
          <p14:tracePt t="104763" x="2774950" y="4572000"/>
          <p14:tracePt t="104781" x="2781300" y="4572000"/>
          <p14:tracePt t="104814" x="2787650" y="4572000"/>
          <p14:tracePt t="104886" x="2794000" y="4572000"/>
          <p14:tracePt t="104897" x="2800350" y="4572000"/>
          <p14:tracePt t="104909" x="2813050" y="4572000"/>
          <p14:tracePt t="104919" x="2832100" y="4572000"/>
          <p14:tracePt t="104930" x="2851150" y="4578350"/>
          <p14:tracePt t="104946" x="2876550" y="4578350"/>
          <p14:tracePt t="104963" x="2921000" y="4584700"/>
          <p14:tracePt t="104980" x="2946400" y="4591050"/>
          <p14:tracePt t="104996" x="2978150" y="4597400"/>
          <p14:tracePt t="105013" x="2997200" y="4597400"/>
          <p14:tracePt t="105030" x="3009900" y="4597400"/>
          <p14:tracePt t="105066" x="3016250" y="4597400"/>
          <p14:tracePt t="105108" x="3022600" y="4597400"/>
          <p14:tracePt t="105554" x="3028950" y="4597400"/>
          <p14:tracePt t="105565" x="3035300" y="4597400"/>
          <p14:tracePt t="105575" x="3048000" y="4603750"/>
          <p14:tracePt t="105586" x="3060700" y="4603750"/>
          <p14:tracePt t="105597" x="3079750" y="4603750"/>
          <p14:tracePt t="105613" x="3098800" y="4610100"/>
          <p14:tracePt t="105629" x="3143250" y="4616450"/>
          <p14:tracePt t="105646" x="3162300" y="4622800"/>
          <p14:tracePt t="105663" x="3200400" y="4629150"/>
          <p14:tracePt t="105680" x="3225800" y="4635500"/>
          <p14:tracePt t="105696" x="3238500" y="4641850"/>
          <p14:tracePt t="105713" x="3251200" y="4648200"/>
          <p14:tracePt t="105729" x="3257550" y="4654550"/>
          <p14:tracePt t="105746" x="3263900" y="4654550"/>
          <p14:tracePt t="105762" x="3270250" y="4660900"/>
          <p14:tracePt t="105798" x="3276600" y="4660900"/>
          <p14:tracePt t="105813" x="3276600" y="4667250"/>
          <p14:tracePt t="105881" x="3282950" y="4667250"/>
          <p14:tracePt t="106486" x="3270250" y="4654550"/>
          <p14:tracePt t="106494" x="3257550" y="4641850"/>
          <p14:tracePt t="106505" x="3244850" y="4629150"/>
          <p14:tracePt t="106516" x="3225800" y="4603750"/>
          <p14:tracePt t="106528" x="3181350" y="4565650"/>
          <p14:tracePt t="106545" x="3143250" y="4546600"/>
          <p14:tracePt t="106561" x="3067050" y="4502150"/>
          <p14:tracePt t="106578" x="3022600" y="4476750"/>
          <p14:tracePt t="106595" x="2927350" y="4457700"/>
          <p14:tracePt t="106612" x="2819400" y="4419600"/>
          <p14:tracePt t="106628" x="2768600" y="4419600"/>
          <p14:tracePt t="106645" x="2692400" y="4419600"/>
          <p14:tracePt t="106661" x="2660650" y="4419600"/>
          <p14:tracePt t="106678" x="2559050" y="4419600"/>
          <p14:tracePt t="106695" x="2508250" y="4425950"/>
          <p14:tracePt t="106711" x="2400300" y="4457700"/>
          <p14:tracePt t="106728" x="2311400" y="4502150"/>
          <p14:tracePt t="106745" x="2266950" y="4527550"/>
          <p14:tracePt t="106761" x="2127250" y="4648200"/>
          <p14:tracePt t="106778" x="2051050" y="4737100"/>
          <p14:tracePt t="106795" x="1905000" y="4889500"/>
          <p14:tracePt t="106812" x="1860550" y="4933950"/>
          <p14:tracePt t="106828" x="1803400" y="5003800"/>
          <p14:tracePt t="106845" x="1784350" y="5029200"/>
          <p14:tracePt t="106862" x="1778000" y="5035550"/>
          <p14:tracePt t="106878" x="1771650" y="5048250"/>
          <p14:tracePt t="106895" x="1771650" y="5054600"/>
          <p14:tracePt t="106911" x="1765300" y="5054600"/>
          <p14:tracePt t="109848" x="1758950" y="5054600"/>
          <p14:tracePt t="109858" x="1758950" y="5048250"/>
          <p14:tracePt t="109868" x="1752600" y="5041900"/>
          <p14:tracePt t="109880" x="1752600" y="5035550"/>
          <p14:tracePt t="109892" x="1746250" y="5022850"/>
          <p14:tracePt t="109908" x="1746250" y="5016500"/>
          <p14:tracePt t="109925" x="1739900" y="5003800"/>
          <p14:tracePt t="109942" x="1733550" y="4978400"/>
          <p14:tracePt t="109958" x="1720850" y="4940300"/>
          <p14:tracePt t="109975" x="1708150" y="4895850"/>
          <p14:tracePt t="109991" x="1701800" y="4876800"/>
          <p14:tracePt t="110008" x="1689100" y="4826000"/>
          <p14:tracePt t="110025" x="1689100" y="4806950"/>
          <p14:tracePt t="110041" x="1682750" y="4775200"/>
          <p14:tracePt t="110058" x="1676400" y="4737100"/>
          <p14:tracePt t="110075" x="1663700" y="4724400"/>
          <p14:tracePt t="110091" x="1663700" y="4711700"/>
          <p14:tracePt t="110108" x="1657350" y="4699000"/>
          <p14:tracePt t="110125" x="1657350" y="4679950"/>
          <p14:tracePt t="110142" x="1657350" y="4667250"/>
          <p14:tracePt t="110158" x="1657350" y="4654550"/>
          <p14:tracePt t="110175" x="1657350" y="4648200"/>
          <p14:tracePt t="110191" x="1651000" y="4635500"/>
          <p14:tracePt t="110208" x="1651000" y="4610100"/>
          <p14:tracePt t="110226" x="1651000" y="4597400"/>
          <p14:tracePt t="110242" x="1631950" y="4527550"/>
          <p14:tracePt t="110259" x="1631950" y="4495800"/>
          <p14:tracePt t="110276" x="1625600" y="4451350"/>
          <p14:tracePt t="110293" x="1619250" y="4425950"/>
          <p14:tracePt t="110310" x="1619250" y="4419600"/>
          <p14:tracePt t="110327" x="1619250" y="4394200"/>
          <p14:tracePt t="110342" x="1612900" y="4381500"/>
          <p14:tracePt t="110358" x="1612900" y="4362450"/>
          <p14:tracePt t="110375" x="1612900" y="4349750"/>
          <p14:tracePt t="110392" x="1606550" y="4324350"/>
          <p14:tracePt t="110409" x="1606550" y="4292600"/>
          <p14:tracePt t="110425" x="1600200" y="4273550"/>
          <p14:tracePt t="110442" x="1600200" y="4241800"/>
          <p14:tracePt t="110458" x="1600200" y="4222750"/>
          <p14:tracePt t="110474" x="1600200" y="4191000"/>
          <p14:tracePt t="110491" x="1600200" y="4178300"/>
          <p14:tracePt t="110508" x="1600200" y="4152900"/>
          <p14:tracePt t="110525" x="1600200" y="4121150"/>
          <p14:tracePt t="110541" x="1600200" y="4108450"/>
          <p14:tracePt t="110558" x="1606550" y="4083050"/>
          <p14:tracePt t="110574" x="1612900" y="4076700"/>
          <p14:tracePt t="110591" x="1619250" y="4051300"/>
          <p14:tracePt t="110608" x="1625600" y="4038600"/>
          <p14:tracePt t="110625" x="1625600" y="4032250"/>
          <p14:tracePt t="118576" x="1625600" y="4025900"/>
          <p14:tracePt t="118587" x="1625600" y="4019550"/>
          <p14:tracePt t="118598" x="1625600" y="3994150"/>
          <p14:tracePt t="118609" x="1625600" y="3968750"/>
          <p14:tracePt t="118621" x="1625600" y="3930650"/>
          <p14:tracePt t="118635" x="1625600" y="3867150"/>
          <p14:tracePt t="118652" x="1625600" y="3714750"/>
          <p14:tracePt t="118668" x="1619250" y="3632200"/>
          <p14:tracePt t="118685" x="1612900" y="3479800"/>
          <p14:tracePt t="118703" x="1612900" y="3365500"/>
          <p14:tracePt t="118719" x="1600200" y="3213100"/>
          <p14:tracePt t="118734" x="1593850" y="3117850"/>
          <p14:tracePt t="118751" x="1593850" y="3079750"/>
          <p14:tracePt t="118768" x="1587500" y="3022600"/>
          <p14:tracePt t="118784" x="1574800" y="2990850"/>
          <p14:tracePt t="118801" x="1568450" y="2927350"/>
          <p14:tracePt t="118818" x="1562100" y="2901950"/>
          <p14:tracePt t="118834" x="1562100" y="2857500"/>
          <p14:tracePt t="118851" x="1555750" y="2819400"/>
          <p14:tracePt t="118867" x="1549400" y="2806700"/>
          <p14:tracePt t="118884" x="1543050" y="2781300"/>
          <p14:tracePt t="118900" x="1536700" y="2768600"/>
          <p14:tracePt t="118918" x="1536700" y="2736850"/>
          <p14:tracePt t="118936" x="1530350" y="2724150"/>
          <p14:tracePt t="118950" x="1530350" y="2705100"/>
          <p14:tracePt t="118967" x="1524000" y="2686050"/>
          <p14:tracePt t="118984" x="1524000" y="2679700"/>
          <p14:tracePt t="119001" x="1517650" y="2667000"/>
          <p14:tracePt t="119018" x="1517650" y="2654300"/>
          <p14:tracePt t="119034" x="1511300" y="2641600"/>
          <p14:tracePt t="119067" x="1511300" y="2628900"/>
          <p14:tracePt t="119100" x="1511300" y="2622550"/>
          <p14:tracePt t="119126" x="1511300" y="2616200"/>
          <p14:tracePt t="119137" x="1511300" y="2609850"/>
          <p14:tracePt t="119150" x="1511300" y="2603500"/>
          <p14:tracePt t="119167" x="1511300" y="2597150"/>
          <p14:tracePt t="119183" x="1511300" y="2578100"/>
          <p14:tracePt t="119200" x="1511300" y="2571750"/>
          <p14:tracePt t="119233" x="1511300" y="2565400"/>
          <p14:tracePt t="119275" x="1511300" y="2559050"/>
          <p14:tracePt t="119350" x="1511300" y="2552700"/>
          <p14:tracePt t="121014" x="1517650" y="2546350"/>
          <p14:tracePt t="121025" x="1524000" y="2546350"/>
          <p14:tracePt t="121036" x="1536700" y="2546350"/>
          <p14:tracePt t="121049" x="1549400" y="2540000"/>
          <p14:tracePt t="121065" x="1555750" y="2540000"/>
          <p14:tracePt t="121082" x="1606550" y="2533650"/>
          <p14:tracePt t="121099" x="1651000" y="2533650"/>
          <p14:tracePt t="121115" x="1670050" y="2533650"/>
          <p14:tracePt t="121132" x="1720850" y="2533650"/>
          <p14:tracePt t="121149" x="1746250" y="2533650"/>
          <p14:tracePt t="121166" x="1816100" y="2533650"/>
          <p14:tracePt t="121184" x="1873250" y="2533650"/>
          <p14:tracePt t="121199" x="1898650" y="2533650"/>
          <p14:tracePt t="121216" x="1949450" y="2533650"/>
          <p14:tracePt t="121234" x="1974850" y="2533650"/>
          <p14:tracePt t="121250" x="2101850" y="2533650"/>
          <p14:tracePt t="121265" x="2165350" y="2533650"/>
          <p14:tracePt t="121281" x="2254250" y="2546350"/>
          <p14:tracePt t="121298" x="2298700" y="2546350"/>
          <p14:tracePt t="121315" x="2393950" y="2571750"/>
          <p14:tracePt t="121331" x="2514600" y="2590800"/>
          <p14:tracePt t="121348" x="2565400" y="2609850"/>
          <p14:tracePt t="121365" x="2647950" y="2616200"/>
          <p14:tracePt t="121381" x="2679700" y="2628900"/>
          <p14:tracePt t="121861" x="2692400" y="2628900"/>
          <p14:tracePt t="121872" x="2705100" y="2628900"/>
          <p14:tracePt t="121883" x="2724150" y="2628900"/>
          <p14:tracePt t="121900" x="2743200" y="2628900"/>
          <p14:tracePt t="121914" x="2800350" y="2628900"/>
          <p14:tracePt t="121931" x="2838450" y="2628900"/>
          <p14:tracePt t="121947" x="2971800" y="2616200"/>
          <p14:tracePt t="121964" x="3048000" y="2597150"/>
          <p14:tracePt t="121981" x="3181350" y="2559050"/>
          <p14:tracePt t="121998" x="3276600" y="2546350"/>
          <p14:tracePt t="122014" x="3327400" y="2533650"/>
          <p14:tracePt t="122031" x="3409950" y="2527300"/>
          <p14:tracePt t="122047" x="3441700" y="2527300"/>
          <p14:tracePt t="122064" x="3473450" y="2527300"/>
          <p14:tracePt t="122081" x="3486150" y="2527300"/>
          <p14:tracePt t="122097" x="3492500" y="2527300"/>
          <p14:tracePt t="122114" x="3498850" y="2527300"/>
          <p14:tracePt t="122146" x="3505200" y="2527300"/>
          <p14:tracePt t="122198" x="3511550" y="2527300"/>
          <p14:tracePt t="122782" x="3505200" y="2527300"/>
          <p14:tracePt t="122791" x="3492500" y="2527300"/>
          <p14:tracePt t="122803" x="3473450" y="2527300"/>
          <p14:tracePt t="122813" x="3460750" y="2527300"/>
          <p14:tracePt t="122830" x="3441700" y="2533650"/>
          <p14:tracePt t="122848" x="3340100" y="2584450"/>
          <p14:tracePt t="122865" x="3276600" y="2628900"/>
          <p14:tracePt t="122882" x="3098800" y="2711450"/>
          <p14:tracePt t="122898" x="2978150" y="2768600"/>
          <p14:tracePt t="122914" x="2908300" y="2806700"/>
          <p14:tracePt t="122931" x="2762250" y="2851150"/>
          <p14:tracePt t="122947" x="2692400" y="2876550"/>
          <p14:tracePt t="122964" x="2584450" y="2889250"/>
          <p14:tracePt t="122980" x="2559050" y="2895600"/>
          <p14:tracePt t="122997" x="2501900" y="2908300"/>
          <p14:tracePt t="123014" x="2451100" y="2908300"/>
          <p14:tracePt t="123030" x="2419350" y="2908300"/>
          <p14:tracePt t="123047" x="2374900" y="2908300"/>
          <p14:tracePt t="123064" x="2343150" y="2901950"/>
          <p14:tracePt t="123080" x="2286000" y="2889250"/>
          <p14:tracePt t="123097" x="2254250" y="2876550"/>
          <p14:tracePt t="123113" x="2203450" y="2851150"/>
          <p14:tracePt t="123130" x="2171700" y="2838450"/>
          <p14:tracePt t="123146" x="2152650" y="2832100"/>
          <p14:tracePt t="123163" x="2101850" y="2794000"/>
          <p14:tracePt t="123180" x="2082800" y="2781300"/>
          <p14:tracePt t="123196" x="2038350" y="2762250"/>
          <p14:tracePt t="123213" x="2019300" y="2755900"/>
          <p14:tracePt t="123230" x="1981200" y="2730500"/>
          <p14:tracePt t="123247" x="1955800" y="2717800"/>
          <p14:tracePt t="123263" x="1943100" y="2711450"/>
          <p14:tracePt t="123281" x="1917700" y="2692400"/>
          <p14:tracePt t="123297" x="1905000" y="2692400"/>
          <p14:tracePt t="123314" x="1892300" y="2679700"/>
          <p14:tracePt t="123347" x="1873250" y="2667000"/>
          <p14:tracePt t="123364" x="1860550" y="2667000"/>
          <p14:tracePt t="123381" x="1854200" y="2660650"/>
          <p14:tracePt t="123396" x="1847850" y="2654300"/>
          <p14:tracePt t="123413" x="1847850" y="2647950"/>
          <p14:tracePt t="123429" x="1835150" y="2641600"/>
          <p14:tracePt t="123446" x="1828800" y="2635250"/>
          <p14:tracePt t="123462" x="1822450" y="2635250"/>
          <p14:tracePt t="123479" x="1816100" y="2635250"/>
          <p14:tracePt t="123500" x="1816100" y="2628900"/>
          <p14:tracePt t="123513" x="1809750" y="2628900"/>
          <p14:tracePt t="123542" x="1809750" y="2622550"/>
          <p14:tracePt t="141118" x="1809750" y="2628900"/>
          <p14:tracePt t="141129" x="1797050" y="2647950"/>
          <p14:tracePt t="141139" x="1797050" y="2667000"/>
          <p14:tracePt t="141150" x="1797050" y="2717800"/>
          <p14:tracePt t="141163" x="1797050" y="2806700"/>
          <p14:tracePt t="141180" x="1797050" y="2895600"/>
          <p14:tracePt t="141197" x="1809750" y="3022600"/>
          <p14:tracePt t="141214" x="1873250" y="3219450"/>
          <p14:tracePt t="141230" x="1917700" y="3327400"/>
          <p14:tracePt t="141246" x="2051050" y="3587750"/>
          <p14:tracePt t="141263" x="2114550" y="3695700"/>
          <p14:tracePt t="141280" x="2235200" y="3905250"/>
          <p14:tracePt t="141296" x="2305050" y="4064000"/>
          <p14:tracePt t="141313" x="2406650" y="4216400"/>
          <p14:tracePt t="141330" x="2489200" y="4286250"/>
          <p14:tracePt t="141347" x="2514600" y="4318000"/>
          <p14:tracePt t="141363" x="2559050" y="4356100"/>
          <p14:tracePt t="141380" x="2578100" y="4368800"/>
          <p14:tracePt t="141396" x="2609850" y="4406900"/>
          <p14:tracePt t="141413" x="2622550" y="4425950"/>
          <p14:tracePt t="141430" x="2654300" y="4502150"/>
          <p14:tracePt t="142060" x="2654300" y="4495800"/>
          <p14:tracePt t="142071" x="2654300" y="4483100"/>
          <p14:tracePt t="142082" x="2654300" y="4476750"/>
          <p14:tracePt t="142096" x="2654300" y="4470400"/>
          <p14:tracePt t="142112" x="2660650" y="4464050"/>
          <p14:tracePt t="142129" x="2667000" y="4445000"/>
          <p14:tracePt t="142146" x="2679700" y="4432300"/>
          <p14:tracePt t="142162" x="2686050" y="4425950"/>
          <p14:tracePt t="142179" x="2705100" y="4406900"/>
          <p14:tracePt t="142196" x="2717800" y="4406900"/>
          <p14:tracePt t="142212" x="2724150" y="4406900"/>
          <p14:tracePt t="142229" x="2730500" y="4406900"/>
          <p14:tracePt t="142246" x="2743200" y="4406900"/>
          <p14:tracePt t="142262" x="2749550" y="4406900"/>
          <p14:tracePt t="142279" x="2755900" y="4406900"/>
          <p14:tracePt t="142296" x="2768600" y="4406900"/>
          <p14:tracePt t="142312" x="2774950" y="4406900"/>
          <p14:tracePt t="142329" x="2806700" y="4419600"/>
          <p14:tracePt t="142346" x="2832100" y="4425950"/>
          <p14:tracePt t="142362" x="2889250" y="4445000"/>
          <p14:tracePt t="142379" x="2921000" y="4464050"/>
          <p14:tracePt t="142396" x="2933700" y="4476750"/>
          <p14:tracePt t="142412" x="2959100" y="4476750"/>
          <p14:tracePt t="142429" x="2971800" y="4476750"/>
          <p14:tracePt t="142446" x="2990850" y="4476750"/>
          <p14:tracePt t="142462" x="2997200" y="4476750"/>
          <p14:tracePt t="142479" x="3003550" y="4476750"/>
          <p14:tracePt t="142495" x="3016250" y="4476750"/>
          <p14:tracePt t="142512" x="3022600" y="4476750"/>
          <p14:tracePt t="142529" x="3041650" y="4457700"/>
          <p14:tracePt t="142546" x="3048000" y="4451350"/>
          <p14:tracePt t="142562" x="3073400" y="4438650"/>
          <p14:tracePt t="142579" x="3086100" y="4425950"/>
          <p14:tracePt t="142596" x="3105150" y="4406900"/>
          <p14:tracePt t="142613" x="3117850" y="4394200"/>
          <p14:tracePt t="142629" x="3117850" y="4387850"/>
          <p14:tracePt t="142646" x="3130550" y="4375150"/>
          <p14:tracePt t="142662" x="3136900" y="4368800"/>
          <p14:tracePt t="142679" x="3143250" y="4356100"/>
          <p14:tracePt t="142696" x="3149600" y="4356100"/>
          <p14:tracePt t="142730" x="3155950" y="4349750"/>
          <p14:tracePt t="142835" x="3162300" y="4337050"/>
          <p14:tracePt t="142844" x="3162300" y="4330700"/>
          <p14:tracePt t="142855" x="3162300" y="4318000"/>
          <p14:tracePt t="142866" x="3162300" y="4311650"/>
          <p14:tracePt t="142879" x="3162300" y="4298950"/>
          <p14:tracePt t="142896" x="3162300" y="4286250"/>
          <p14:tracePt t="142912" x="3168650" y="4260850"/>
          <p14:tracePt t="142945" x="3175000" y="4254500"/>
          <p14:tracePt t="142962" x="3175000" y="4248150"/>
          <p14:tracePt t="143015" x="3175000" y="4254500"/>
          <p14:tracePt t="143025" x="3175000" y="4267200"/>
          <p14:tracePt t="143036" x="3175000" y="4286250"/>
          <p14:tracePt t="143047" x="3175000" y="4305300"/>
          <p14:tracePt t="143062" x="3175000" y="4337050"/>
          <p14:tracePt t="143079" x="3175000" y="4375150"/>
          <p14:tracePt t="143096" x="3175000" y="4387850"/>
          <p14:tracePt t="143113" x="3187700" y="4413250"/>
          <p14:tracePt t="143128" x="3200400" y="4419600"/>
          <p14:tracePt t="143145" x="3244850" y="4438650"/>
          <p14:tracePt t="143162" x="3314700" y="4457700"/>
          <p14:tracePt t="143178" x="3346450" y="4464050"/>
          <p14:tracePt t="143197" x="3378200" y="4464050"/>
          <p14:tracePt t="143213" x="3390900" y="4464050"/>
          <p14:tracePt t="143230" x="3409950" y="4457700"/>
          <p14:tracePt t="143894" x="3409950" y="4451350"/>
          <p14:tracePt t="143904" x="3409950" y="4432300"/>
          <p14:tracePt t="143915" x="3409950" y="4419600"/>
          <p14:tracePt t="143929" x="3409950" y="4400550"/>
          <p14:tracePt t="143947" x="3409950" y="4362450"/>
          <p14:tracePt t="143962" x="3409950" y="4343400"/>
          <p14:tracePt t="143979" x="3409950" y="4305300"/>
          <p14:tracePt t="143995" x="3409950" y="4279900"/>
          <p14:tracePt t="144012" x="3409950" y="4222750"/>
          <p14:tracePt t="144028" x="3409950" y="4184650"/>
          <p14:tracePt t="144045" x="3416300" y="4076700"/>
          <p14:tracePt t="144062" x="3429000" y="4006850"/>
          <p14:tracePt t="144078" x="3429000" y="3975100"/>
          <p14:tracePt t="144095" x="3448050" y="3924300"/>
          <p14:tracePt t="144111" x="3448050" y="3905250"/>
          <p14:tracePt t="144128" x="3460750" y="3854450"/>
          <p14:tracePt t="144144" x="3467100" y="3829050"/>
          <p14:tracePt t="144161" x="3473450" y="3778250"/>
          <p14:tracePt t="144177" x="3473450" y="3759200"/>
          <p14:tracePt t="144194" x="3479800" y="3714750"/>
          <p14:tracePt t="144211" x="3492500" y="3683000"/>
          <p14:tracePt t="144227" x="3498850" y="3663950"/>
          <p14:tracePt t="144244" x="3511550" y="3625850"/>
          <p14:tracePt t="144261" x="3517900" y="3606800"/>
          <p14:tracePt t="144278" x="3536950" y="3556000"/>
          <p14:tracePt t="144295" x="3568700" y="3505200"/>
          <p14:tracePt t="144312" x="3575050" y="3486150"/>
          <p14:tracePt t="144328" x="3606800" y="3429000"/>
          <p14:tracePt t="144345" x="3613150" y="3409950"/>
          <p14:tracePt t="144361" x="3632200" y="3378200"/>
          <p14:tracePt t="144378" x="3644900" y="3365500"/>
          <p14:tracePt t="144394" x="3663950" y="3327400"/>
          <p14:tracePt t="144412" x="3683000" y="3302000"/>
          <p14:tracePt t="144428" x="3689350" y="3289300"/>
          <p14:tracePt t="144444" x="3702050" y="3270250"/>
          <p14:tracePt t="144461" x="3708400" y="3257550"/>
          <p14:tracePt t="144478" x="3733800" y="3213100"/>
          <p14:tracePt t="144496" x="3740150" y="3194050"/>
          <p14:tracePt t="144511" x="3759200" y="3143250"/>
          <p14:tracePt t="144528" x="3784600" y="3092450"/>
          <p14:tracePt t="144544" x="3790950" y="3073400"/>
          <p14:tracePt t="144560" x="3810000" y="3022600"/>
          <p14:tracePt t="144577" x="3835400" y="2997200"/>
          <p14:tracePt t="144594" x="3860800" y="2952750"/>
          <p14:tracePt t="144611" x="3879850" y="2921000"/>
          <p14:tracePt t="144627" x="3905250" y="2889250"/>
          <p14:tracePt t="144644" x="3924300" y="2863850"/>
          <p14:tracePt t="144661" x="3943350" y="2838450"/>
          <p14:tracePt t="144677" x="3968750" y="2813050"/>
          <p14:tracePt t="144695" x="3981450" y="2806700"/>
          <p14:tracePt t="144711" x="4000500" y="2787650"/>
          <p14:tracePt t="144729" x="4013200" y="2781300"/>
          <p14:tracePt t="144746" x="4044950" y="2768600"/>
          <p14:tracePt t="144762" x="4102100" y="2762250"/>
          <p14:tracePt t="144777" x="4140200" y="2762250"/>
          <p14:tracePt t="144793" x="4222750" y="2749550"/>
          <p14:tracePt t="144810" x="4267200" y="2743200"/>
          <p14:tracePt t="144827" x="4356100" y="2743200"/>
          <p14:tracePt t="144845" x="4406900" y="2743200"/>
          <p14:tracePt t="144863" x="4495800" y="2743200"/>
          <p14:tracePt t="144878" x="4578350" y="2743200"/>
          <p14:tracePt t="144894" x="4610100" y="2743200"/>
          <p14:tracePt t="144910" x="4654550" y="2743200"/>
          <p14:tracePt t="144927" x="4686300" y="2743200"/>
          <p14:tracePt t="144943" x="4743450" y="2743200"/>
          <p14:tracePt t="144960" x="4768850" y="2736850"/>
          <p14:tracePt t="144977" x="4832350" y="2724150"/>
          <p14:tracePt t="144993" x="4870450" y="2724150"/>
          <p14:tracePt t="145010" x="4883150" y="2724150"/>
          <p14:tracePt t="145027" x="4902200" y="2724150"/>
          <p14:tracePt t="145043" x="4908550" y="2724150"/>
          <p14:tracePt t="146138" x="4902200" y="2717800"/>
          <p14:tracePt t="146148" x="4895850" y="2711450"/>
          <p14:tracePt t="146169" x="4889500" y="2705100"/>
          <p14:tracePt t="146190" x="4889500" y="2698750"/>
          <p14:tracePt t="146212" x="4883150" y="2698750"/>
          <p14:tracePt t="146222" x="4883150" y="2692400"/>
          <p14:tracePt t="146233" x="4876800" y="2686050"/>
          <p14:tracePt t="146244" x="4876800" y="2679700"/>
          <p14:tracePt t="146260" x="4870450" y="2667000"/>
          <p14:tracePt t="146276" x="4870450" y="2660650"/>
          <p14:tracePt t="146293" x="4864100" y="2647950"/>
          <p14:tracePt t="146309" x="4864100" y="2641600"/>
          <p14:tracePt t="146326" x="4864100" y="2628900"/>
          <p14:tracePt t="146343" x="4864100" y="2616200"/>
          <p14:tracePt t="146359" x="4864100" y="2603500"/>
          <p14:tracePt t="146393" x="4864100" y="2590800"/>
          <p14:tracePt t="146409" x="4864100" y="2578100"/>
          <p14:tracePt t="146426" x="4864100" y="2565400"/>
          <p14:tracePt t="146443" x="4864100" y="2552700"/>
          <p14:tracePt t="146459" x="4864100" y="2546350"/>
          <p14:tracePt t="146487" x="4864100" y="2540000"/>
          <p14:tracePt t="146528" x="4864100" y="2533650"/>
          <p14:tracePt t="146582" x="4864100" y="2527300"/>
          <p14:tracePt t="146593" x="4864100" y="2520950"/>
          <p14:tracePt t="146613" x="4864100" y="2514600"/>
          <p14:tracePt t="146624" x="4864100" y="2508250"/>
          <p14:tracePt t="146676" x="4864100" y="2501900"/>
          <p14:tracePt t="146729" x="4864100" y="2495550"/>
          <p14:tracePt t="146750" x="4864100" y="2489200"/>
          <p14:tracePt t="146761" x="4864100" y="2482850"/>
          <p14:tracePt t="146772" x="4864100" y="2476500"/>
          <p14:tracePt t="146783" x="4864100" y="2470150"/>
          <p14:tracePt t="146804" x="4864100" y="2463800"/>
          <p14:tracePt t="146826" x="4864100" y="2457450"/>
          <p14:tracePt t="146857" x="4864100" y="2451100"/>
          <p14:tracePt t="146867" x="4864100" y="2444750"/>
          <p14:tracePt t="146888" x="4864100" y="2438400"/>
          <p14:tracePt t="146899" x="4870450" y="2432050"/>
          <p14:tracePt t="146920" x="4870450" y="2425700"/>
          <p14:tracePt t="146931" x="4876800" y="2413000"/>
          <p14:tracePt t="146942" x="4876800" y="2406650"/>
          <p14:tracePt t="146959" x="4876800" y="2400300"/>
          <p14:tracePt t="146976" x="4889500" y="2381250"/>
          <p14:tracePt t="146994" x="4895850" y="2381250"/>
          <p14:tracePt t="147010" x="4914900" y="2355850"/>
          <p14:tracePt t="147026" x="4953000" y="2330450"/>
          <p14:tracePt t="147043" x="4965700" y="2324100"/>
          <p14:tracePt t="147059" x="4997450" y="2305050"/>
          <p14:tracePt t="147075" x="5016500" y="2298700"/>
          <p14:tracePt t="147092" x="5054600" y="2286000"/>
          <p14:tracePt t="147108" x="5073650" y="2279650"/>
          <p14:tracePt t="147125" x="5118100" y="2266950"/>
          <p14:tracePt t="147143" x="5156200" y="2247900"/>
          <p14:tracePt t="147159" x="5168900" y="2247900"/>
          <p14:tracePt t="147175" x="5194300" y="2235200"/>
          <p14:tracePt t="147192" x="5207000" y="2235200"/>
          <p14:tracePt t="147209" x="5226050" y="2235200"/>
          <p14:tracePt t="147225" x="5232400" y="2235200"/>
          <p14:tracePt t="147242" x="5245100" y="2235200"/>
          <p14:tracePt t="147259" x="5264150" y="2228850"/>
          <p14:tracePt t="147275" x="5270500" y="2228850"/>
          <p14:tracePt t="147291" x="5283200" y="2222500"/>
          <p14:tracePt t="147308" x="5289550" y="2222500"/>
          <p14:tracePt t="147325" x="5308600" y="2222500"/>
          <p14:tracePt t="147341" x="5314950" y="2222500"/>
          <p14:tracePt t="147358" x="5340350" y="2222500"/>
          <p14:tracePt t="147375" x="5353050" y="2222500"/>
          <p14:tracePt t="147391" x="5365750" y="2222500"/>
          <p14:tracePt t="147408" x="5384800" y="2222500"/>
          <p14:tracePt t="147424" x="5391150" y="2222500"/>
          <p14:tracePt t="147441" x="5403850" y="2228850"/>
          <p14:tracePt t="147458" x="5410200" y="2228850"/>
          <p14:tracePt t="147475" x="5422900" y="2241550"/>
          <p14:tracePt t="147491" x="5429250" y="2241550"/>
          <p14:tracePt t="147508" x="5429250" y="2247900"/>
          <p14:tracePt t="151126" x="5435600" y="2247900"/>
          <p14:tracePt t="151136" x="5441950" y="2247900"/>
          <p14:tracePt t="151148" x="5448300" y="2241550"/>
          <p14:tracePt t="151158" x="5473700" y="2235200"/>
          <p14:tracePt t="151171" x="5492750" y="2228850"/>
          <p14:tracePt t="151188" x="5511800" y="2216150"/>
          <p14:tracePt t="151205" x="5568950" y="2209800"/>
          <p14:tracePt t="151221" x="5600700" y="2197100"/>
          <p14:tracePt t="151238" x="5708650" y="2171700"/>
          <p14:tracePt t="151255" x="5816600" y="2165350"/>
          <p14:tracePt t="151273" x="5854700" y="2165350"/>
          <p14:tracePt t="151289" x="5905500" y="2165350"/>
          <p14:tracePt t="151306" x="5943600" y="2165350"/>
          <p14:tracePt t="151323" x="5956300" y="2171700"/>
          <p14:tracePt t="151339" x="5981700" y="2197100"/>
          <p14:tracePt t="151356" x="5994400" y="2203450"/>
          <p14:tracePt t="151372" x="6026150" y="2241550"/>
          <p14:tracePt t="151389" x="6038850" y="2254250"/>
          <p14:tracePt t="151405" x="6070600" y="2305050"/>
          <p14:tracePt t="151423" x="6083300" y="2349500"/>
          <p14:tracePt t="151440" x="6096000" y="2368550"/>
          <p14:tracePt t="151456" x="6102350" y="2387600"/>
          <p14:tracePt t="151472" x="6102350" y="2400300"/>
          <p14:tracePt t="151489" x="6108700" y="2406650"/>
          <p14:tracePt t="151523" x="6108700" y="2413000"/>
          <p14:tracePt t="151741" x="6115050" y="2413000"/>
          <p14:tracePt t="151773" x="6121400" y="2406650"/>
          <p14:tracePt t="151784" x="6127750" y="2400300"/>
          <p14:tracePt t="151794" x="6134100" y="2387600"/>
          <p14:tracePt t="151806" x="6140450" y="2387600"/>
          <p14:tracePt t="151822" x="6146800" y="2374900"/>
          <p14:tracePt t="151838" x="6159500" y="2362200"/>
          <p14:tracePt t="151856" x="6172200" y="2349500"/>
          <p14:tracePt t="151872" x="6203950" y="2336800"/>
          <p14:tracePt t="151888" x="6248400" y="2324100"/>
          <p14:tracePt t="151904" x="6267450" y="2324100"/>
          <p14:tracePt t="151921" x="6299200" y="2324100"/>
          <p14:tracePt t="151938" x="6318250" y="2324100"/>
          <p14:tracePt t="151955" x="6337300" y="2324100"/>
          <p14:tracePt t="151971" x="6350000" y="2324100"/>
          <p14:tracePt t="151987" x="6356350" y="2324100"/>
          <p14:tracePt t="152004" x="6369050" y="2324100"/>
          <p14:tracePt t="152746" x="6369050" y="2317750"/>
          <p14:tracePt t="152757" x="6369050" y="2311400"/>
          <p14:tracePt t="152767" x="6369050" y="2298700"/>
          <p14:tracePt t="152778" x="6369050" y="2292350"/>
          <p14:tracePt t="152800" x="6369050" y="2286000"/>
          <p14:tracePt t="152810" x="6375400" y="2279650"/>
          <p14:tracePt t="152821" x="6381750" y="2266950"/>
          <p14:tracePt t="152837" x="6388100" y="2260600"/>
          <p14:tracePt t="152853" x="6394450" y="2241550"/>
          <p14:tracePt t="152870" x="6400800" y="2241550"/>
          <p14:tracePt t="152887" x="6419850" y="2235200"/>
          <p14:tracePt t="152904" x="6438900" y="2228850"/>
          <p14:tracePt t="152921" x="6445250" y="2222500"/>
          <p14:tracePt t="152938" x="6451600" y="2216150"/>
          <p14:tracePt t="152954" x="6464300" y="2216150"/>
          <p14:tracePt t="152971" x="6477000" y="2209800"/>
          <p14:tracePt t="152987" x="6489700" y="2209800"/>
          <p14:tracePt t="153003" x="6502400" y="2209800"/>
          <p14:tracePt t="153021" x="6527800" y="2209800"/>
          <p14:tracePt t="153036" x="6540500" y="2209800"/>
          <p14:tracePt t="153053" x="6565900" y="2209800"/>
          <p14:tracePt t="153069" x="6572250" y="2209800"/>
          <p14:tracePt t="153086" x="6584950" y="2209800"/>
          <p14:tracePt t="153103" x="6591300" y="2209800"/>
          <p14:tracePt t="153119" x="6604000" y="2209800"/>
          <p14:tracePt t="153137" x="6610350" y="2209800"/>
          <p14:tracePt t="153153" x="6623050" y="2209800"/>
          <p14:tracePt t="153170" x="6629400" y="2216150"/>
          <p14:tracePt t="153187" x="6635750" y="2216150"/>
          <p14:tracePt t="153203" x="6648450" y="2216150"/>
          <p14:tracePt t="153220" x="6648450" y="2222500"/>
          <p14:tracePt t="153237" x="6661150" y="2222500"/>
          <p14:tracePt t="153254" x="6661150" y="2228850"/>
          <p14:tracePt t="195085" x="6648450" y="2228850"/>
          <p14:tracePt t="195095" x="6635750" y="2228850"/>
          <p14:tracePt t="195106" x="6623050" y="2228850"/>
          <p14:tracePt t="195118" x="6604000" y="2228850"/>
          <p14:tracePt t="195132" x="6591300" y="2228850"/>
          <p14:tracePt t="195149" x="6508750" y="2260600"/>
          <p14:tracePt t="195165" x="6413500" y="2298700"/>
          <p14:tracePt t="195182" x="6203950" y="2381250"/>
          <p14:tracePt t="195199" x="6064250" y="2463800"/>
          <p14:tracePt t="195215" x="5759450" y="2660650"/>
          <p14:tracePt t="195232" x="5556250" y="2774950"/>
          <p14:tracePt t="195249" x="5486400" y="2806700"/>
          <p14:tracePt t="195265" x="5314950" y="2889250"/>
          <p14:tracePt t="195282" x="5232400" y="2927350"/>
          <p14:tracePt t="195299" x="5099050" y="2978150"/>
          <p14:tracePt t="195315" x="5054600" y="2984500"/>
          <p14:tracePt t="195331" x="4984750" y="3016250"/>
          <p14:tracePt t="195349" x="4946650" y="3035300"/>
          <p14:tracePt t="195365" x="4933950" y="3041650"/>
          <p14:tracePt t="195381" x="4895850" y="3060700"/>
          <p14:tracePt t="195398" x="4870450" y="3073400"/>
          <p14:tracePt t="195415" x="4826000" y="3117850"/>
          <p14:tracePt t="195432" x="4806950" y="3136900"/>
          <p14:tracePt t="195448" x="4768850" y="3175000"/>
          <p14:tracePt t="195465" x="4724400" y="3219450"/>
          <p14:tracePt t="195482" x="4711700" y="3232150"/>
          <p14:tracePt t="195498" x="4692650" y="3257550"/>
          <p14:tracePt t="195514" x="4686300" y="3263900"/>
          <p14:tracePt t="195531" x="4679950" y="3270250"/>
          <p14:tracePt t="195564" x="4679950" y="3276600"/>
          <p14:tracePt t="195603" x="4673600" y="3276600"/>
          <p14:tracePt t="195774" x="4667250" y="3276600"/>
          <p14:tracePt t="195837" x="4660900" y="3282950"/>
          <p14:tracePt t="195878" x="4654550" y="3282950"/>
          <p14:tracePt t="195889" x="4654550" y="3289300"/>
          <p14:tracePt t="195952" x="4654550" y="3295650"/>
          <p14:tracePt t="196008" x="4654550" y="3302000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Estudos caso-controle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pt-BR" sz="2800" dirty="0"/>
              <a:t>Elemento principal: seleção pela definição do desfecho.</a:t>
            </a:r>
          </a:p>
        </p:txBody>
      </p:sp>
      <p:grpSp>
        <p:nvGrpSpPr>
          <p:cNvPr id="76" name="Grupo 75"/>
          <p:cNvGrpSpPr/>
          <p:nvPr/>
        </p:nvGrpSpPr>
        <p:grpSpPr>
          <a:xfrm>
            <a:off x="1115616" y="2523877"/>
            <a:ext cx="6912768" cy="4217491"/>
            <a:chOff x="1115616" y="2414215"/>
            <a:chExt cx="6912768" cy="4217491"/>
          </a:xfrm>
        </p:grpSpPr>
        <p:grpSp>
          <p:nvGrpSpPr>
            <p:cNvPr id="74" name="Grupo 73"/>
            <p:cNvGrpSpPr/>
            <p:nvPr/>
          </p:nvGrpSpPr>
          <p:grpSpPr>
            <a:xfrm>
              <a:off x="1115616" y="2780928"/>
              <a:ext cx="6912768" cy="3850778"/>
              <a:chOff x="467544" y="1844824"/>
              <a:chExt cx="8424862" cy="4897438"/>
            </a:xfrm>
          </p:grpSpPr>
          <p:sp>
            <p:nvSpPr>
              <p:cNvPr id="4" name="Line 5"/>
              <p:cNvSpPr>
                <a:spLocks noChangeShapeType="1"/>
              </p:cNvSpPr>
              <p:nvPr/>
            </p:nvSpPr>
            <p:spPr bwMode="auto">
              <a:xfrm>
                <a:off x="683444" y="1844824"/>
                <a:ext cx="74898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5" name="Oval 7"/>
              <p:cNvSpPr>
                <a:spLocks noChangeArrowheads="1"/>
              </p:cNvSpPr>
              <p:nvPr/>
            </p:nvSpPr>
            <p:spPr bwMode="auto">
              <a:xfrm>
                <a:off x="756469" y="19892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6" name="Oval 8"/>
              <p:cNvSpPr>
                <a:spLocks noChangeArrowheads="1"/>
              </p:cNvSpPr>
              <p:nvPr/>
            </p:nvSpPr>
            <p:spPr bwMode="auto">
              <a:xfrm>
                <a:off x="1043806" y="198928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7" name="Oval 9"/>
              <p:cNvSpPr>
                <a:spLocks noChangeArrowheads="1"/>
              </p:cNvSpPr>
              <p:nvPr/>
            </p:nvSpPr>
            <p:spPr bwMode="auto">
              <a:xfrm>
                <a:off x="1331144" y="19892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1907406" y="198928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9" name="Oval 11"/>
              <p:cNvSpPr>
                <a:spLocks noChangeArrowheads="1"/>
              </p:cNvSpPr>
              <p:nvPr/>
            </p:nvSpPr>
            <p:spPr bwMode="auto">
              <a:xfrm>
                <a:off x="2196331" y="198928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10" name="Oval 12"/>
              <p:cNvSpPr>
                <a:spLocks noChangeArrowheads="1"/>
              </p:cNvSpPr>
              <p:nvPr/>
            </p:nvSpPr>
            <p:spPr bwMode="auto">
              <a:xfrm>
                <a:off x="2483669" y="19892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11" name="Oval 13"/>
              <p:cNvSpPr>
                <a:spLocks noChangeArrowheads="1"/>
              </p:cNvSpPr>
              <p:nvPr/>
            </p:nvSpPr>
            <p:spPr bwMode="auto">
              <a:xfrm>
                <a:off x="2772594" y="19892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3059931" y="198928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auto">
              <a:xfrm>
                <a:off x="3347269" y="19892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14" name="Oval 16"/>
              <p:cNvSpPr>
                <a:spLocks noChangeArrowheads="1"/>
              </p:cNvSpPr>
              <p:nvPr/>
            </p:nvSpPr>
            <p:spPr bwMode="auto">
              <a:xfrm>
                <a:off x="4212456" y="198928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15" name="Oval 18"/>
              <p:cNvSpPr>
                <a:spLocks noChangeArrowheads="1"/>
              </p:cNvSpPr>
              <p:nvPr/>
            </p:nvSpPr>
            <p:spPr bwMode="auto">
              <a:xfrm>
                <a:off x="5076056" y="198928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auto">
              <a:xfrm>
                <a:off x="5364981" y="198928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auto">
              <a:xfrm>
                <a:off x="5939656" y="198928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auto">
              <a:xfrm>
                <a:off x="6228581" y="198928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19" name="Oval 23"/>
              <p:cNvSpPr>
                <a:spLocks noChangeArrowheads="1"/>
              </p:cNvSpPr>
              <p:nvPr/>
            </p:nvSpPr>
            <p:spPr bwMode="auto">
              <a:xfrm>
                <a:off x="7379519" y="19892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0" name="Oval 24"/>
              <p:cNvSpPr>
                <a:spLocks noChangeArrowheads="1"/>
              </p:cNvSpPr>
              <p:nvPr/>
            </p:nvSpPr>
            <p:spPr bwMode="auto">
              <a:xfrm>
                <a:off x="7668444" y="19892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1" name="Oval 25"/>
              <p:cNvSpPr>
                <a:spLocks noChangeArrowheads="1"/>
              </p:cNvSpPr>
              <p:nvPr/>
            </p:nvSpPr>
            <p:spPr bwMode="auto">
              <a:xfrm>
                <a:off x="7957369" y="19892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2" name="Oval 26"/>
              <p:cNvSpPr>
                <a:spLocks noChangeArrowheads="1"/>
              </p:cNvSpPr>
              <p:nvPr/>
            </p:nvSpPr>
            <p:spPr bwMode="auto">
              <a:xfrm>
                <a:off x="1620069" y="1989287"/>
                <a:ext cx="144462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3" name="Oval 27"/>
              <p:cNvSpPr>
                <a:spLocks noChangeArrowheads="1"/>
              </p:cNvSpPr>
              <p:nvPr/>
            </p:nvSpPr>
            <p:spPr bwMode="auto">
              <a:xfrm>
                <a:off x="3636194" y="1989287"/>
                <a:ext cx="144462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4" name="Oval 28"/>
              <p:cNvSpPr>
                <a:spLocks noChangeArrowheads="1"/>
              </p:cNvSpPr>
              <p:nvPr/>
            </p:nvSpPr>
            <p:spPr bwMode="auto">
              <a:xfrm>
                <a:off x="3923531" y="198928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5" name="Oval 29"/>
              <p:cNvSpPr>
                <a:spLocks noChangeArrowheads="1"/>
              </p:cNvSpPr>
              <p:nvPr/>
            </p:nvSpPr>
            <p:spPr bwMode="auto">
              <a:xfrm>
                <a:off x="4499794" y="1989287"/>
                <a:ext cx="144462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>
                <a:off x="4787131" y="198928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7" name="Oval 31"/>
              <p:cNvSpPr>
                <a:spLocks noChangeArrowheads="1"/>
              </p:cNvSpPr>
              <p:nvPr/>
            </p:nvSpPr>
            <p:spPr bwMode="auto">
              <a:xfrm>
                <a:off x="5652319" y="1989287"/>
                <a:ext cx="144462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8" name="Oval 32"/>
              <p:cNvSpPr>
                <a:spLocks noChangeArrowheads="1"/>
              </p:cNvSpPr>
              <p:nvPr/>
            </p:nvSpPr>
            <p:spPr bwMode="auto">
              <a:xfrm>
                <a:off x="6515919" y="1989287"/>
                <a:ext cx="144462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29" name="Oval 33"/>
              <p:cNvSpPr>
                <a:spLocks noChangeArrowheads="1"/>
              </p:cNvSpPr>
              <p:nvPr/>
            </p:nvSpPr>
            <p:spPr bwMode="auto">
              <a:xfrm>
                <a:off x="6804844" y="1989287"/>
                <a:ext cx="144462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>
                <a:off x="7092181" y="198928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6300019" y="3083074"/>
                <a:ext cx="2232025" cy="343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en-US" sz="1400"/>
                  <a:t>Casos selecionados</a:t>
                </a: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6012681" y="4653112"/>
                <a:ext cx="2592388" cy="343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en-US" sz="1400"/>
                  <a:t>Controles selecionados</a:t>
                </a: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auto">
              <a:xfrm>
                <a:off x="8316144" y="2276624"/>
                <a:ext cx="288925" cy="1439863"/>
              </a:xfrm>
              <a:custGeom>
                <a:avLst/>
                <a:gdLst>
                  <a:gd name="T0" fmla="*/ 0 w 272"/>
                  <a:gd name="T1" fmla="*/ 0 h 907"/>
                  <a:gd name="T2" fmla="*/ 272 w 272"/>
                  <a:gd name="T3" fmla="*/ 499 h 907"/>
                  <a:gd name="T4" fmla="*/ 0 w 272"/>
                  <a:gd name="T5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2" h="907">
                    <a:moveTo>
                      <a:pt x="0" y="0"/>
                    </a:moveTo>
                    <a:cubicBezTo>
                      <a:pt x="136" y="174"/>
                      <a:pt x="272" y="348"/>
                      <a:pt x="272" y="499"/>
                    </a:cubicBezTo>
                    <a:cubicBezTo>
                      <a:pt x="272" y="650"/>
                      <a:pt x="45" y="839"/>
                      <a:pt x="0" y="90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auto">
              <a:xfrm>
                <a:off x="8460606" y="2060724"/>
                <a:ext cx="431800" cy="3240088"/>
              </a:xfrm>
              <a:custGeom>
                <a:avLst/>
                <a:gdLst>
                  <a:gd name="T0" fmla="*/ 0 w 272"/>
                  <a:gd name="T1" fmla="*/ 0 h 907"/>
                  <a:gd name="T2" fmla="*/ 272 w 272"/>
                  <a:gd name="T3" fmla="*/ 499 h 907"/>
                  <a:gd name="T4" fmla="*/ 0 w 272"/>
                  <a:gd name="T5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2" h="907">
                    <a:moveTo>
                      <a:pt x="0" y="0"/>
                    </a:moveTo>
                    <a:cubicBezTo>
                      <a:pt x="136" y="174"/>
                      <a:pt x="272" y="348"/>
                      <a:pt x="272" y="499"/>
                    </a:cubicBezTo>
                    <a:cubicBezTo>
                      <a:pt x="272" y="650"/>
                      <a:pt x="45" y="839"/>
                      <a:pt x="0" y="90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35" name="Oval 41"/>
              <p:cNvSpPr>
                <a:spLocks noChangeArrowheads="1"/>
              </p:cNvSpPr>
              <p:nvPr/>
            </p:nvSpPr>
            <p:spPr bwMode="auto">
              <a:xfrm>
                <a:off x="7523981" y="515793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36" name="Oval 42"/>
              <p:cNvSpPr>
                <a:spLocks noChangeArrowheads="1"/>
              </p:cNvSpPr>
              <p:nvPr/>
            </p:nvSpPr>
            <p:spPr bwMode="auto">
              <a:xfrm>
                <a:off x="8244706" y="198928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37" name="Oval 43"/>
              <p:cNvSpPr>
                <a:spLocks noChangeArrowheads="1"/>
              </p:cNvSpPr>
              <p:nvPr/>
            </p:nvSpPr>
            <p:spPr bwMode="auto">
              <a:xfrm>
                <a:off x="7523981" y="537383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>
                <a:off x="7523981" y="558973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39" name="Oval 45"/>
              <p:cNvSpPr>
                <a:spLocks noChangeArrowheads="1"/>
              </p:cNvSpPr>
              <p:nvPr/>
            </p:nvSpPr>
            <p:spPr bwMode="auto">
              <a:xfrm>
                <a:off x="7523981" y="5877074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40" name="Oval 46"/>
              <p:cNvSpPr>
                <a:spLocks noChangeArrowheads="1"/>
              </p:cNvSpPr>
              <p:nvPr/>
            </p:nvSpPr>
            <p:spPr bwMode="auto">
              <a:xfrm>
                <a:off x="7523981" y="6092974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41" name="Oval 47"/>
              <p:cNvSpPr>
                <a:spLocks noChangeArrowheads="1"/>
              </p:cNvSpPr>
              <p:nvPr/>
            </p:nvSpPr>
            <p:spPr bwMode="auto">
              <a:xfrm>
                <a:off x="7523981" y="6381899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42" name="Oval 48"/>
              <p:cNvSpPr>
                <a:spLocks noChangeArrowheads="1"/>
              </p:cNvSpPr>
              <p:nvPr/>
            </p:nvSpPr>
            <p:spPr bwMode="auto">
              <a:xfrm>
                <a:off x="7523981" y="6597799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7523981" y="344343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7523981" y="365933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45" name="Oval 51"/>
              <p:cNvSpPr>
                <a:spLocks noChangeArrowheads="1"/>
              </p:cNvSpPr>
              <p:nvPr/>
            </p:nvSpPr>
            <p:spPr bwMode="auto">
              <a:xfrm>
                <a:off x="7523981" y="387523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auto">
              <a:xfrm>
                <a:off x="7523981" y="409113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auto">
              <a:xfrm>
                <a:off x="7523981" y="4308624"/>
                <a:ext cx="144463" cy="14446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auto">
              <a:xfrm>
                <a:off x="7523981" y="451023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49" name="Text Box 55"/>
              <p:cNvSpPr txBox="1">
                <a:spLocks noChangeArrowheads="1"/>
              </p:cNvSpPr>
              <p:nvPr/>
            </p:nvSpPr>
            <p:spPr bwMode="auto">
              <a:xfrm>
                <a:off x="5291957" y="2276624"/>
                <a:ext cx="3168650" cy="574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en-US" sz="1100" b="1" dirty="0"/>
                  <a:t>Seleção pelo resultado do mesmo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pt-BR" altLang="en-US" sz="1100" b="1" dirty="0"/>
                  <a:t>teste de referência</a:t>
                </a: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auto">
              <a:xfrm>
                <a:off x="540569" y="3284687"/>
                <a:ext cx="1079500" cy="343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en-US" sz="1400"/>
                  <a:t>Positivo</a:t>
                </a:r>
              </a:p>
            </p:txBody>
          </p:sp>
          <p:sp>
            <p:nvSpPr>
              <p:cNvPr id="51" name="Text Box 57"/>
              <p:cNvSpPr txBox="1">
                <a:spLocks noChangeArrowheads="1"/>
              </p:cNvSpPr>
              <p:nvPr/>
            </p:nvSpPr>
            <p:spPr bwMode="auto">
              <a:xfrm>
                <a:off x="540569" y="3999062"/>
                <a:ext cx="1150937" cy="343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en-US" sz="1400"/>
                  <a:t>Negativo</a:t>
                </a:r>
              </a:p>
            </p:txBody>
          </p:sp>
          <p:sp>
            <p:nvSpPr>
              <p:cNvPr id="52" name="Text Box 58"/>
              <p:cNvSpPr txBox="1">
                <a:spLocks noChangeArrowheads="1"/>
              </p:cNvSpPr>
              <p:nvPr/>
            </p:nvSpPr>
            <p:spPr bwMode="auto">
              <a:xfrm>
                <a:off x="469131" y="5084912"/>
                <a:ext cx="1079500" cy="343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en-US" sz="1400"/>
                  <a:t>Positivo</a:t>
                </a:r>
              </a:p>
            </p:txBody>
          </p:sp>
          <p:sp>
            <p:nvSpPr>
              <p:cNvPr id="53" name="Text Box 59"/>
              <p:cNvSpPr txBox="1">
                <a:spLocks noChangeArrowheads="1"/>
              </p:cNvSpPr>
              <p:nvPr/>
            </p:nvSpPr>
            <p:spPr bwMode="auto">
              <a:xfrm>
                <a:off x="469131" y="5799287"/>
                <a:ext cx="1150938" cy="343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en-US" sz="1400"/>
                  <a:t>Negativo</a:t>
                </a:r>
              </a:p>
            </p:txBody>
          </p:sp>
          <p:sp>
            <p:nvSpPr>
              <p:cNvPr id="54" name="Line 60"/>
              <p:cNvSpPr>
                <a:spLocks noChangeShapeType="1"/>
              </p:cNvSpPr>
              <p:nvPr/>
            </p:nvSpPr>
            <p:spPr bwMode="auto">
              <a:xfrm flipH="1">
                <a:off x="4139431" y="4005412"/>
                <a:ext cx="2665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55" name="Line 61"/>
              <p:cNvSpPr>
                <a:spLocks noChangeShapeType="1"/>
              </p:cNvSpPr>
              <p:nvPr/>
            </p:nvSpPr>
            <p:spPr bwMode="auto">
              <a:xfrm flipH="1" flipV="1">
                <a:off x="3348856" y="3502174"/>
                <a:ext cx="719138" cy="503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56" name="Line 62"/>
              <p:cNvSpPr>
                <a:spLocks noChangeShapeType="1"/>
              </p:cNvSpPr>
              <p:nvPr/>
            </p:nvSpPr>
            <p:spPr bwMode="auto">
              <a:xfrm flipH="1">
                <a:off x="3420294" y="4076849"/>
                <a:ext cx="647700" cy="360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57" name="Line 63"/>
              <p:cNvSpPr>
                <a:spLocks noChangeShapeType="1"/>
              </p:cNvSpPr>
              <p:nvPr/>
            </p:nvSpPr>
            <p:spPr bwMode="auto">
              <a:xfrm flipH="1">
                <a:off x="4139431" y="5950099"/>
                <a:ext cx="2665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58" name="Line 64"/>
              <p:cNvSpPr>
                <a:spLocks noChangeShapeType="1"/>
              </p:cNvSpPr>
              <p:nvPr/>
            </p:nvSpPr>
            <p:spPr bwMode="auto">
              <a:xfrm flipH="1" flipV="1">
                <a:off x="3348856" y="5446862"/>
                <a:ext cx="7191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59" name="Line 65"/>
              <p:cNvSpPr>
                <a:spLocks noChangeShapeType="1"/>
              </p:cNvSpPr>
              <p:nvPr/>
            </p:nvSpPr>
            <p:spPr bwMode="auto">
              <a:xfrm flipH="1">
                <a:off x="3420294" y="6021537"/>
                <a:ext cx="647700" cy="360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60" name="Oval 66"/>
              <p:cNvSpPr>
                <a:spLocks noChangeArrowheads="1"/>
              </p:cNvSpPr>
              <p:nvPr/>
            </p:nvSpPr>
            <p:spPr bwMode="auto">
              <a:xfrm>
                <a:off x="1980431" y="6381899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61" name="Text Box 67"/>
              <p:cNvSpPr txBox="1">
                <a:spLocks noChangeArrowheads="1"/>
              </p:cNvSpPr>
              <p:nvPr/>
            </p:nvSpPr>
            <p:spPr bwMode="auto">
              <a:xfrm>
                <a:off x="467544" y="2403624"/>
                <a:ext cx="2808287" cy="291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en-US" sz="1100" b="1"/>
                  <a:t>Resultado do teste em estudo</a:t>
                </a:r>
              </a:p>
            </p:txBody>
          </p:sp>
          <p:sp>
            <p:nvSpPr>
              <p:cNvPr id="62" name="Oval 68"/>
              <p:cNvSpPr>
                <a:spLocks noChangeArrowheads="1"/>
              </p:cNvSpPr>
              <p:nvPr/>
            </p:nvSpPr>
            <p:spPr bwMode="auto">
              <a:xfrm>
                <a:off x="2196331" y="306878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63" name="Oval 69"/>
              <p:cNvSpPr>
                <a:spLocks noChangeArrowheads="1"/>
              </p:cNvSpPr>
              <p:nvPr/>
            </p:nvSpPr>
            <p:spPr bwMode="auto">
              <a:xfrm>
                <a:off x="2123306" y="328468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64" name="Oval 70"/>
              <p:cNvSpPr>
                <a:spLocks noChangeArrowheads="1"/>
              </p:cNvSpPr>
              <p:nvPr/>
            </p:nvSpPr>
            <p:spPr bwMode="auto">
              <a:xfrm>
                <a:off x="2339206" y="3500587"/>
                <a:ext cx="144463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65" name="Oval 71"/>
              <p:cNvSpPr>
                <a:spLocks noChangeArrowheads="1"/>
              </p:cNvSpPr>
              <p:nvPr/>
            </p:nvSpPr>
            <p:spPr bwMode="auto">
              <a:xfrm>
                <a:off x="2412231" y="3213249"/>
                <a:ext cx="144463" cy="14446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66" name="Oval 72"/>
              <p:cNvSpPr>
                <a:spLocks noChangeArrowheads="1"/>
              </p:cNvSpPr>
              <p:nvPr/>
            </p:nvSpPr>
            <p:spPr bwMode="auto">
              <a:xfrm>
                <a:off x="2267769" y="4221312"/>
                <a:ext cx="144462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67" name="Oval 73"/>
              <p:cNvSpPr>
                <a:spLocks noChangeArrowheads="1"/>
              </p:cNvSpPr>
              <p:nvPr/>
            </p:nvSpPr>
            <p:spPr bwMode="auto">
              <a:xfrm>
                <a:off x="2051869" y="4294337"/>
                <a:ext cx="144462" cy="1444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68" name="Oval 74"/>
              <p:cNvSpPr>
                <a:spLocks noChangeArrowheads="1"/>
              </p:cNvSpPr>
              <p:nvPr/>
            </p:nvSpPr>
            <p:spPr bwMode="auto">
              <a:xfrm>
                <a:off x="1980431" y="6094562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69" name="Oval 75"/>
              <p:cNvSpPr>
                <a:spLocks noChangeArrowheads="1"/>
              </p:cNvSpPr>
              <p:nvPr/>
            </p:nvSpPr>
            <p:spPr bwMode="auto">
              <a:xfrm>
                <a:off x="2196331" y="6094562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70" name="Oval 76"/>
              <p:cNvSpPr>
                <a:spLocks noChangeArrowheads="1"/>
              </p:cNvSpPr>
              <p:nvPr/>
            </p:nvSpPr>
            <p:spPr bwMode="auto">
              <a:xfrm>
                <a:off x="2196331" y="6381899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71" name="Oval 77"/>
              <p:cNvSpPr>
                <a:spLocks noChangeArrowheads="1"/>
              </p:cNvSpPr>
              <p:nvPr/>
            </p:nvSpPr>
            <p:spPr bwMode="auto">
              <a:xfrm>
                <a:off x="2412231" y="6094562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72" name="Oval 78"/>
              <p:cNvSpPr>
                <a:spLocks noChangeArrowheads="1"/>
              </p:cNvSpPr>
              <p:nvPr/>
            </p:nvSpPr>
            <p:spPr bwMode="auto">
              <a:xfrm>
                <a:off x="2412231" y="6381899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  <p:sp>
            <p:nvSpPr>
              <p:cNvPr id="73" name="Oval 79"/>
              <p:cNvSpPr>
                <a:spLocks noChangeArrowheads="1"/>
              </p:cNvSpPr>
              <p:nvPr/>
            </p:nvSpPr>
            <p:spPr bwMode="auto">
              <a:xfrm>
                <a:off x="2196331" y="5157937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400"/>
              </a:p>
            </p:txBody>
          </p:sp>
        </p:grp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690688" y="2414215"/>
              <a:ext cx="568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en-US" dirty="0"/>
                <a:t>Sequência de atendimentos (população)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9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42"/>
    </mc:Choice>
    <mc:Fallback xmlns="">
      <p:transition spd="slow" advTm="136342"/>
    </mc:Fallback>
  </mc:AlternateContent>
  <p:extLst>
    <p:ext uri="{3A86A75C-4F4B-4683-9AE1-C65F6400EC91}">
      <p14:laserTraceLst xmlns:p14="http://schemas.microsoft.com/office/powerpoint/2010/main">
        <p14:tracePtLst>
          <p14:tracePt t="1981" x="4654550" y="3289300"/>
          <p14:tracePt t="1991" x="4654550" y="3276600"/>
          <p14:tracePt t="2002" x="4667250" y="3257550"/>
          <p14:tracePt t="2013" x="4686300" y="3232150"/>
          <p14:tracePt t="2023" x="4699000" y="3213100"/>
          <p14:tracePt t="2037" x="4705350" y="3194050"/>
          <p14:tracePt t="2054" x="4743450" y="3130550"/>
          <p14:tracePt t="2071" x="4762500" y="3086100"/>
          <p14:tracePt t="2087" x="4787900" y="3016250"/>
          <p14:tracePt t="2104" x="4794250" y="2990850"/>
          <p14:tracePt t="2120" x="4813300" y="2940050"/>
          <p14:tracePt t="2137" x="4819650" y="2914650"/>
          <p14:tracePt t="2154" x="4851400" y="2857500"/>
          <p14:tracePt t="2171" x="4876800" y="2806700"/>
          <p14:tracePt t="2187" x="4889500" y="2774950"/>
          <p14:tracePt t="2204" x="4914900" y="2717800"/>
          <p14:tracePt t="2220" x="4927600" y="2705100"/>
          <p14:tracePt t="2237" x="4940300" y="2667000"/>
          <p14:tracePt t="2253" x="4946650" y="2647950"/>
          <p14:tracePt t="2271" x="4959350" y="2622550"/>
          <p14:tracePt t="2287" x="4959350" y="2603500"/>
          <p14:tracePt t="2303" x="4965700" y="2597150"/>
          <p14:tracePt t="2320" x="4965700" y="2584450"/>
          <p14:tracePt t="2337" x="4965700" y="2578100"/>
          <p14:tracePt t="2354" x="4972050" y="2571750"/>
          <p14:tracePt t="2370" x="4972050" y="2565400"/>
          <p14:tracePt t="2386" x="4972050" y="2559050"/>
          <p14:tracePt t="2419" x="4972050" y="2552700"/>
          <p14:tracePt t="2436" x="4972050" y="2546350"/>
          <p14:tracePt t="2453" x="4972050" y="2540000"/>
          <p14:tracePt t="2469" x="4972050" y="2533650"/>
          <p14:tracePt t="2486" x="4972050" y="2527300"/>
          <p14:tracePt t="2503" x="4972050" y="2514600"/>
          <p14:tracePt t="2536" x="4972050" y="2508250"/>
          <p14:tracePt t="2552" x="4972050" y="2495550"/>
          <p14:tracePt t="2569" x="4972050" y="2489200"/>
          <p14:tracePt t="2586" x="4965700" y="2482850"/>
          <p14:tracePt t="2603" x="4965700" y="2476500"/>
          <p14:tracePt t="2619" x="4959350" y="2476500"/>
          <p14:tracePt t="2636" x="4959350" y="2470150"/>
          <p14:tracePt t="2653" x="4953000" y="2463800"/>
          <p14:tracePt t="2669" x="4946650" y="2457450"/>
          <p14:tracePt t="2686" x="4940300" y="2457450"/>
          <p14:tracePt t="2702" x="4921250" y="2451100"/>
          <p14:tracePt t="2719" x="4902200" y="2444750"/>
          <p14:tracePt t="2736" x="4806950" y="2432050"/>
          <p14:tracePt t="2753" x="4629150" y="2381250"/>
          <p14:tracePt t="2769" x="4495800" y="2336800"/>
          <p14:tracePt t="2786" x="4000500" y="2260600"/>
          <p14:tracePt t="2802" x="3797300" y="2222500"/>
          <p14:tracePt t="2819" x="3206750" y="2159000"/>
          <p14:tracePt t="2836" x="2971800" y="2159000"/>
          <p14:tracePt t="2852" x="2374900" y="2159000"/>
          <p14:tracePt t="2869" x="1866900" y="2197100"/>
          <p14:tracePt t="2886" x="1581150" y="2273300"/>
          <p14:tracePt t="2903" x="1231900" y="2406650"/>
          <p14:tracePt t="2919" x="1085850" y="2476500"/>
          <p14:tracePt t="2936" x="844550" y="2603500"/>
          <p14:tracePt t="2952" x="774700" y="2641600"/>
          <p14:tracePt t="2969" x="723900" y="2667000"/>
          <p14:tracePt t="2986" x="698500" y="2679700"/>
          <p14:tracePt t="3002" x="692150" y="2679700"/>
          <p14:tracePt t="3081" x="692150" y="2686050"/>
          <p14:tracePt t="3091" x="692150" y="2692400"/>
          <p14:tracePt t="3103" x="698500" y="2698750"/>
          <p14:tracePt t="3113" x="711200" y="2705100"/>
          <p14:tracePt t="3123" x="717550" y="2711450"/>
          <p14:tracePt t="3135" x="723900" y="2711450"/>
          <p14:tracePt t="3153" x="730250" y="2711450"/>
          <p14:tracePt t="3169" x="742950" y="2724150"/>
          <p14:tracePt t="3185" x="755650" y="2730500"/>
          <p14:tracePt t="3202" x="793750" y="2736850"/>
          <p14:tracePt t="3220" x="825500" y="2743200"/>
          <p14:tracePt t="3236" x="844550" y="2749550"/>
          <p14:tracePt t="3253" x="901700" y="2768600"/>
          <p14:tracePt t="3270" x="946150" y="2768600"/>
          <p14:tracePt t="3287" x="990600" y="2774950"/>
          <p14:tracePt t="3303" x="1041400" y="2774950"/>
          <p14:tracePt t="3319" x="1060450" y="2774950"/>
          <p14:tracePt t="3335" x="1085850" y="2774950"/>
          <p14:tracePt t="3352" x="1098550" y="2774950"/>
          <p14:tracePt t="3369" x="1117600" y="2774950"/>
          <p14:tracePt t="3386" x="1123950" y="2774950"/>
          <p14:tracePt t="3402" x="1130300" y="2774950"/>
          <p14:tracePt t="5826" x="1130300" y="2781300"/>
          <p14:tracePt t="5837" x="1130300" y="2787650"/>
          <p14:tracePt t="5869" x="1130300" y="2794000"/>
          <p14:tracePt t="5890" x="1130300" y="2800350"/>
          <p14:tracePt t="5901" x="1130300" y="2806700"/>
          <p14:tracePt t="5921" x="1130300" y="2813050"/>
          <p14:tracePt t="5953" x="1130300" y="2819400"/>
          <p14:tracePt t="5986" x="1130300" y="2825750"/>
          <p14:tracePt t="6102" x="1130300" y="2832100"/>
          <p14:tracePt t="6504" x="1130300" y="2838450"/>
          <p14:tracePt t="6747" x="1136650" y="2838450"/>
          <p14:tracePt t="6958" x="1143000" y="2844800"/>
          <p14:tracePt t="7013" x="1149350" y="2844800"/>
          <p14:tracePt t="7023" x="1149350" y="2851150"/>
          <p14:tracePt t="7045" x="1149350" y="2857500"/>
          <p14:tracePt t="7064" x="1155700" y="2857500"/>
          <p14:tracePt t="7074" x="1155700" y="2863850"/>
          <p14:tracePt t="7095" x="1162050" y="2863850"/>
          <p14:tracePt t="7117" x="1168400" y="2863850"/>
          <p14:tracePt t="7128" x="1168400" y="2870200"/>
          <p14:tracePt t="7202" x="1168400" y="2876550"/>
          <p14:tracePt t="7245" x="1168400" y="2882900"/>
          <p14:tracePt t="7266" x="1168400" y="2889250"/>
          <p14:tracePt t="7276" x="1174750" y="2895600"/>
          <p14:tracePt t="7318" x="1174750" y="2901950"/>
          <p14:tracePt t="7362" x="1181100" y="2901950"/>
          <p14:tracePt t="7372" x="1181100" y="2908300"/>
          <p14:tracePt t="7393" x="1187450" y="2914650"/>
          <p14:tracePt t="7447" x="1193800" y="2921000"/>
          <p14:tracePt t="7511" x="1200150" y="2921000"/>
          <p14:tracePt t="7520" x="1200150" y="2927350"/>
          <p14:tracePt t="7541" x="1206500" y="2927350"/>
          <p14:tracePt t="7572" x="1212850" y="2927350"/>
          <p14:tracePt t="7583" x="1219200" y="2927350"/>
          <p14:tracePt t="7594" x="1225550" y="2927350"/>
          <p14:tracePt t="7605" x="1231900" y="2927350"/>
          <p14:tracePt t="7615" x="1238250" y="2927350"/>
          <p14:tracePt t="7632" x="1244600" y="2927350"/>
          <p14:tracePt t="7649" x="1250950" y="2927350"/>
          <p14:tracePt t="7665" x="1257300" y="2927350"/>
          <p14:tracePt t="7681" x="1270000" y="2927350"/>
          <p14:tracePt t="7698" x="1282700" y="2927350"/>
          <p14:tracePt t="7714" x="1289050" y="2927350"/>
          <p14:tracePt t="7732" x="1308100" y="2927350"/>
          <p14:tracePt t="7748" x="1320800" y="2927350"/>
          <p14:tracePt t="7764" x="1346200" y="2927350"/>
          <p14:tracePt t="7781" x="1365250" y="2927350"/>
          <p14:tracePt t="7798" x="1403350" y="2927350"/>
          <p14:tracePt t="7815" x="1422400" y="2927350"/>
          <p14:tracePt t="7831" x="1460500" y="2927350"/>
          <p14:tracePt t="7848" x="1492250" y="2927350"/>
          <p14:tracePt t="7864" x="1504950" y="2927350"/>
          <p14:tracePt t="7881" x="1524000" y="2927350"/>
          <p14:tracePt t="7898" x="1536700" y="2927350"/>
          <p14:tracePt t="7915" x="1562100" y="2927350"/>
          <p14:tracePt t="7932" x="1574800" y="2927350"/>
          <p14:tracePt t="7948" x="1600200" y="2927350"/>
          <p14:tracePt t="7964" x="1625600" y="2927350"/>
          <p14:tracePt t="7981" x="1638300" y="2927350"/>
          <p14:tracePt t="7998" x="1663700" y="2927350"/>
          <p14:tracePt t="8014" x="1670050" y="2927350"/>
          <p14:tracePt t="8031" x="1708150" y="2933700"/>
          <p14:tracePt t="8048" x="1720850" y="2933700"/>
          <p14:tracePt t="8064" x="1778000" y="2940050"/>
          <p14:tracePt t="8081" x="1835150" y="2946400"/>
          <p14:tracePt t="8097" x="1860550" y="2946400"/>
          <p14:tracePt t="8114" x="1924050" y="2965450"/>
          <p14:tracePt t="8131" x="1955800" y="2971800"/>
          <p14:tracePt t="8147" x="2044700" y="2978150"/>
          <p14:tracePt t="8165" x="2095500" y="2978150"/>
          <p14:tracePt t="8181" x="2216150" y="2990850"/>
          <p14:tracePt t="8198" x="2330450" y="2990850"/>
          <p14:tracePt t="8214" x="2393950" y="2990850"/>
          <p14:tracePt t="8231" x="2527300" y="2984500"/>
          <p14:tracePt t="8248" x="2578100" y="2984500"/>
          <p14:tracePt t="8265" x="2673350" y="2965450"/>
          <p14:tracePt t="8281" x="2762250" y="2959100"/>
          <p14:tracePt t="8297" x="2800350" y="2959100"/>
          <p14:tracePt t="8314" x="2870200" y="2952750"/>
          <p14:tracePt t="8331" x="2895600" y="2946400"/>
          <p14:tracePt t="8347" x="2940050" y="2927350"/>
          <p14:tracePt t="8364" x="2952750" y="2921000"/>
          <p14:tracePt t="8381" x="2965450" y="2914650"/>
          <p14:tracePt t="10969" x="2971800" y="2914650"/>
          <p14:tracePt t="10991" x="2978150" y="2914650"/>
          <p14:tracePt t="11001" x="2984500" y="2914650"/>
          <p14:tracePt t="11023" x="2990850" y="2914650"/>
          <p14:tracePt t="11066" x="2997200" y="2914650"/>
          <p14:tracePt t="11088" x="3003550" y="2914650"/>
          <p14:tracePt t="11108" x="3009900" y="2914650"/>
          <p14:tracePt t="11119" x="3016250" y="2914650"/>
          <p14:tracePt t="11130" x="3022600" y="2914650"/>
          <p14:tracePt t="11146" x="3028950" y="2908300"/>
          <p14:tracePt t="11162" x="3035300" y="2908300"/>
          <p14:tracePt t="11178" x="3041650" y="2908300"/>
          <p14:tracePt t="11196" x="3054350" y="2908300"/>
          <p14:tracePt t="11213" x="3060700" y="2908300"/>
          <p14:tracePt t="11229" x="3067050" y="2908300"/>
          <p14:tracePt t="11247" x="3073400" y="2908300"/>
          <p14:tracePt t="11263" x="3079750" y="2908300"/>
          <p14:tracePt t="11279" x="3086100" y="2908300"/>
          <p14:tracePt t="11295" x="3092450" y="2908300"/>
          <p14:tracePt t="11312" x="3105150" y="2908300"/>
          <p14:tracePt t="11345" x="3117850" y="2908300"/>
          <p14:tracePt t="11362" x="3130550" y="2908300"/>
          <p14:tracePt t="11378" x="3143250" y="2908300"/>
          <p14:tracePt t="11395" x="3155950" y="2908300"/>
          <p14:tracePt t="11411" x="3162300" y="2908300"/>
          <p14:tracePt t="11428" x="3175000" y="2908300"/>
          <p14:tracePt t="11445" x="3187700" y="2908300"/>
          <p14:tracePt t="11462" x="3194050" y="2908300"/>
          <p14:tracePt t="11478" x="3206750" y="2908300"/>
          <p14:tracePt t="11495" x="3213100" y="2908300"/>
          <p14:tracePt t="11512" x="3225800" y="2908300"/>
          <p14:tracePt t="11545" x="3244850" y="2908300"/>
          <p14:tracePt t="11561" x="3251200" y="2914650"/>
          <p14:tracePt t="11578" x="3276600" y="2914650"/>
          <p14:tracePt t="11595" x="3308350" y="2921000"/>
          <p14:tracePt t="11611" x="3321050" y="2921000"/>
          <p14:tracePt t="11628" x="3346450" y="2921000"/>
          <p14:tracePt t="11645" x="3359150" y="2921000"/>
          <p14:tracePt t="11661" x="3371850" y="2921000"/>
          <p14:tracePt t="11678" x="3378200" y="2921000"/>
          <p14:tracePt t="11695" x="3403600" y="2921000"/>
          <p14:tracePt t="11711" x="3422650" y="2921000"/>
          <p14:tracePt t="11728" x="3429000" y="2921000"/>
          <p14:tracePt t="11745" x="3448050" y="2921000"/>
          <p14:tracePt t="11761" x="3467100" y="2927350"/>
          <p14:tracePt t="11778" x="3492500" y="2927350"/>
          <p14:tracePt t="11795" x="3505200" y="2927350"/>
          <p14:tracePt t="11811" x="3524250" y="2927350"/>
          <p14:tracePt t="11828" x="3543300" y="2927350"/>
          <p14:tracePt t="11845" x="3556000" y="2927350"/>
          <p14:tracePt t="11861" x="3594100" y="2933700"/>
          <p14:tracePt t="11878" x="3613150" y="2933700"/>
          <p14:tracePt t="11894" x="3676650" y="2933700"/>
          <p14:tracePt t="11912" x="3727450" y="2933700"/>
          <p14:tracePt t="11928" x="3740150" y="2933700"/>
          <p14:tracePt t="11944" x="3778250" y="2933700"/>
          <p14:tracePt t="11961" x="3790950" y="2933700"/>
          <p14:tracePt t="11978" x="3835400" y="2933700"/>
          <p14:tracePt t="11995" x="3854450" y="2933700"/>
          <p14:tracePt t="12011" x="3892550" y="2933700"/>
          <p14:tracePt t="12028" x="3911600" y="2933700"/>
          <p14:tracePt t="12044" x="3962400" y="2933700"/>
          <p14:tracePt t="12061" x="3994150" y="2933700"/>
          <p14:tracePt t="12078" x="4013200" y="2933700"/>
          <p14:tracePt t="12094" x="4051300" y="2933700"/>
          <p14:tracePt t="12111" x="4064000" y="2933700"/>
          <p14:tracePt t="12127" x="4095750" y="2933700"/>
          <p14:tracePt t="12144" x="4108450" y="2933700"/>
          <p14:tracePt t="12160" x="4114800" y="2933700"/>
          <p14:tracePt t="12178" x="4127500" y="2933700"/>
          <p14:tracePt t="12194" x="4133850" y="2933700"/>
          <p14:tracePt t="12876" x="4133850" y="2927350"/>
          <p14:tracePt t="12897" x="4127500" y="2914650"/>
          <p14:tracePt t="12907" x="4121150" y="2914650"/>
          <p14:tracePt t="12918" x="4114800" y="2908300"/>
          <p14:tracePt t="12929" x="4108450" y="2901950"/>
          <p14:tracePt t="12943" x="4108450" y="2895600"/>
          <p14:tracePt t="12960" x="4089400" y="2882900"/>
          <p14:tracePt t="12977" x="4076700" y="2876550"/>
          <p14:tracePt t="12995" x="4051300" y="2870200"/>
          <p14:tracePt t="13012" x="4032250" y="2870200"/>
          <p14:tracePt t="13027" x="4006850" y="2870200"/>
          <p14:tracePt t="13044" x="4000500" y="2870200"/>
          <p14:tracePt t="13060" x="3987800" y="2870200"/>
          <p14:tracePt t="13076" x="3975100" y="2870200"/>
          <p14:tracePt t="13110" x="3962400" y="2870200"/>
          <p14:tracePt t="13126" x="3956050" y="2870200"/>
          <p14:tracePt t="13143" x="3949700" y="2876550"/>
          <p14:tracePt t="13160" x="3943350" y="2889250"/>
          <p14:tracePt t="13176" x="3937000" y="2914650"/>
          <p14:tracePt t="13193" x="3937000" y="2940050"/>
          <p14:tracePt t="13212" x="3937000" y="2952750"/>
          <p14:tracePt t="13215" x="3937000" y="2959100"/>
          <p14:tracePt t="13246" x="3937000" y="2965450"/>
          <p14:tracePt t="13257" x="3949700" y="2965450"/>
          <p14:tracePt t="13267" x="3962400" y="2965450"/>
          <p14:tracePt t="13278" x="3975100" y="2965450"/>
          <p14:tracePt t="13294" x="3981450" y="2965450"/>
          <p14:tracePt t="13310" x="3994150" y="2965450"/>
          <p14:tracePt t="13327" x="4000500" y="2965450"/>
          <p14:tracePt t="13343" x="4000500" y="2952750"/>
          <p14:tracePt t="13360" x="4000500" y="2946400"/>
          <p14:tracePt t="13376" x="3994150" y="2927350"/>
          <p14:tracePt t="13394" x="3956050" y="2921000"/>
          <p14:tracePt t="13410" x="3930650" y="2921000"/>
          <p14:tracePt t="13427" x="3892550" y="2921000"/>
          <p14:tracePt t="13444" x="3879850" y="2921000"/>
          <p14:tracePt t="13460" x="3860800" y="2933700"/>
          <p14:tracePt t="13476" x="3854450" y="2946400"/>
          <p14:tracePt t="13493" x="3848100" y="2997200"/>
          <p14:tracePt t="13510" x="3854450" y="3048000"/>
          <p14:tracePt t="13527" x="3860800" y="3060700"/>
          <p14:tracePt t="13543" x="3898900" y="3086100"/>
          <p14:tracePt t="13560" x="3930650" y="3105150"/>
          <p14:tracePt t="13577" x="3962400" y="3111500"/>
          <p14:tracePt t="13593" x="3975100" y="3111500"/>
          <p14:tracePt t="13611" x="3994150" y="3105150"/>
          <p14:tracePt t="13627" x="4000500" y="3060700"/>
          <p14:tracePt t="13643" x="4000500" y="3035300"/>
          <p14:tracePt t="13660" x="3987800" y="2997200"/>
          <p14:tracePt t="13676" x="3962400" y="2984500"/>
          <p14:tracePt t="13693" x="3930650" y="2971800"/>
          <p14:tracePt t="13709" x="3924300" y="2965450"/>
          <p14:tracePt t="13712" x="3911600" y="2965450"/>
          <p14:tracePt t="13726" x="3905250" y="2965450"/>
          <p14:tracePt t="13754" x="3898900" y="2965450"/>
          <p14:tracePt t="13829" x="3898900" y="2971800"/>
          <p14:tracePt t="15736" x="3905250" y="2971800"/>
          <p14:tracePt t="15755" x="3911600" y="2971800"/>
          <p14:tracePt t="15787" x="3917950" y="2971800"/>
          <p14:tracePt t="15797" x="3924300" y="2971800"/>
          <p14:tracePt t="15808" x="3930650" y="2971800"/>
          <p14:tracePt t="15830" x="3943350" y="2971800"/>
          <p14:tracePt t="15841" x="3962400" y="2971800"/>
          <p14:tracePt t="15850" x="3987800" y="2971800"/>
          <p14:tracePt t="15861" x="4006850" y="2965450"/>
          <p14:tracePt t="15874" x="4025900" y="2965450"/>
          <p14:tracePt t="15891" x="4064000" y="2965450"/>
          <p14:tracePt t="15907" x="4159250" y="2959100"/>
          <p14:tracePt t="15924" x="4273550" y="2959100"/>
          <p14:tracePt t="15940" x="4311650" y="2959100"/>
          <p14:tracePt t="15957" x="4438650" y="2959100"/>
          <p14:tracePt t="15974" x="4514850" y="2959100"/>
          <p14:tracePt t="15990" x="4660900" y="2959100"/>
          <p14:tracePt t="16008" x="4711700" y="2959100"/>
          <p14:tracePt t="16025" x="4800600" y="2959100"/>
          <p14:tracePt t="16042" x="4927600" y="2959100"/>
          <p14:tracePt t="16058" x="4991100" y="2959100"/>
          <p14:tracePt t="16075" x="5105400" y="2959100"/>
          <p14:tracePt t="16090" x="5162550" y="2946400"/>
          <p14:tracePt t="16107" x="5302250" y="2946400"/>
          <p14:tracePt t="16124" x="5378450" y="2946400"/>
          <p14:tracePt t="16140" x="5505450" y="2946400"/>
          <p14:tracePt t="16158" x="5607050" y="2946400"/>
          <p14:tracePt t="16175" x="5689600" y="2946400"/>
          <p14:tracePt t="16192" x="5803900" y="2940050"/>
          <p14:tracePt t="16207" x="5854700" y="2940050"/>
          <p14:tracePt t="16223" x="5962650" y="2921000"/>
          <p14:tracePt t="16240" x="6000750" y="2921000"/>
          <p14:tracePt t="16257" x="6121400" y="2901950"/>
          <p14:tracePt t="16274" x="6273800" y="2889250"/>
          <p14:tracePt t="16290" x="6337300" y="2889250"/>
          <p14:tracePt t="16307" x="6432550" y="2876550"/>
          <p14:tracePt t="16324" x="6470650" y="2876550"/>
          <p14:tracePt t="16340" x="6565900" y="2876550"/>
          <p14:tracePt t="16359" x="6654800" y="2876550"/>
          <p14:tracePt t="16375" x="6692900" y="2876550"/>
          <p14:tracePt t="16392" x="6750050" y="2876550"/>
          <p14:tracePt t="16408" x="6781800" y="2876550"/>
          <p14:tracePt t="16423" x="6826250" y="2876550"/>
          <p14:tracePt t="16440" x="6858000" y="2882900"/>
          <p14:tracePt t="16457" x="6915150" y="2889250"/>
          <p14:tracePt t="16474" x="6946900" y="2895600"/>
          <p14:tracePt t="16490" x="6991350" y="2895600"/>
          <p14:tracePt t="16507" x="7029450" y="2901950"/>
          <p14:tracePt t="16523" x="7048500" y="2908300"/>
          <p14:tracePt t="16540" x="7073900" y="2908300"/>
          <p14:tracePt t="16557" x="7086600" y="2914650"/>
          <p14:tracePt t="16574" x="7105650" y="2914650"/>
          <p14:tracePt t="16592" x="7118350" y="2927350"/>
          <p14:tracePt t="16609" x="7131050" y="2927350"/>
          <p14:tracePt t="16624" x="7150100" y="2940050"/>
          <p14:tracePt t="16641" x="7162800" y="2946400"/>
          <p14:tracePt t="16657" x="7188200" y="2952750"/>
          <p14:tracePt t="16674" x="7200900" y="2965450"/>
          <p14:tracePt t="16692" x="7226300" y="2978150"/>
          <p14:tracePt t="16708" x="7251700" y="2990850"/>
          <p14:tracePt t="16724" x="7264400" y="2997200"/>
          <p14:tracePt t="16740" x="7283450" y="3016250"/>
          <p14:tracePt t="16757" x="7296150" y="3022600"/>
          <p14:tracePt t="16773" x="7315200" y="3041650"/>
          <p14:tracePt t="16791" x="7321550" y="3048000"/>
          <p14:tracePt t="16807" x="7327900" y="3054350"/>
          <p14:tracePt t="16824" x="7340600" y="3067050"/>
          <p14:tracePt t="16840" x="7346950" y="3073400"/>
          <p14:tracePt t="16856" x="7353300" y="3073400"/>
          <p14:tracePt t="16889" x="7359650" y="3079750"/>
          <p14:tracePt t="16973" x="7359650" y="3086100"/>
          <p14:tracePt t="17016" x="7359650" y="3092450"/>
          <p14:tracePt t="17047" x="7366000" y="3092450"/>
          <p14:tracePt t="17059" x="7372350" y="3092450"/>
          <p14:tracePt t="17967" x="7378700" y="3098800"/>
          <p14:tracePt t="17979" x="7385050" y="3098800"/>
          <p14:tracePt t="17988" x="7391400" y="3105150"/>
          <p14:tracePt t="17999" x="7404100" y="3111500"/>
          <p14:tracePt t="18010" x="7404100" y="3117850"/>
          <p14:tracePt t="18022" x="7416800" y="3124200"/>
          <p14:tracePt t="18040" x="7429500" y="3130550"/>
          <p14:tracePt t="18056" x="7448550" y="3143250"/>
          <p14:tracePt t="18072" x="7467600" y="3155950"/>
          <p14:tracePt t="18089" x="7473950" y="3162300"/>
          <p14:tracePt t="18105" x="7486650" y="3181350"/>
          <p14:tracePt t="18122" x="7499350" y="3194050"/>
          <p14:tracePt t="18139" x="7518400" y="3232150"/>
          <p14:tracePt t="18155" x="7524750" y="3251200"/>
          <p14:tracePt t="18172" x="7537450" y="3276600"/>
          <p14:tracePt t="18189" x="7550150" y="3302000"/>
          <p14:tracePt t="18205" x="7556500" y="3314700"/>
          <p14:tracePt t="18222" x="7569200" y="3333750"/>
          <p14:tracePt t="18238" x="7575550" y="3346450"/>
          <p14:tracePt t="18255" x="7594600" y="3371850"/>
          <p14:tracePt t="18272" x="7600950" y="3384550"/>
          <p14:tracePt t="18288" x="7626350" y="3429000"/>
          <p14:tracePt t="18305" x="7645400" y="3473450"/>
          <p14:tracePt t="18322" x="7651750" y="3492500"/>
          <p14:tracePt t="18340" x="7670800" y="3536950"/>
          <p14:tracePt t="18357" x="7677150" y="3549650"/>
          <p14:tracePt t="18372" x="7689850" y="3575050"/>
          <p14:tracePt t="18388" x="7702550" y="3594100"/>
          <p14:tracePt t="18405" x="7715250" y="3625850"/>
          <p14:tracePt t="18422" x="7727950" y="3651250"/>
          <p14:tracePt t="18438" x="7734300" y="3663950"/>
          <p14:tracePt t="18455" x="7740650" y="3689350"/>
          <p14:tracePt t="18472" x="7740650" y="3714750"/>
          <p14:tracePt t="18488" x="7747000" y="3752850"/>
          <p14:tracePt t="18505" x="7747000" y="3771900"/>
          <p14:tracePt t="18522" x="7753350" y="3816350"/>
          <p14:tracePt t="18538" x="7753350" y="3854450"/>
          <p14:tracePt t="18555" x="7759700" y="3886200"/>
          <p14:tracePt t="18572" x="7759700" y="3924300"/>
          <p14:tracePt t="18588" x="7759700" y="3943350"/>
          <p14:tracePt t="18605" x="7759700" y="3987800"/>
          <p14:tracePt t="18622" x="7759700" y="4000500"/>
          <p14:tracePt t="18639" x="7759700" y="4044950"/>
          <p14:tracePt t="18656" x="7759700" y="4064000"/>
          <p14:tracePt t="18672" x="7753350" y="4076700"/>
          <p14:tracePt t="18689" x="7740650" y="4095750"/>
          <p14:tracePt t="18705" x="7734300" y="4108450"/>
          <p14:tracePt t="18721" x="7715250" y="4127500"/>
          <p14:tracePt t="18738" x="7702550" y="4133850"/>
          <p14:tracePt t="18755" x="7670800" y="4159250"/>
          <p14:tracePt t="18772" x="7639050" y="4178300"/>
          <p14:tracePt t="18788" x="7626350" y="4184650"/>
          <p14:tracePt t="18805" x="7607300" y="4203700"/>
          <p14:tracePt t="18822" x="7600950" y="4210050"/>
          <p14:tracePt t="18838" x="7575550" y="4222750"/>
          <p14:tracePt t="18855" x="7569200" y="4235450"/>
          <p14:tracePt t="18872" x="7569200" y="4241800"/>
          <p14:tracePt t="18888" x="7562850" y="4248150"/>
          <p14:tracePt t="18905" x="7562850" y="4254500"/>
          <p14:tracePt t="18921" x="7556500" y="4254500"/>
          <p14:tracePt t="18961" x="7550150" y="4254500"/>
          <p14:tracePt t="18982" x="7550150" y="4260850"/>
          <p14:tracePt t="18993" x="7543800" y="4260850"/>
          <p14:tracePt t="19003" x="7543800" y="4267200"/>
          <p14:tracePt t="19025" x="7537450" y="4267200"/>
          <p14:tracePt t="19046" x="7531100" y="4273550"/>
          <p14:tracePt t="19099" x="7531100" y="4279900"/>
          <p14:tracePt t="21542" x="7524750" y="4279900"/>
          <p14:tracePt t="21551" x="7524750" y="4286250"/>
          <p14:tracePt t="21562" x="7518400" y="4286250"/>
          <p14:tracePt t="21574" x="7512050" y="4292600"/>
          <p14:tracePt t="21585" x="7505700" y="4292600"/>
          <p14:tracePt t="21602" x="7499350" y="4292600"/>
          <p14:tracePt t="21619" x="7493000" y="4292600"/>
          <p14:tracePt t="21647" x="7493000" y="4298950"/>
          <p14:tracePt t="21689" x="7486650" y="4298950"/>
          <p14:tracePt t="21711" x="7480300" y="4298950"/>
          <p14:tracePt t="21722" x="7473950" y="4298950"/>
          <p14:tracePt t="21732" x="7467600" y="4305300"/>
          <p14:tracePt t="21744" x="7454900" y="4305300"/>
          <p14:tracePt t="21754" x="7442200" y="4311650"/>
          <p14:tracePt t="21770" x="7423150" y="4318000"/>
          <p14:tracePt t="21786" x="7391400" y="4324350"/>
          <p14:tracePt t="21802" x="7378700" y="4324350"/>
          <p14:tracePt t="21819" x="7366000" y="4324350"/>
          <p14:tracePt t="21836" x="7366000" y="4330700"/>
          <p14:tracePt t="21852" x="7359650" y="4330700"/>
          <p14:tracePt t="21911" x="7359650" y="4337050"/>
          <p14:tracePt t="21922" x="7359650" y="4343400"/>
          <p14:tracePt t="21943" x="7359650" y="4356100"/>
          <p14:tracePt t="21954" x="7378700" y="4368800"/>
          <p14:tracePt t="21964" x="7397750" y="4375150"/>
          <p14:tracePt t="21975" x="7423150" y="4375150"/>
          <p14:tracePt t="21986" x="7461250" y="4375150"/>
          <p14:tracePt t="22002" x="7518400" y="4375150"/>
          <p14:tracePt t="22018" x="7626350" y="4324350"/>
          <p14:tracePt t="22035" x="7683500" y="4286250"/>
          <p14:tracePt t="22052" x="7753350" y="4229100"/>
          <p14:tracePt t="22068" x="7766050" y="4203700"/>
          <p14:tracePt t="22085" x="7785100" y="4152900"/>
          <p14:tracePt t="22102" x="7785100" y="4133850"/>
          <p14:tracePt t="22118" x="7766050" y="4121150"/>
          <p14:tracePt t="22135" x="7645400" y="4121150"/>
          <p14:tracePt t="22152" x="7594600" y="4133850"/>
          <p14:tracePt t="22169" x="7454900" y="4203700"/>
          <p14:tracePt t="22185" x="7423150" y="4222750"/>
          <p14:tracePt t="22202" x="7391400" y="4254500"/>
          <p14:tracePt t="22219" x="7378700" y="4279900"/>
          <p14:tracePt t="22236" x="7378700" y="4292600"/>
          <p14:tracePt t="22252" x="7378700" y="4305300"/>
          <p14:tracePt t="22269" x="7391400" y="4305300"/>
          <p14:tracePt t="22285" x="7435850" y="4305300"/>
          <p14:tracePt t="22303" x="7454900" y="4305300"/>
          <p14:tracePt t="22319" x="7480300" y="4292600"/>
          <p14:tracePt t="22335" x="7493000" y="4273550"/>
          <p14:tracePt t="22351" x="7493000" y="4267200"/>
          <p14:tracePt t="22368" x="7493000" y="4260850"/>
          <p14:tracePt t="22402" x="7461250" y="4254500"/>
          <p14:tracePt t="22418" x="7448550" y="4254500"/>
          <p14:tracePt t="22435" x="7442200" y="4254500"/>
          <p14:tracePt t="22452" x="7435850" y="4254500"/>
          <p14:tracePt t="22706" x="7429500" y="4254500"/>
          <p14:tracePt t="23511" x="7435850" y="4254500"/>
          <p14:tracePt t="23533" x="7442200" y="4254500"/>
          <p14:tracePt t="23542" x="7454900" y="4254500"/>
          <p14:tracePt t="23552" x="7461250" y="4254500"/>
          <p14:tracePt t="23568" x="7473950" y="4254500"/>
          <p14:tracePt t="23584" x="7486650" y="4254500"/>
          <p14:tracePt t="23618" x="7505700" y="4260850"/>
          <p14:tracePt t="23634" x="7518400" y="4267200"/>
          <p14:tracePt t="23651" x="7550150" y="4311650"/>
          <p14:tracePt t="23669" x="7575550" y="4368800"/>
          <p14:tracePt t="23684" x="7600950" y="4387850"/>
          <p14:tracePt t="23700" x="7632700" y="4432300"/>
          <p14:tracePt t="23717" x="7639050" y="4451350"/>
          <p14:tracePt t="23734" x="7658100" y="4489450"/>
          <p14:tracePt t="23750" x="7670800" y="4527550"/>
          <p14:tracePt t="23767" x="7727950" y="4629150"/>
          <p14:tracePt t="23783" x="7759700" y="4699000"/>
          <p14:tracePt t="23801" x="7804150" y="4794250"/>
          <p14:tracePt t="23817" x="7835900" y="4870450"/>
          <p14:tracePt t="23834" x="7842250" y="4914900"/>
          <p14:tracePt t="23850" x="7861300" y="5010150"/>
          <p14:tracePt t="23867" x="7880350" y="5086350"/>
          <p14:tracePt t="23883" x="7893050" y="5238750"/>
          <p14:tracePt t="23901" x="7899400" y="5327650"/>
          <p14:tracePt t="23917" x="7899400" y="5486400"/>
          <p14:tracePt t="23933" x="7899400" y="5676900"/>
          <p14:tracePt t="23950" x="7861300" y="5803900"/>
          <p14:tracePt t="23967" x="7791450" y="5962650"/>
          <p14:tracePt t="23983" x="7753350" y="6019800"/>
          <p14:tracePt t="24000" x="7689850" y="6121400"/>
          <p14:tracePt t="24017" x="7664450" y="6165850"/>
          <p14:tracePt t="24033" x="7543800" y="6299200"/>
          <p14:tracePt t="24050" x="7423150" y="6438900"/>
          <p14:tracePt t="24067" x="7366000" y="6496050"/>
          <p14:tracePt t="24083" x="7258050" y="6597650"/>
          <p14:tracePt t="24100" x="7213600" y="6623050"/>
          <p14:tracePt t="24116" x="7118350" y="6629400"/>
          <p14:tracePt t="24133" x="6991350" y="6604000"/>
          <p14:tracePt t="24150" x="6908800" y="6553200"/>
          <p14:tracePt t="24167" x="6756400" y="6432550"/>
          <p14:tracePt t="24184" x="6692900" y="6394450"/>
          <p14:tracePt t="24200" x="6635750" y="6324600"/>
          <p14:tracePt t="24217" x="6616700" y="6318250"/>
          <p14:tracePt t="24233" x="6604000" y="6311900"/>
          <p14:tracePt t="24250" x="6597650" y="6305550"/>
          <p14:tracePt t="24267" x="6597650" y="6299200"/>
          <p14:tracePt t="24283" x="6610350" y="6286500"/>
          <p14:tracePt t="24300" x="6680200" y="6267450"/>
          <p14:tracePt t="24316" x="6858000" y="6210300"/>
          <p14:tracePt t="24333" x="6985000" y="6172200"/>
          <p14:tracePt t="24350" x="7175500" y="6134100"/>
          <p14:tracePt t="24366" x="7283450" y="6121400"/>
          <p14:tracePt t="24383" x="7302500" y="6121400"/>
          <p14:tracePt t="24400" x="7321550" y="6121400"/>
          <p14:tracePt t="24416" x="7321550" y="6134100"/>
          <p14:tracePt t="24433" x="7308850" y="6197600"/>
          <p14:tracePt t="24450" x="7264400" y="6242050"/>
          <p14:tracePt t="24466" x="7143750" y="6362700"/>
          <p14:tracePt t="24483" x="6972300" y="6432550"/>
          <p14:tracePt t="24500" x="6896100" y="6445250"/>
          <p14:tracePt t="24516" x="6762750" y="6419850"/>
          <p14:tracePt t="24533" x="6724650" y="6388100"/>
          <p14:tracePt t="24550" x="6661150" y="6261100"/>
          <p14:tracePt t="24566" x="6648450" y="6184900"/>
          <p14:tracePt t="24583" x="6661150" y="6051550"/>
          <p14:tracePt t="24600" x="6711950" y="5994400"/>
          <p14:tracePt t="24616" x="6731000" y="5969000"/>
          <p14:tracePt t="24633" x="6781800" y="5962650"/>
          <p14:tracePt t="24650" x="6794500" y="5962650"/>
          <p14:tracePt t="24666" x="6807200" y="5981700"/>
          <p14:tracePt t="24683" x="6819900" y="6007100"/>
          <p14:tracePt t="24699" x="6826250" y="6045200"/>
          <p14:tracePt t="24716" x="6826250" y="6064250"/>
          <p14:tracePt t="24733" x="6826250" y="6070600"/>
          <p14:tracePt t="26464" x="6826250" y="6076950"/>
          <p14:tracePt t="26558" x="6832600" y="6076950"/>
          <p14:tracePt t="26569" x="6838950" y="6076950"/>
          <p14:tracePt t="26579" x="6845300" y="6070600"/>
          <p14:tracePt t="26590" x="6851650" y="6057900"/>
          <p14:tracePt t="26600" x="6864350" y="6045200"/>
          <p14:tracePt t="26614" x="6870700" y="6032500"/>
          <p14:tracePt t="26631" x="6877050" y="6019800"/>
          <p14:tracePt t="26648" x="6896100" y="5994400"/>
          <p14:tracePt t="26664" x="6915150" y="5975350"/>
          <p14:tracePt t="26681" x="6921500" y="5962650"/>
          <p14:tracePt t="26698" x="6940550" y="5937250"/>
          <p14:tracePt t="26714" x="6953250" y="5924550"/>
          <p14:tracePt t="26731" x="6972300" y="5886450"/>
          <p14:tracePt t="26748" x="6978650" y="5873750"/>
          <p14:tracePt t="26764" x="7004050" y="5835650"/>
          <p14:tracePt t="26781" x="7016750" y="5791200"/>
          <p14:tracePt t="26797" x="7023100" y="5772150"/>
          <p14:tracePt t="26814" x="7035800" y="5727700"/>
          <p14:tracePt t="26831" x="7042150" y="5715000"/>
          <p14:tracePt t="26847" x="7054850" y="5670550"/>
          <p14:tracePt t="26866" x="7073900" y="5613400"/>
          <p14:tracePt t="26882" x="7080250" y="5562600"/>
          <p14:tracePt t="26898" x="7105650" y="5454650"/>
          <p14:tracePt t="26914" x="7118350" y="5410200"/>
          <p14:tracePt t="26931" x="7131050" y="5340350"/>
          <p14:tracePt t="26948" x="7143750" y="5295900"/>
          <p14:tracePt t="26964" x="7156450" y="5238750"/>
          <p14:tracePt t="26982" x="7175500" y="5105400"/>
          <p14:tracePt t="26999" x="7181850" y="5067300"/>
          <p14:tracePt t="27015" x="7188200" y="4984750"/>
          <p14:tracePt t="27032" x="7194550" y="4959350"/>
          <p14:tracePt t="27047" x="7207250" y="4895850"/>
          <p14:tracePt t="27065" x="7213600" y="4876800"/>
          <p14:tracePt t="27082" x="7219950" y="4826000"/>
          <p14:tracePt t="27099" x="7232650" y="4743450"/>
          <p14:tracePt t="27116" x="7245350" y="4718050"/>
          <p14:tracePt t="27131" x="7251700" y="4648200"/>
          <p14:tracePt t="27147" x="7258050" y="4629150"/>
          <p14:tracePt t="27164" x="7270750" y="4565650"/>
          <p14:tracePt t="27180" x="7289800" y="4533900"/>
          <p14:tracePt t="27198" x="7302500" y="4476750"/>
          <p14:tracePt t="27214" x="7308850" y="4457700"/>
          <p14:tracePt t="27231" x="7321550" y="4406900"/>
          <p14:tracePt t="27247" x="7334250" y="4356100"/>
          <p14:tracePt t="27264" x="7334250" y="4337050"/>
          <p14:tracePt t="27281" x="7353300" y="4286250"/>
          <p14:tracePt t="27297" x="7353300" y="4267200"/>
          <p14:tracePt t="27314" x="7372350" y="4203700"/>
          <p14:tracePt t="27331" x="7391400" y="4146550"/>
          <p14:tracePt t="27347" x="7397750" y="4102100"/>
          <p14:tracePt t="27364" x="7429500" y="4019550"/>
          <p14:tracePt t="27380" x="7448550" y="3975100"/>
          <p14:tracePt t="27397" x="7505700" y="3860800"/>
          <p14:tracePt t="27414" x="7543800" y="3803650"/>
          <p14:tracePt t="27430" x="7645400" y="3663950"/>
          <p14:tracePt t="27448" x="7702550" y="3606800"/>
          <p14:tracePt t="27464" x="7823200" y="3498850"/>
          <p14:tracePt t="27481" x="7899400" y="3435350"/>
          <p14:tracePt t="27497" x="7931150" y="3409950"/>
          <p14:tracePt t="28348" x="7931150" y="3403600"/>
          <p14:tracePt t="28359" x="7931150" y="3390900"/>
          <p14:tracePt t="28369" x="7931150" y="3378200"/>
          <p14:tracePt t="28380" x="7931150" y="3365500"/>
          <p14:tracePt t="28396" x="7931150" y="3359150"/>
          <p14:tracePt t="28413" x="7931150" y="3340100"/>
          <p14:tracePt t="28429" x="7931150" y="3333750"/>
          <p14:tracePt t="28446" x="7931150" y="3327400"/>
          <p14:tracePt t="28463" x="7931150" y="3321050"/>
          <p14:tracePt t="28496" x="7931150" y="3314700"/>
          <p14:tracePt t="28513" x="7918450" y="3314700"/>
          <p14:tracePt t="28529" x="7905750" y="3308350"/>
          <p14:tracePt t="28546" x="7899400" y="3308350"/>
          <p14:tracePt t="28563" x="7880350" y="3308350"/>
          <p14:tracePt t="28580" x="7874000" y="3308350"/>
          <p14:tracePt t="28596" x="7867650" y="3302000"/>
          <p14:tracePt t="28612" x="7854950" y="3302000"/>
          <p14:tracePt t="28629" x="7848600" y="3302000"/>
          <p14:tracePt t="28646" x="7835900" y="3302000"/>
          <p14:tracePt t="28662" x="7835900" y="3295650"/>
          <p14:tracePt t="28679" x="7829550" y="3295650"/>
          <p14:tracePt t="28698" x="7816850" y="3295650"/>
          <p14:tracePt t="28714" x="7804150" y="3295650"/>
          <p14:tracePt t="28731" x="7797800" y="3295650"/>
          <p14:tracePt t="28747" x="7791450" y="3295650"/>
          <p14:tracePt t="28764" x="7778750" y="3289300"/>
          <p14:tracePt t="28779" x="7772400" y="3289300"/>
          <p14:tracePt t="28796" x="7759700" y="3282950"/>
          <p14:tracePt t="28846" x="7753350" y="3276600"/>
          <p14:tracePt t="29577" x="7747000" y="3276600"/>
          <p14:tracePt t="30042" x="7747000" y="3270250"/>
          <p14:tracePt t="30114" x="7740650" y="3270250"/>
          <p14:tracePt t="31744" x="7740650" y="3276600"/>
          <p14:tracePt t="31754" x="7740650" y="3289300"/>
          <p14:tracePt t="31765" x="7740650" y="3308350"/>
          <p14:tracePt t="31776" x="7740650" y="3327400"/>
          <p14:tracePt t="31793" x="7747000" y="3352800"/>
          <p14:tracePt t="31809" x="7753350" y="3390900"/>
          <p14:tracePt t="31826" x="7759700" y="3416300"/>
          <p14:tracePt t="31843" x="7772400" y="3448050"/>
          <p14:tracePt t="31859" x="7772400" y="3460750"/>
          <p14:tracePt t="31876" x="7772400" y="3498850"/>
          <p14:tracePt t="31893" x="7778750" y="3543300"/>
          <p14:tracePt t="31909" x="7778750" y="3568700"/>
          <p14:tracePt t="31926" x="7778750" y="3638550"/>
          <p14:tracePt t="31943" x="7785100" y="3663950"/>
          <p14:tracePt t="31959" x="7785100" y="3733800"/>
          <p14:tracePt t="31977" x="7785100" y="3752850"/>
          <p14:tracePt t="31993" x="7791450" y="3810000"/>
          <p14:tracePt t="32009" x="7791450" y="3854450"/>
          <p14:tracePt t="32026" x="7791450" y="3873500"/>
          <p14:tracePt t="32043" x="7797800" y="3898900"/>
          <p14:tracePt t="32060" x="7804150" y="3911600"/>
          <p14:tracePt t="32076" x="7804150" y="3917950"/>
          <p14:tracePt t="32094" x="7804150" y="3924300"/>
          <p14:tracePt t="32109" x="7804150" y="3937000"/>
          <p14:tracePt t="32126" x="7810500" y="3949700"/>
          <p14:tracePt t="32143" x="7810500" y="3962400"/>
          <p14:tracePt t="32159" x="7816850" y="3981450"/>
          <p14:tracePt t="32176" x="7823200" y="3994150"/>
          <p14:tracePt t="32192" x="7835900" y="4019550"/>
          <p14:tracePt t="32209" x="7842250" y="4038600"/>
          <p14:tracePt t="32226" x="7842250" y="4044950"/>
          <p14:tracePt t="32243" x="7848600" y="4070350"/>
          <p14:tracePt t="32259" x="7854950" y="4083050"/>
          <p14:tracePt t="32276" x="7861300" y="4108450"/>
          <p14:tracePt t="32293" x="7861300" y="4114800"/>
          <p14:tracePt t="32309" x="7867650" y="4127500"/>
          <p14:tracePt t="32326" x="7867650" y="4146550"/>
          <p14:tracePt t="32343" x="7867650" y="4165600"/>
          <p14:tracePt t="32359" x="7874000" y="4210050"/>
          <p14:tracePt t="32376" x="7874000" y="4229100"/>
          <p14:tracePt t="32392" x="7880350" y="4260850"/>
          <p14:tracePt t="32409" x="7886700" y="4292600"/>
          <p14:tracePt t="32426" x="7886700" y="4318000"/>
          <p14:tracePt t="32443" x="7893050" y="4343400"/>
          <p14:tracePt t="32476" x="7899400" y="4362450"/>
          <p14:tracePt t="32492" x="7899400" y="4368800"/>
          <p14:tracePt t="32509" x="7899400" y="4381500"/>
          <p14:tracePt t="32528" x="7905750" y="4381500"/>
          <p14:tracePt t="32543" x="7905750" y="4387850"/>
          <p14:tracePt t="32571" x="7905750" y="4394200"/>
          <p14:tracePt t="32581" x="7905750" y="4400550"/>
          <p14:tracePt t="32594" x="7905750" y="4413250"/>
          <p14:tracePt t="32610" x="7905750" y="4419600"/>
          <p14:tracePt t="32626" x="7880350" y="4445000"/>
          <p14:tracePt t="32643" x="7854950" y="4457700"/>
          <p14:tracePt t="32660" x="7791450" y="4508500"/>
          <p14:tracePt t="32677" x="7727950" y="4540250"/>
          <p14:tracePt t="32693" x="7708900" y="4559300"/>
          <p14:tracePt t="32710" x="7632700" y="4597400"/>
          <p14:tracePt t="32726" x="7588250" y="4629150"/>
          <p14:tracePt t="32742" x="7505700" y="4654550"/>
          <p14:tracePt t="32760" x="7461250" y="4667250"/>
          <p14:tracePt t="32776" x="7404100" y="4673600"/>
          <p14:tracePt t="32793" x="7366000" y="4686300"/>
          <p14:tracePt t="32810" x="7353300" y="4686300"/>
          <p14:tracePt t="32826" x="7340600" y="4686300"/>
          <p14:tracePt t="32843" x="7334250" y="4686300"/>
          <p14:tracePt t="32859" x="7327900" y="4686300"/>
          <p14:tracePt t="35247" x="7321550" y="4679950"/>
          <p14:tracePt t="35258" x="7321550" y="4673600"/>
          <p14:tracePt t="35268" x="7321550" y="4660900"/>
          <p14:tracePt t="35290" x="7321550" y="4654550"/>
          <p14:tracePt t="35311" x="7321550" y="4648200"/>
          <p14:tracePt t="35321" x="7321550" y="4641850"/>
          <p14:tracePt t="35332" x="7321550" y="4635500"/>
          <p14:tracePt t="35343" x="7321550" y="4629150"/>
          <p14:tracePt t="35356" x="7321550" y="4616450"/>
          <p14:tracePt t="35374" x="7321550" y="4610100"/>
          <p14:tracePt t="35390" x="7321550" y="4603750"/>
          <p14:tracePt t="35407" x="7321550" y="4597400"/>
          <p14:tracePt t="35427" x="7321550" y="4591050"/>
          <p14:tracePt t="35439" x="7321550" y="4584700"/>
          <p14:tracePt t="35456" x="7321550" y="4578350"/>
          <p14:tracePt t="35473" x="7321550" y="4565650"/>
          <p14:tracePt t="35490" x="7321550" y="4552950"/>
          <p14:tracePt t="35506" x="7321550" y="4540250"/>
          <p14:tracePt t="35523" x="7302500" y="4521200"/>
          <p14:tracePt t="35539" x="7289800" y="4508500"/>
          <p14:tracePt t="35556" x="7251700" y="4483100"/>
          <p14:tracePt t="35573" x="7226300" y="4470400"/>
          <p14:tracePt t="35590" x="7200900" y="4464050"/>
          <p14:tracePt t="35606" x="7181850" y="4464050"/>
          <p14:tracePt t="35623" x="7162800" y="4495800"/>
          <p14:tracePt t="35639" x="7156450" y="4584700"/>
          <p14:tracePt t="35656" x="7156450" y="4635500"/>
          <p14:tracePt t="35673" x="7162800" y="4705350"/>
          <p14:tracePt t="35690" x="7181850" y="4737100"/>
          <p14:tracePt t="35706" x="7245350" y="4781550"/>
          <p14:tracePt t="35723" x="7289800" y="4800600"/>
          <p14:tracePt t="35739" x="7359650" y="4813300"/>
          <p14:tracePt t="35756" x="7423150" y="4781550"/>
          <p14:tracePt t="35773" x="7461250" y="4718050"/>
          <p14:tracePt t="35789" x="7512050" y="4464050"/>
          <p14:tracePt t="35808" x="7512050" y="4387850"/>
          <p14:tracePt t="35825" x="7499350" y="4318000"/>
          <p14:tracePt t="35842" x="7448550" y="4279900"/>
          <p14:tracePt t="35857" x="7391400" y="4260850"/>
          <p14:tracePt t="35874" x="7315200" y="4260850"/>
          <p14:tracePt t="35889" x="7277100" y="4260850"/>
          <p14:tracePt t="35906" x="7239000" y="4286250"/>
          <p14:tracePt t="35922" x="7232650" y="4298950"/>
          <p14:tracePt t="35939" x="7213600" y="4318000"/>
          <p14:tracePt t="35973" x="7207250" y="4324350"/>
          <p14:tracePt t="35989" x="7207250" y="4330700"/>
          <p14:tracePt t="36084" x="7207250" y="4337050"/>
          <p14:tracePt t="47087" x="7207250" y="4343400"/>
          <p14:tracePt t="47097" x="7207250" y="4349750"/>
          <p14:tracePt t="47109" x="7207250" y="4356100"/>
          <p14:tracePt t="47139" x="7207250" y="4362450"/>
          <p14:tracePt t="47150" x="7200900" y="4368800"/>
          <p14:tracePt t="47160" x="7200900" y="4375150"/>
          <p14:tracePt t="47171" x="7200900" y="4387850"/>
          <p14:tracePt t="47181" x="7200900" y="4394200"/>
          <p14:tracePt t="47196" x="7200900" y="4406900"/>
          <p14:tracePt t="47213" x="7188200" y="4419600"/>
          <p14:tracePt t="47229" x="7188200" y="4432300"/>
          <p14:tracePt t="47246" x="7175500" y="4470400"/>
          <p14:tracePt t="47262" x="7169150" y="4483100"/>
          <p14:tracePt t="47279" x="7143750" y="4514850"/>
          <p14:tracePt t="47296" x="7137400" y="4527550"/>
          <p14:tracePt t="47313" x="7124700" y="4552950"/>
          <p14:tracePt t="47329" x="7112000" y="4578350"/>
          <p14:tracePt t="47346" x="7105650" y="4603750"/>
          <p14:tracePt t="47363" x="7092950" y="4635500"/>
          <p14:tracePt t="47379" x="7086600" y="4654550"/>
          <p14:tracePt t="47395" x="7054850" y="4737100"/>
          <p14:tracePt t="47413" x="7035800" y="4768850"/>
          <p14:tracePt t="47430" x="7004050" y="4851400"/>
          <p14:tracePt t="47447" x="6946900" y="4965700"/>
          <p14:tracePt t="47463" x="6908800" y="5035550"/>
          <p14:tracePt t="47480" x="6838950" y="5181600"/>
          <p14:tracePt t="47496" x="6800850" y="5238750"/>
          <p14:tracePt t="47513" x="6756400" y="5340350"/>
          <p14:tracePt t="47529" x="6737350" y="5372100"/>
          <p14:tracePt t="47546" x="6711950" y="5441950"/>
          <p14:tracePt t="47562" x="6686550" y="5530850"/>
          <p14:tracePt t="47579" x="6686550" y="5568950"/>
          <p14:tracePt t="47595" x="6673850" y="5619750"/>
          <p14:tracePt t="47612" x="6673850" y="5632450"/>
          <p14:tracePt t="47628" x="6667500" y="5651500"/>
          <p14:tracePt t="47662" x="6667500" y="5664200"/>
          <p14:tracePt t="47679" x="6667500" y="5676900"/>
          <p14:tracePt t="47712" x="6667500" y="5689600"/>
          <p14:tracePt t="47745" x="6667500" y="5695950"/>
          <p14:tracePt t="48441" x="6667500" y="5689600"/>
          <p14:tracePt t="48451" x="6667500" y="5683250"/>
          <p14:tracePt t="48462" x="6667500" y="5676900"/>
          <p14:tracePt t="48473" x="6667500" y="5670550"/>
          <p14:tracePt t="48484" x="6667500" y="5664200"/>
          <p14:tracePt t="48494" x="6667500" y="5657850"/>
          <p14:tracePt t="48511" x="6673850" y="5657850"/>
          <p14:tracePt t="48528" x="6673850" y="5645150"/>
          <p14:tracePt t="48544" x="6673850" y="5638800"/>
          <p14:tracePt t="48563" x="6680200" y="5619750"/>
          <p14:tracePt t="48579" x="6680200" y="5600700"/>
          <p14:tracePt t="48595" x="6680200" y="5562600"/>
          <p14:tracePt t="48612" x="6686550" y="5530850"/>
          <p14:tracePt t="48628" x="6686550" y="5511800"/>
          <p14:tracePt t="48645" x="6686550" y="5467350"/>
          <p14:tracePt t="48662" x="6686550" y="5454650"/>
          <p14:tracePt t="48678" x="6692900" y="5397500"/>
          <p14:tracePt t="48695" x="6692900" y="5340350"/>
          <p14:tracePt t="48711" x="6699250" y="5295900"/>
          <p14:tracePt t="48728" x="6705600" y="5251450"/>
          <p14:tracePt t="48744" x="6718300" y="5226050"/>
          <p14:tracePt t="48763" x="6731000" y="5187950"/>
          <p14:tracePt t="48778" x="6737350" y="5162550"/>
          <p14:tracePt t="48795" x="6750050" y="5137150"/>
          <p14:tracePt t="48812" x="6769100" y="5111750"/>
          <p14:tracePt t="48828" x="6775450" y="5099050"/>
          <p14:tracePt t="48845" x="6794500" y="5080000"/>
          <p14:tracePt t="48861" x="6813550" y="5073650"/>
          <p14:tracePt t="48878" x="6870700" y="5060950"/>
          <p14:tracePt t="48895" x="6889750" y="5060950"/>
          <p14:tracePt t="48911" x="6940550" y="5054600"/>
          <p14:tracePt t="48928" x="6985000" y="5048250"/>
          <p14:tracePt t="48944" x="7004050" y="5041900"/>
          <p14:tracePt t="48961" x="7080250" y="4997450"/>
          <p14:tracePt t="48977" x="7124700" y="4972050"/>
          <p14:tracePt t="48994" x="7207250" y="4845050"/>
          <p14:tracePt t="49011" x="7251700" y="4749800"/>
          <p14:tracePt t="49028" x="7289800" y="4533900"/>
          <p14:tracePt t="49044" x="7270750" y="4362450"/>
          <p14:tracePt t="49061" x="7232650" y="4305300"/>
          <p14:tracePt t="49077" x="7067550" y="4248150"/>
          <p14:tracePt t="49094" x="6908800" y="4273550"/>
          <p14:tracePt t="49111" x="6610350" y="4533900"/>
          <p14:tracePt t="49127" x="6521450" y="4648200"/>
          <p14:tracePt t="49144" x="6356350" y="5035550"/>
          <p14:tracePt t="49161" x="6350000" y="5175250"/>
          <p14:tracePt t="49177" x="6350000" y="5194300"/>
          <p14:tracePt t="49194" x="6350000" y="5232400"/>
          <p14:tracePt t="49210" x="6375400" y="5238750"/>
          <p14:tracePt t="49227" x="6496050" y="5213350"/>
          <p14:tracePt t="49245" x="6565900" y="5156200"/>
          <p14:tracePt t="49262" x="6673850" y="4991100"/>
          <p14:tracePt t="49278" x="6737350" y="4864100"/>
          <p14:tracePt t="49295" x="6750050" y="4826000"/>
          <p14:tracePt t="49312" x="6750050" y="4781550"/>
          <p14:tracePt t="49344" x="6692900" y="4775200"/>
          <p14:tracePt t="49361" x="6623050" y="4800600"/>
          <p14:tracePt t="49378" x="6546850" y="4857750"/>
          <p14:tracePt t="49394" x="6502400" y="4927600"/>
          <p14:tracePt t="49411" x="6502400" y="4953000"/>
          <p14:tracePt t="49427" x="6502400" y="4978400"/>
          <p14:tracePt t="49443" x="6508750" y="4984750"/>
          <p14:tracePt t="49460" x="6597650" y="5016500"/>
          <p14:tracePt t="49477" x="6635750" y="5016500"/>
          <p14:tracePt t="49493" x="6737350" y="5016500"/>
          <p14:tracePt t="49510" x="6769100" y="5016500"/>
          <p14:tracePt t="49527" x="6781800" y="5016500"/>
          <p14:tracePt t="49544" x="6788150" y="5016500"/>
          <p14:tracePt t="49577" x="6788150" y="4997450"/>
          <p14:tracePt t="49610" x="6788150" y="4978400"/>
          <p14:tracePt t="49627" x="6781800" y="4972050"/>
          <p14:tracePt t="49660" x="6781800" y="4965700"/>
          <p14:tracePt t="50845" x="6781800" y="4972050"/>
          <p14:tracePt t="50856" x="6788150" y="4972050"/>
          <p14:tracePt t="50878" x="6794500" y="4978400"/>
          <p14:tracePt t="50897" x="6800850" y="4978400"/>
          <p14:tracePt t="50908" x="6800850" y="4984750"/>
          <p14:tracePt t="50939" x="6807200" y="4991100"/>
          <p14:tracePt t="51024" x="6813550" y="4991100"/>
          <p14:tracePt t="51035" x="6813550" y="4984750"/>
          <p14:tracePt t="51045" x="6813550" y="4978400"/>
          <p14:tracePt t="51059" x="6813550" y="4965700"/>
          <p14:tracePt t="51076" x="6819900" y="4953000"/>
          <p14:tracePt t="51092" x="6819900" y="4933950"/>
          <p14:tracePt t="51109" x="6819900" y="4921250"/>
          <p14:tracePt t="51126" x="6819900" y="4908550"/>
          <p14:tracePt t="51144" x="6819900" y="4876800"/>
          <p14:tracePt t="51160" x="6819900" y="4851400"/>
          <p14:tracePt t="51176" x="6800850" y="4826000"/>
          <p14:tracePt t="51193" x="6705600" y="4781550"/>
          <p14:tracePt t="51209" x="6623050" y="4756150"/>
          <p14:tracePt t="51225" x="6527800" y="4730750"/>
          <p14:tracePt t="51242" x="6502400" y="4718050"/>
          <p14:tracePt t="51259" x="6483350" y="4711700"/>
          <p14:tracePt t="51275" x="6470650" y="4711700"/>
          <p14:tracePt t="51292" x="6464300" y="4711700"/>
          <p14:tracePt t="51648" x="6457950" y="4711700"/>
          <p14:tracePt t="51659" x="6445250" y="4711700"/>
          <p14:tracePt t="51670" x="6426200" y="4711700"/>
          <p14:tracePt t="51680" x="6407150" y="4711700"/>
          <p14:tracePt t="51692" x="6388100" y="4699000"/>
          <p14:tracePt t="51709" x="6356350" y="4692650"/>
          <p14:tracePt t="51726" x="6172200" y="4654550"/>
          <p14:tracePt t="51742" x="6045200" y="4629150"/>
          <p14:tracePt t="51758" x="5683250" y="4584700"/>
          <p14:tracePt t="51775" x="5207000" y="4559300"/>
          <p14:tracePt t="51792" x="4895850" y="4559300"/>
          <p14:tracePt t="51808" x="4425950" y="4559300"/>
          <p14:tracePt t="51825" x="4152900" y="4597400"/>
          <p14:tracePt t="51841" x="3714750" y="4705350"/>
          <p14:tracePt t="51858" x="3530600" y="4762500"/>
          <p14:tracePt t="51875" x="3282950" y="4826000"/>
          <p14:tracePt t="51892" x="3105150" y="4845050"/>
          <p14:tracePt t="51910" x="3041650" y="4845050"/>
          <p14:tracePt t="51926" x="2946400" y="4832350"/>
          <p14:tracePt t="51944" x="2876550" y="4800600"/>
          <p14:tracePt t="51960" x="2730500" y="4724400"/>
          <p14:tracePt t="51975" x="2660650" y="4673600"/>
          <p14:tracePt t="51992" x="2546350" y="4629150"/>
          <p14:tracePt t="52009" x="2463800" y="4591050"/>
          <p14:tracePt t="52025" x="2432050" y="4578350"/>
          <p14:tracePt t="52043" x="2355850" y="4546600"/>
          <p14:tracePt t="52059" x="2311400" y="4527550"/>
          <p14:tracePt t="52076" x="2260600" y="4489450"/>
          <p14:tracePt t="52092" x="2235200" y="4457700"/>
          <p14:tracePt t="52109" x="2184400" y="4400550"/>
          <p14:tracePt t="52125" x="2178050" y="4381500"/>
          <p14:tracePt t="52143" x="2165350" y="4368800"/>
          <p14:tracePt t="52159" x="2165350" y="4362450"/>
          <p14:tracePt t="52431" x="2165350" y="4356100"/>
          <p14:tracePt t="52452" x="2165350" y="4343400"/>
          <p14:tracePt t="52463" x="2165350" y="4337050"/>
          <p14:tracePt t="52473" x="2171700" y="4324350"/>
          <p14:tracePt t="52484" x="2178050" y="4311650"/>
          <p14:tracePt t="52494" x="2203450" y="4286250"/>
          <p14:tracePt t="52507" x="2216150" y="4260850"/>
          <p14:tracePt t="52524" x="2241550" y="4216400"/>
          <p14:tracePt t="52541" x="2292350" y="4133850"/>
          <p14:tracePt t="52558" x="2387600" y="4051300"/>
          <p14:tracePt t="52574" x="2476500" y="4019550"/>
          <p14:tracePt t="52591" x="2635250" y="4000500"/>
          <p14:tracePt t="52608" x="2711450" y="4000500"/>
          <p14:tracePt t="52624" x="2889250" y="4000500"/>
          <p14:tracePt t="52641" x="2965450" y="4000500"/>
          <p14:tracePt t="52658" x="3079750" y="4000500"/>
          <p14:tracePt t="52675" x="3149600" y="4000500"/>
          <p14:tracePt t="52691" x="3181350" y="4000500"/>
          <p14:tracePt t="52708" x="3219450" y="4000500"/>
          <p14:tracePt t="52724" x="3251200" y="4000500"/>
          <p14:tracePt t="52741" x="3270250" y="4000500"/>
          <p14:tracePt t="52758" x="3276600" y="4000500"/>
          <p14:tracePt t="52774" x="3289300" y="3987800"/>
          <p14:tracePt t="52791" x="3289300" y="3917950"/>
          <p14:tracePt t="52808" x="3263900" y="3854450"/>
          <p14:tracePt t="52825" x="3168650" y="3746500"/>
          <p14:tracePt t="52841" x="3028950" y="3663950"/>
          <p14:tracePt t="52858" x="2800350" y="3587750"/>
          <p14:tracePt t="52875" x="2711450" y="3587750"/>
          <p14:tracePt t="52891" x="2565400" y="3689350"/>
          <p14:tracePt t="52907" x="2451100" y="3962400"/>
          <p14:tracePt t="52924" x="2438400" y="4127500"/>
          <p14:tracePt t="52940" x="2457450" y="4356100"/>
          <p14:tracePt t="52957" x="2482850" y="4413250"/>
          <p14:tracePt t="52974" x="2520950" y="4457700"/>
          <p14:tracePt t="52990" x="2533650" y="4470400"/>
          <p14:tracePt t="53007" x="2571750" y="4483100"/>
          <p14:tracePt t="53024" x="2597150" y="4483100"/>
          <p14:tracePt t="53041" x="2609850" y="4483100"/>
          <p14:tracePt t="53057" x="2628900" y="4464050"/>
          <p14:tracePt t="53075" x="2635250" y="4457700"/>
          <p14:tracePt t="53091" x="2641600" y="4451350"/>
          <p14:tracePt t="54815" x="2641600" y="4445000"/>
          <p14:tracePt t="54827" x="2641600" y="4432300"/>
          <p14:tracePt t="54836" x="2647950" y="4419600"/>
          <p14:tracePt t="54847" x="2654300" y="4394200"/>
          <p14:tracePt t="54859" x="2660650" y="4368800"/>
          <p14:tracePt t="54874" x="2673350" y="4305300"/>
          <p14:tracePt t="54891" x="2692400" y="4133850"/>
          <p14:tracePt t="54907" x="2698750" y="4070350"/>
          <p14:tracePt t="54924" x="2698750" y="3987800"/>
          <p14:tracePt t="54939" x="2698750" y="3962400"/>
          <p14:tracePt t="54956" x="2698750" y="3937000"/>
          <p14:tracePt t="54972" x="2698750" y="3917950"/>
          <p14:tracePt t="54989" x="2692400" y="3917950"/>
          <p14:tracePt t="55005" x="2654300" y="3924300"/>
          <p14:tracePt t="55022" x="2622550" y="3943350"/>
          <p14:tracePt t="55038" x="2565400" y="4064000"/>
          <p14:tracePt t="55055" x="2546350" y="4146550"/>
          <p14:tracePt t="55072" x="2546350" y="4298950"/>
          <p14:tracePt t="55089" x="2590800" y="4387850"/>
          <p14:tracePt t="55106" x="2616200" y="4419600"/>
          <p14:tracePt t="55122" x="2692400" y="4451350"/>
          <p14:tracePt t="55139" x="2730500" y="4451350"/>
          <p14:tracePt t="55156" x="2794000" y="4419600"/>
          <p14:tracePt t="55173" x="2857500" y="4337050"/>
          <p14:tracePt t="55189" x="2946400" y="4102100"/>
          <p14:tracePt t="55206" x="2952750" y="4000500"/>
          <p14:tracePt t="55223" x="2952750" y="3956050"/>
          <p14:tracePt t="55238" x="2946400" y="3930650"/>
          <p14:tracePt t="55255" x="2933700" y="3924300"/>
          <p14:tracePt t="55272" x="2901950" y="3924300"/>
          <p14:tracePt t="55289" x="2895600" y="3924300"/>
          <p14:tracePt t="55305" x="2876550" y="3924300"/>
          <p14:tracePt t="55322" x="2870200" y="3924300"/>
          <p14:tracePt t="55449" x="2863850" y="3924300"/>
          <p14:tracePt t="55692" x="2857500" y="3924300"/>
          <p14:tracePt t="55703" x="2851150" y="3924300"/>
          <p14:tracePt t="55713" x="2838450" y="3924300"/>
          <p14:tracePt t="55724" x="2825750" y="3924300"/>
          <p14:tracePt t="55738" x="2806700" y="3924300"/>
          <p14:tracePt t="55755" x="2781300" y="3924300"/>
          <p14:tracePt t="55771" x="2711450" y="3975100"/>
          <p14:tracePt t="55788" x="2660650" y="4044950"/>
          <p14:tracePt t="55804" x="2635250" y="4089400"/>
          <p14:tracePt t="55821" x="2628900" y="4178300"/>
          <p14:tracePt t="55838" x="2628900" y="4222750"/>
          <p14:tracePt t="55854" x="2660650" y="4298950"/>
          <p14:tracePt t="55872" x="2686050" y="4330700"/>
          <p14:tracePt t="55888" x="2774950" y="4375150"/>
          <p14:tracePt t="55905" x="2889250" y="4375150"/>
          <p14:tracePt t="55921" x="2946400" y="4349750"/>
          <p14:tracePt t="55938" x="3041650" y="4235450"/>
          <p14:tracePt t="55954" x="3124200" y="4025900"/>
          <p14:tracePt t="55971" x="3155950" y="3784600"/>
          <p14:tracePt t="55988" x="3155950" y="3695700"/>
          <p14:tracePt t="56004" x="3149600" y="3632200"/>
          <p14:tracePt t="56021" x="3016250" y="3606800"/>
          <p14:tracePt t="56038" x="2940050" y="3606800"/>
          <p14:tracePt t="56054" x="2794000" y="3746500"/>
          <p14:tracePt t="56071" x="2730500" y="3854450"/>
          <p14:tracePt t="56088" x="2673350" y="3975100"/>
          <p14:tracePt t="56105" x="2654300" y="4032250"/>
          <p14:tracePt t="56121" x="2647950" y="4083050"/>
          <p14:tracePt t="56138" x="2647950" y="4095750"/>
          <p14:tracePt t="56155" x="2647950" y="4102100"/>
          <p14:tracePt t="56540" x="2647950" y="4108450"/>
          <p14:tracePt t="56560" x="2647950" y="4114800"/>
          <p14:tracePt t="56571" x="2647950" y="4121150"/>
          <p14:tracePt t="56582" x="2647950" y="4133850"/>
          <p14:tracePt t="56593" x="2641600" y="4171950"/>
          <p14:tracePt t="56604" x="2635250" y="4210050"/>
          <p14:tracePt t="56621" x="2616200" y="4267200"/>
          <p14:tracePt t="56638" x="2578100" y="4438650"/>
          <p14:tracePt t="56655" x="2540000" y="4603750"/>
          <p14:tracePt t="56671" x="2489200" y="4997450"/>
          <p14:tracePt t="56688" x="2470150" y="5276850"/>
          <p14:tracePt t="56704" x="2457450" y="5403850"/>
          <p14:tracePt t="56721" x="2457450" y="5594350"/>
          <p14:tracePt t="56738" x="2457450" y="5645150"/>
          <p14:tracePt t="56755" x="2470150" y="5727700"/>
          <p14:tracePt t="56770" x="2482850" y="5753100"/>
          <p14:tracePt t="56787" x="2508250" y="5791200"/>
          <p14:tracePt t="56804" x="2527300" y="5810250"/>
          <p14:tracePt t="56820" x="2533650" y="5816600"/>
          <p14:tracePt t="56837" x="2540000" y="5822950"/>
          <p14:tracePt t="56870" x="2546350" y="5822950"/>
          <p14:tracePt t="56910" x="2546350" y="5810250"/>
          <p14:tracePt t="56922" x="2546350" y="5791200"/>
          <p14:tracePt t="56932" x="2533650" y="5772150"/>
          <p14:tracePt t="56942" x="2520950" y="5746750"/>
          <p14:tracePt t="56955" x="2489200" y="5721350"/>
          <p14:tracePt t="56972" x="2470150" y="5708650"/>
          <p14:tracePt t="56987" x="2413000" y="5695950"/>
          <p14:tracePt t="57005" x="2387600" y="5695950"/>
          <p14:tracePt t="57020" x="2349500" y="5715000"/>
          <p14:tracePt t="57038" x="2317750" y="5765800"/>
          <p14:tracePt t="57055" x="2298700" y="5810250"/>
          <p14:tracePt t="57071" x="2298700" y="5861050"/>
          <p14:tracePt t="57088" x="2298700" y="5886450"/>
          <p14:tracePt t="57105" x="2298700" y="5905500"/>
          <p14:tracePt t="57122" x="2298700" y="5911850"/>
          <p14:tracePt t="57138" x="2311400" y="5911850"/>
          <p14:tracePt t="57155" x="2324100" y="5911850"/>
          <p14:tracePt t="57171" x="2336800" y="5899150"/>
          <p14:tracePt t="57187" x="2387600" y="5778500"/>
          <p14:tracePt t="57203" x="2406650" y="5657850"/>
          <p14:tracePt t="57220" x="2419350" y="5556250"/>
          <p14:tracePt t="57237" x="2419350" y="5486400"/>
          <p14:tracePt t="57253" x="2419350" y="5467350"/>
          <p14:tracePt t="57270" x="2419350" y="5454650"/>
          <p14:tracePt t="57287" x="2419350" y="5448300"/>
          <p14:tracePt t="57303" x="2413000" y="5441950"/>
          <p14:tracePt t="57320" x="2400300" y="5441950"/>
          <p14:tracePt t="57336" x="2374900" y="5422900"/>
          <p14:tracePt t="57354" x="2317750" y="5416550"/>
          <p14:tracePt t="57370" x="2298700" y="5410200"/>
          <p14:tracePt t="57386" x="2273300" y="5410200"/>
          <p14:tracePt t="57404" x="2266950" y="5410200"/>
          <p14:tracePt t="57420" x="2260600" y="5410200"/>
          <p14:tracePt t="57745" x="2260600" y="5403850"/>
          <p14:tracePt t="57757" x="2260600" y="5378450"/>
          <p14:tracePt t="57768" x="2260600" y="5353050"/>
          <p14:tracePt t="57777" x="2273300" y="5264150"/>
          <p14:tracePt t="57788" x="2292350" y="5168900"/>
          <p14:tracePt t="57803" x="2317750" y="5054600"/>
          <p14:tracePt t="57820" x="2368550" y="4597400"/>
          <p14:tracePt t="57836" x="2381250" y="4457700"/>
          <p14:tracePt t="57853" x="2400300" y="4305300"/>
          <p14:tracePt t="57870" x="2400300" y="4273550"/>
          <p14:tracePt t="57886" x="2400300" y="4260850"/>
          <p14:tracePt t="57903" x="2400300" y="4254500"/>
          <p14:tracePt t="57920" x="2400300" y="4298950"/>
          <p14:tracePt t="57937" x="2374900" y="4552950"/>
          <p14:tracePt t="57954" x="2349500" y="4699000"/>
          <p14:tracePt t="57969" x="2336800" y="5080000"/>
          <p14:tracePt t="57986" x="2336800" y="5181600"/>
          <p14:tracePt t="58003" x="2349500" y="5289550"/>
          <p14:tracePt t="58019" x="2355850" y="5314950"/>
          <p14:tracePt t="58036" x="2387600" y="5346700"/>
          <p14:tracePt t="58053" x="2432050" y="5359400"/>
          <p14:tracePt t="58069" x="2470150" y="5359400"/>
          <p14:tracePt t="58086" x="2546350" y="5340350"/>
          <p14:tracePt t="58103" x="2590800" y="5302250"/>
          <p14:tracePt t="58119" x="2635250" y="5245100"/>
          <p14:tracePt t="58136" x="2654300" y="5213350"/>
          <p14:tracePt t="58153" x="2673350" y="5168900"/>
          <p14:tracePt t="58169" x="2679700" y="5137150"/>
          <p14:tracePt t="58186" x="2679700" y="5130800"/>
          <p14:tracePt t="58203" x="2673350" y="5124450"/>
          <p14:tracePt t="58219" x="2660650" y="5111750"/>
          <p14:tracePt t="58236" x="2628900" y="5099050"/>
          <p14:tracePt t="58253" x="2616200" y="5099050"/>
          <p14:tracePt t="58269" x="2603500" y="5099050"/>
          <p14:tracePt t="58302" x="2597150" y="5099050"/>
          <p14:tracePt t="58338" x="2590800" y="5099050"/>
          <p14:tracePt t="58412" x="2590800" y="5086350"/>
          <p14:tracePt t="58423" x="2590800" y="5073650"/>
          <p14:tracePt t="58433" x="2590800" y="5060950"/>
          <p14:tracePt t="58443" x="2590800" y="5041900"/>
          <p14:tracePt t="58454" x="2590800" y="5029200"/>
          <p14:tracePt t="58469" x="2590800" y="5010150"/>
          <p14:tracePt t="58486" x="2590800" y="4972050"/>
          <p14:tracePt t="58503" x="2590800" y="4953000"/>
          <p14:tracePt t="58519" x="2584450" y="4940300"/>
          <p14:tracePt t="58535" x="2565400" y="4940300"/>
          <p14:tracePt t="58552" x="2514600" y="4940300"/>
          <p14:tracePt t="58569" x="2495550" y="4953000"/>
          <p14:tracePt t="58585" x="2476500" y="4984750"/>
          <p14:tracePt t="58602" x="2470150" y="5041900"/>
          <p14:tracePt t="58619" x="2476500" y="5073650"/>
          <p14:tracePt t="58635" x="2533650" y="5130800"/>
          <p14:tracePt t="58652" x="2616200" y="5162550"/>
          <p14:tracePt t="58669" x="2794000" y="5200650"/>
          <p14:tracePt t="58685" x="2857500" y="5200650"/>
          <p14:tracePt t="58702" x="2940050" y="5200650"/>
          <p14:tracePt t="58720" x="2971800" y="5162550"/>
          <p14:tracePt t="58737" x="2984500" y="5149850"/>
          <p14:tracePt t="58752" x="2984500" y="5105400"/>
          <p14:tracePt t="58768" x="2965450" y="5060950"/>
          <p14:tracePt t="58785" x="2838450" y="4965700"/>
          <p14:tracePt t="58802" x="2755900" y="4933950"/>
          <p14:tracePt t="58818" x="2667000" y="4933950"/>
          <p14:tracePt t="58835" x="2622550" y="4933950"/>
          <p14:tracePt t="58852" x="2616200" y="4953000"/>
          <p14:tracePt t="58869" x="2609850" y="5003800"/>
          <p14:tracePt t="58885" x="2609850" y="5022850"/>
          <p14:tracePt t="58902" x="2622550" y="5048250"/>
          <p14:tracePt t="58919" x="2635250" y="5060950"/>
          <p14:tracePt t="58936" x="2667000" y="5086350"/>
          <p14:tracePt t="58952" x="2686050" y="5086350"/>
          <p14:tracePt t="58985" x="2692400" y="5086350"/>
          <p14:tracePt t="59057" x="2692400" y="5080000"/>
          <p14:tracePt t="59078" x="2686050" y="5073650"/>
          <p14:tracePt t="59089" x="2679700" y="5067300"/>
          <p14:tracePt t="59100" x="2673350" y="5060950"/>
          <p14:tracePt t="59110" x="2647950" y="5054600"/>
          <p14:tracePt t="59121" x="2635250" y="5054600"/>
          <p14:tracePt t="59135" x="2622550" y="5054600"/>
          <p14:tracePt t="59151" x="2609850" y="5054600"/>
          <p14:tracePt t="59226" x="2635250" y="5054600"/>
          <p14:tracePt t="59237" x="2654300" y="5054600"/>
          <p14:tracePt t="59248" x="2679700" y="5054600"/>
          <p14:tracePt t="59258" x="2705100" y="5048250"/>
          <p14:tracePt t="59269" x="2724150" y="5035550"/>
          <p14:tracePt t="59285" x="2743200" y="5010150"/>
          <p14:tracePt t="59301" x="2768600" y="4959350"/>
          <p14:tracePt t="59318" x="2768600" y="4946650"/>
          <p14:tracePt t="59335" x="2762250" y="4921250"/>
          <p14:tracePt t="59351" x="2743200" y="4908550"/>
          <p14:tracePt t="59368" x="2673350" y="4902200"/>
          <p14:tracePt t="59385" x="2635250" y="4902200"/>
          <p14:tracePt t="59401" x="2590800" y="4908550"/>
          <p14:tracePt t="59418" x="2578100" y="4921250"/>
          <p14:tracePt t="59435" x="2571750" y="4927600"/>
          <p14:tracePt t="59451" x="2565400" y="4940300"/>
          <p14:tracePt t="59468" x="2565400" y="4953000"/>
          <p14:tracePt t="59485" x="2565400" y="4959350"/>
          <p14:tracePt t="59502" x="2565400" y="4965700"/>
          <p14:tracePt t="61407" x="2565400" y="4959350"/>
          <p14:tracePt t="61419" x="2571750" y="4953000"/>
          <p14:tracePt t="61428" x="2584450" y="4940300"/>
          <p14:tracePt t="61440" x="2597150" y="4921250"/>
          <p14:tracePt t="61450" x="2622550" y="4895850"/>
          <p14:tracePt t="61466" x="2641600" y="4876800"/>
          <p14:tracePt t="61483" x="2698750" y="4819650"/>
          <p14:tracePt t="61500" x="2730500" y="4775200"/>
          <p14:tracePt t="61516" x="2768600" y="4654550"/>
          <p14:tracePt t="61533" x="2794000" y="4572000"/>
          <p14:tracePt t="61549" x="2806700" y="4445000"/>
          <p14:tracePt t="61566" x="2806700" y="4362450"/>
          <p14:tracePt t="61583" x="2806700" y="4311650"/>
          <p14:tracePt t="61599" x="2787650" y="4260850"/>
          <p14:tracePt t="61616" x="2774950" y="4241800"/>
          <p14:tracePt t="61632" x="2730500" y="4197350"/>
          <p14:tracePt t="61649" x="2717800" y="4178300"/>
          <p14:tracePt t="61666" x="2667000" y="4140200"/>
          <p14:tracePt t="61683" x="2635250" y="4108450"/>
          <p14:tracePt t="61699" x="2622550" y="4108450"/>
          <p14:tracePt t="61716" x="2597150" y="4108450"/>
          <p14:tracePt t="61733" x="2584450" y="4121150"/>
          <p14:tracePt t="61749" x="2540000" y="4229100"/>
          <p14:tracePt t="61766" x="2520950" y="4292600"/>
          <p14:tracePt t="61783" x="2501900" y="4413250"/>
          <p14:tracePt t="61800" x="2501900" y="4483100"/>
          <p14:tracePt t="61816" x="2501900" y="4495800"/>
          <p14:tracePt t="61832" x="2501900" y="4502150"/>
          <p14:tracePt t="61866" x="2520950" y="4489450"/>
          <p14:tracePt t="61883" x="2540000" y="4470400"/>
          <p14:tracePt t="61899" x="2622550" y="4349750"/>
          <p14:tracePt t="61916" x="2705100" y="4114800"/>
          <p14:tracePt t="61932" x="2724150" y="4032250"/>
          <p14:tracePt t="61949" x="2736850" y="3943350"/>
          <p14:tracePt t="61966" x="2736850" y="3930650"/>
          <p14:tracePt t="61983" x="2736850" y="3911600"/>
          <p14:tracePt t="61999" x="2736850" y="3905250"/>
          <p14:tracePt t="62016" x="2717800" y="3892550"/>
          <p14:tracePt t="62032" x="2705100" y="3886200"/>
          <p14:tracePt t="63239" x="2698750" y="3898900"/>
          <p14:tracePt t="63251" x="2679700" y="3924300"/>
          <p14:tracePt t="63260" x="2673350" y="3949700"/>
          <p14:tracePt t="63272" x="2667000" y="3981450"/>
          <p14:tracePt t="63283" x="2654300" y="4000500"/>
          <p14:tracePt t="63299" x="2647950" y="4025900"/>
          <p14:tracePt t="63317" x="2641600" y="4070350"/>
          <p14:tracePt t="63333" x="2628900" y="4114800"/>
          <p14:tracePt t="63348" x="2622550" y="4229100"/>
          <p14:tracePt t="63365" x="2622550" y="4311650"/>
          <p14:tracePt t="63381" x="2622550" y="4337050"/>
          <p14:tracePt t="63398" x="2622550" y="4394200"/>
          <p14:tracePt t="63415" x="2622550" y="4425950"/>
          <p14:tracePt t="63431" x="2622550" y="4502150"/>
          <p14:tracePt t="63448" x="2622550" y="4565650"/>
          <p14:tracePt t="63465" x="2622550" y="4686300"/>
          <p14:tracePt t="63482" x="2628900" y="4749800"/>
          <p14:tracePt t="63498" x="2628900" y="4800600"/>
          <p14:tracePt t="63515" x="2641600" y="4883150"/>
          <p14:tracePt t="63531" x="2641600" y="4946650"/>
          <p14:tracePt t="63548" x="2641600" y="5099050"/>
          <p14:tracePt t="63565" x="2641600" y="5149850"/>
          <p14:tracePt t="63581" x="2641600" y="5232400"/>
          <p14:tracePt t="63598" x="2641600" y="5334000"/>
          <p14:tracePt t="63614" x="2635250" y="5410200"/>
          <p14:tracePt t="63631" x="2628900" y="5581650"/>
          <p14:tracePt t="63648" x="2616200" y="5645150"/>
          <p14:tracePt t="63664" x="2597150" y="5740400"/>
          <p14:tracePt t="63681" x="2590800" y="5803900"/>
          <p14:tracePt t="63698" x="2571750" y="5911850"/>
          <p14:tracePt t="63715" x="2552700" y="6032500"/>
          <p14:tracePt t="63731" x="2546350" y="6083300"/>
          <p14:tracePt t="63748" x="2540000" y="6178550"/>
          <p14:tracePt t="63764" x="2527300" y="6203950"/>
          <p14:tracePt t="63781" x="2520950" y="6273800"/>
          <p14:tracePt t="63797" x="2508250" y="6305550"/>
          <p14:tracePt t="63814" x="2482850" y="6388100"/>
          <p14:tracePt t="63831" x="2457450" y="6438900"/>
          <p14:tracePt t="63848" x="2451100" y="6470650"/>
          <p14:tracePt t="63864" x="2432050" y="6515100"/>
          <p14:tracePt t="63881" x="2425700" y="6527800"/>
          <p14:tracePt t="63897" x="2413000" y="6553200"/>
          <p14:tracePt t="63916" x="2406650" y="6565900"/>
          <p14:tracePt t="63932" x="2400300" y="6572250"/>
          <p14:tracePt t="64361" x="2400300" y="6559550"/>
          <p14:tracePt t="64371" x="2393950" y="6527800"/>
          <p14:tracePt t="64382" x="2381250" y="6477000"/>
          <p14:tracePt t="64397" x="2374900" y="6432550"/>
          <p14:tracePt t="64414" x="2368550" y="6362700"/>
          <p14:tracePt t="64431" x="2368550" y="6324600"/>
          <p14:tracePt t="64447" x="2368550" y="6197600"/>
          <p14:tracePt t="64464" x="2368550" y="6108700"/>
          <p14:tracePt t="64481" x="2368550" y="5981700"/>
          <p14:tracePt t="64498" x="2368550" y="5899150"/>
          <p14:tracePt t="64513" x="2387600" y="5880100"/>
          <p14:tracePt t="64530" x="2419350" y="5848350"/>
          <p14:tracePt t="64547" x="2438400" y="5829300"/>
          <p14:tracePt t="64563" x="2527300" y="5803900"/>
          <p14:tracePt t="64580" x="2565400" y="5797550"/>
          <p14:tracePt t="64597" x="2673350" y="5797550"/>
          <p14:tracePt t="64613" x="2800350" y="5797550"/>
          <p14:tracePt t="64630" x="2863850" y="5797550"/>
          <p14:tracePt t="64647" x="2984500" y="5810250"/>
          <p14:tracePt t="64663" x="3022600" y="5816600"/>
          <p14:tracePt t="64680" x="3130550" y="5842000"/>
          <p14:tracePt t="64696" x="3187700" y="5861050"/>
          <p14:tracePt t="64713" x="3282950" y="5880100"/>
          <p14:tracePt t="64730" x="3340100" y="5892800"/>
          <p14:tracePt t="64747" x="3365500" y="5892800"/>
          <p14:tracePt t="64763" x="3397250" y="5892800"/>
          <p14:tracePt t="64780" x="3409950" y="5892800"/>
          <p14:tracePt t="64797" x="3422650" y="5892800"/>
          <p14:tracePt t="64813" x="3435350" y="5892800"/>
          <p14:tracePt t="64830" x="3454400" y="5892800"/>
          <p14:tracePt t="64847" x="3473450" y="5854700"/>
          <p14:tracePt t="64863" x="3505200" y="5822950"/>
          <p14:tracePt t="64880" x="3562350" y="5734050"/>
          <p14:tracePt t="64897" x="3587750" y="5689600"/>
          <p14:tracePt t="64913" x="3651250" y="5600700"/>
          <p14:tracePt t="64930" x="3676650" y="5568950"/>
          <p14:tracePt t="64946" x="3714750" y="5492750"/>
          <p14:tracePt t="64963" x="3752850" y="5448300"/>
          <p14:tracePt t="64980" x="3765550" y="5422900"/>
          <p14:tracePt t="64996" x="3790950" y="5403850"/>
          <p14:tracePt t="65014" x="3822700" y="5391150"/>
          <p14:tracePt t="65030" x="3892550" y="5365750"/>
          <p14:tracePt t="65046" x="3937000" y="5365750"/>
          <p14:tracePt t="65063" x="4013200" y="5359400"/>
          <p14:tracePt t="65080" x="4095750" y="5353050"/>
          <p14:tracePt t="65097" x="4133850" y="5340350"/>
          <p14:tracePt t="65113" x="4318000" y="5283200"/>
          <p14:tracePt t="65130" x="4438650" y="5238750"/>
          <p14:tracePt t="65146" x="4641850" y="5111750"/>
          <p14:tracePt t="65163" x="4743450" y="5067300"/>
          <p14:tracePt t="65179" x="4908550" y="4991100"/>
          <p14:tracePt t="65196" x="5010150" y="4914900"/>
          <p14:tracePt t="65213" x="5022850" y="4902200"/>
          <p14:tracePt t="65534" x="5029200" y="4895850"/>
          <p14:tracePt t="65545" x="5054600" y="4883150"/>
          <p14:tracePt t="65555" x="5086350" y="4864100"/>
          <p14:tracePt t="65567" x="5137150" y="4857750"/>
          <p14:tracePt t="65581" x="5181600" y="4851400"/>
          <p14:tracePt t="65599" x="5232400" y="4838700"/>
          <p14:tracePt t="65614" x="5422900" y="4838700"/>
          <p14:tracePt t="65631" x="5600700" y="4838700"/>
          <p14:tracePt t="65647" x="5702300" y="4838700"/>
          <p14:tracePt t="65663" x="5930900" y="4845050"/>
          <p14:tracePt t="65679" x="6045200" y="4845050"/>
          <p14:tracePt t="65697" x="6223000" y="4864100"/>
          <p14:tracePt t="65713" x="6324600" y="4876800"/>
          <p14:tracePt t="65715" x="6426200" y="4883150"/>
          <p14:tracePt t="65729" x="6521450" y="4895850"/>
          <p14:tracePt t="65746" x="6686550" y="4883150"/>
          <p14:tracePt t="65763" x="6743700" y="4851400"/>
          <p14:tracePt t="65779" x="6819900" y="4800600"/>
          <p14:tracePt t="65796" x="6858000" y="4768850"/>
          <p14:tracePt t="65812" x="6940550" y="4654550"/>
          <p14:tracePt t="65829" x="6978650" y="4584700"/>
          <p14:tracePt t="65846" x="7016750" y="4451350"/>
          <p14:tracePt t="65862" x="7029450" y="4330700"/>
          <p14:tracePt t="65879" x="7029450" y="4292600"/>
          <p14:tracePt t="65895" x="7016750" y="4260850"/>
          <p14:tracePt t="65912" x="6991350" y="4241800"/>
          <p14:tracePt t="65929" x="6934200" y="4241800"/>
          <p14:tracePt t="65945" x="6889750" y="4273550"/>
          <p14:tracePt t="65962" x="6788150" y="4413250"/>
          <p14:tracePt t="65979" x="6718300" y="4610100"/>
          <p14:tracePt t="65995" x="6705600" y="4686300"/>
          <p14:tracePt t="66012" x="6705600" y="4832350"/>
          <p14:tracePt t="66029" x="6705600" y="4857750"/>
          <p14:tracePt t="66045" x="6737350" y="4895850"/>
          <p14:tracePt t="66062" x="6756400" y="4908550"/>
          <p14:tracePt t="66079" x="6826250" y="4914900"/>
          <p14:tracePt t="66096" x="6889750" y="4889500"/>
          <p14:tracePt t="66112" x="6908800" y="4870450"/>
          <p14:tracePt t="66129" x="6927850" y="4832350"/>
          <p14:tracePt t="66146" x="6940550" y="4826000"/>
          <p14:tracePt t="66164" x="6946900" y="4819650"/>
          <p14:tracePt t="66180" x="6946900" y="4813300"/>
          <p14:tracePt t="66646" x="6946900" y="4800600"/>
          <p14:tracePt t="66658" x="6946900" y="4781550"/>
          <p14:tracePt t="66668" x="6946900" y="4762500"/>
          <p14:tracePt t="66680" x="6946900" y="4749800"/>
          <p14:tracePt t="66696" x="6946900" y="4724400"/>
          <p14:tracePt t="66712" x="6934200" y="4718050"/>
          <p14:tracePt t="66728" x="6934200" y="4711700"/>
          <p14:tracePt t="66745" x="6921500" y="4705350"/>
          <p14:tracePt t="66761" x="6908800" y="4705350"/>
          <p14:tracePt t="66795" x="6902450" y="4705350"/>
          <p14:tracePt t="66811" x="6902450" y="4711700"/>
          <p14:tracePt t="66828" x="6902450" y="4718050"/>
          <p14:tracePt t="66899" x="6908800" y="4718050"/>
          <p14:tracePt t="66962" x="6915150" y="4718050"/>
          <p14:tracePt t="67038" x="6915150" y="4724400"/>
          <p14:tracePt t="67049" x="6915150" y="4749800"/>
          <p14:tracePt t="67058" x="6915150" y="4756150"/>
          <p14:tracePt t="67069" x="6915150" y="4781550"/>
          <p14:tracePt t="67080" x="6915150" y="4800600"/>
          <p14:tracePt t="67095" x="6915150" y="4819650"/>
          <p14:tracePt t="67112" x="6915150" y="4889500"/>
          <p14:tracePt t="67128" x="6896100" y="4940300"/>
          <p14:tracePt t="67144" x="6883400" y="5048250"/>
          <p14:tracePt t="67161" x="6877050" y="5092700"/>
          <p14:tracePt t="67178" x="6870700" y="5194300"/>
          <p14:tracePt t="67195" x="6858000" y="5238750"/>
          <p14:tracePt t="67211" x="6845300" y="5334000"/>
          <p14:tracePt t="67228" x="6845300" y="5378450"/>
          <p14:tracePt t="67245" x="6838950" y="5403850"/>
          <p14:tracePt t="67261" x="6838950" y="5461000"/>
          <p14:tracePt t="67278" x="6826250" y="5486400"/>
          <p14:tracePt t="67295" x="6826250" y="5537200"/>
          <p14:tracePt t="67312" x="6826250" y="5556250"/>
          <p14:tracePt t="67328" x="6826250" y="5588000"/>
          <p14:tracePt t="67345" x="6826250" y="5613400"/>
          <p14:tracePt t="67362" x="6826250" y="5645150"/>
          <p14:tracePt t="67378" x="6826250" y="5664200"/>
          <p14:tracePt t="67394" x="6826250" y="5676900"/>
          <p14:tracePt t="67411" x="6826250" y="5721350"/>
          <p14:tracePt t="67428" x="6826250" y="5740400"/>
          <p14:tracePt t="67444" x="6826250" y="5759450"/>
          <p14:tracePt t="67461" x="6826250" y="5765800"/>
          <p14:tracePt t="67514" x="6826250" y="5772150"/>
          <p14:tracePt t="67619" x="6826250" y="5746750"/>
          <p14:tracePt t="67630" x="6826250" y="5721350"/>
          <p14:tracePt t="67641" x="6832600" y="5689600"/>
          <p14:tracePt t="67651" x="6838950" y="5638800"/>
          <p14:tracePt t="67662" x="6858000" y="5568950"/>
          <p14:tracePt t="67678" x="6870700" y="5505450"/>
          <p14:tracePt t="67694" x="6896100" y="5422900"/>
          <p14:tracePt t="67711" x="6902450" y="5391150"/>
          <p14:tracePt t="67727" x="6921500" y="5327650"/>
          <p14:tracePt t="67744" x="6921500" y="5308600"/>
          <p14:tracePt t="67760" x="6946900" y="5213350"/>
          <p14:tracePt t="67777" x="6978650" y="5022850"/>
          <p14:tracePt t="67794" x="6991350" y="4908550"/>
          <p14:tracePt t="67811" x="7010400" y="4749800"/>
          <p14:tracePt t="67828" x="7016750" y="4724400"/>
          <p14:tracePt t="67844" x="7023100" y="4699000"/>
          <p14:tracePt t="67861" x="7029450" y="4692650"/>
          <p14:tracePt t="67878" x="7035800" y="4686300"/>
          <p14:tracePt t="70225" x="7042150" y="4673600"/>
          <p14:tracePt t="70235" x="7048500" y="4654550"/>
          <p14:tracePt t="70246" x="7048500" y="4648200"/>
          <p14:tracePt t="70258" x="7048500" y="4635500"/>
          <p14:tracePt t="70275" x="7048500" y="4629150"/>
          <p14:tracePt t="70292" x="7048500" y="4616450"/>
          <p14:tracePt t="70325" x="7048500" y="4610100"/>
          <p14:tracePt t="70341" x="7035800" y="4591050"/>
          <p14:tracePt t="70358" x="6978650" y="4572000"/>
          <p14:tracePt t="70375" x="6756400" y="4540250"/>
          <p14:tracePt t="70391" x="6388100" y="4508500"/>
          <p14:tracePt t="70408" x="5759450" y="4489450"/>
          <p14:tracePt t="70425" x="5346700" y="4489450"/>
          <p14:tracePt t="70441" x="4540250" y="4521200"/>
          <p14:tracePt t="70458" x="3708400" y="4533900"/>
          <p14:tracePt t="70475" x="3371850" y="4533900"/>
          <p14:tracePt t="70491" x="2755900" y="4476750"/>
          <p14:tracePt t="70508" x="2565400" y="4394200"/>
          <p14:tracePt t="70525" x="2381250" y="4241800"/>
          <p14:tracePt t="70541" x="2311400" y="4152900"/>
          <p14:tracePt t="70558" x="2241550" y="4032250"/>
          <p14:tracePt t="70575" x="2235200" y="4006850"/>
          <p14:tracePt t="75219" x="2241550" y="4006850"/>
          <p14:tracePt t="75229" x="2247900" y="4006850"/>
          <p14:tracePt t="75241" x="2254250" y="4006850"/>
          <p14:tracePt t="75255" x="2260600" y="4006850"/>
          <p14:tracePt t="75271" x="2279650" y="4000500"/>
          <p14:tracePt t="75287" x="2286000" y="4000500"/>
          <p14:tracePt t="75304" x="2317750" y="3987800"/>
          <p14:tracePt t="75320" x="2330450" y="3981450"/>
          <p14:tracePt t="75337" x="2355850" y="3968750"/>
          <p14:tracePt t="75354" x="2368550" y="3962400"/>
          <p14:tracePt t="75370" x="2381250" y="3962400"/>
          <p14:tracePt t="75387" x="2400300" y="3949700"/>
          <p14:tracePt t="75404" x="2406650" y="3943350"/>
          <p14:tracePt t="75421" x="2413000" y="3930650"/>
          <p14:tracePt t="75437" x="2413000" y="3924300"/>
          <p14:tracePt t="75454" x="2425700" y="3917950"/>
          <p14:tracePt t="75471" x="2432050" y="3911600"/>
          <p14:tracePt t="75487" x="2438400" y="3898900"/>
          <p14:tracePt t="75504" x="2444750" y="3886200"/>
          <p14:tracePt t="75520" x="2444750" y="3879850"/>
          <p14:tracePt t="75537" x="2451100" y="3873500"/>
          <p14:tracePt t="75554" x="2457450" y="3867150"/>
          <p14:tracePt t="75570" x="2457450" y="3841750"/>
          <p14:tracePt t="75587" x="2457450" y="3829050"/>
          <p14:tracePt t="75603" x="2457450" y="3816350"/>
          <p14:tracePt t="75620" x="2451100" y="3790950"/>
          <p14:tracePt t="75637" x="2444750" y="3771900"/>
          <p14:tracePt t="75653" x="2438400" y="3746500"/>
          <p14:tracePt t="75670" x="2432050" y="3746500"/>
          <p14:tracePt t="75687" x="2425700" y="3733800"/>
          <p14:tracePt t="75703" x="2425700" y="3727450"/>
          <p14:tracePt t="75720" x="2425700" y="3721100"/>
          <p14:tracePt t="75737" x="2419350" y="3721100"/>
          <p14:tracePt t="75753" x="2413000" y="3721100"/>
          <p14:tracePt t="75770" x="2393950" y="3727450"/>
          <p14:tracePt t="75787" x="2374900" y="3752850"/>
          <p14:tracePt t="75803" x="2311400" y="3911600"/>
          <p14:tracePt t="75820" x="2292350" y="3987800"/>
          <p14:tracePt t="75837" x="2286000" y="4121150"/>
          <p14:tracePt t="75853" x="2292350" y="4191000"/>
          <p14:tracePt t="75870" x="2305050" y="4203700"/>
          <p14:tracePt t="75886" x="2368550" y="4241800"/>
          <p14:tracePt t="75903" x="2425700" y="4260850"/>
          <p14:tracePt t="75920" x="2565400" y="4260850"/>
          <p14:tracePt t="75937" x="2667000" y="4222750"/>
          <p14:tracePt t="75953" x="2711450" y="4184650"/>
          <p14:tracePt t="75970" x="2743200" y="4152900"/>
          <p14:tracePt t="75986" x="2755900" y="4121150"/>
          <p14:tracePt t="76003" x="2762250" y="4076700"/>
          <p14:tracePt t="76020" x="2762250" y="4070350"/>
          <p14:tracePt t="76036" x="2692400" y="4064000"/>
          <p14:tracePt t="76053" x="2571750" y="4140200"/>
          <p14:tracePt t="76069" x="2527300" y="4191000"/>
          <p14:tracePt t="76086" x="2413000" y="4445000"/>
          <p14:tracePt t="76103" x="2400300" y="4533900"/>
          <p14:tracePt t="76119" x="2400300" y="4603750"/>
          <p14:tracePt t="76136" x="2400300" y="4622800"/>
          <p14:tracePt t="76153" x="2406650" y="4641850"/>
          <p14:tracePt t="76170" x="2489200" y="4641850"/>
          <p14:tracePt t="76187" x="2533650" y="4622800"/>
          <p14:tracePt t="76203" x="2597150" y="4565650"/>
          <p14:tracePt t="76220" x="2622550" y="4527550"/>
          <p14:tracePt t="76236" x="2641600" y="4495800"/>
          <p14:tracePt t="76253" x="2641600" y="4489450"/>
          <p14:tracePt t="76269" x="2641600" y="4476750"/>
          <p14:tracePt t="76303" x="2609850" y="4464050"/>
          <p14:tracePt t="76320" x="2552700" y="4464050"/>
          <p14:tracePt t="76336" x="2527300" y="4464050"/>
          <p14:tracePt t="76984" x="2527300" y="4445000"/>
          <p14:tracePt t="76995" x="2527300" y="4413250"/>
          <p14:tracePt t="77006" x="2533650" y="4394200"/>
          <p14:tracePt t="77019" x="2565400" y="4349750"/>
          <p14:tracePt t="77035" x="2597150" y="4318000"/>
          <p14:tracePt t="77052" x="2762250" y="4216400"/>
          <p14:tracePt t="77070" x="2857500" y="4171950"/>
          <p14:tracePt t="77085" x="3244850" y="4057650"/>
          <p14:tracePt t="77102" x="3638550" y="3937000"/>
          <p14:tracePt t="77119" x="3816350" y="3898900"/>
          <p14:tracePt t="77135" x="4165600" y="3886200"/>
          <p14:tracePt t="77152" x="4279900" y="3873500"/>
          <p14:tracePt t="77169" x="4521200" y="3867150"/>
          <p14:tracePt t="77186" x="4737100" y="3867150"/>
          <p14:tracePt t="77202" x="4813300" y="3867150"/>
          <p14:tracePt t="77219" x="4921250" y="3886200"/>
          <p14:tracePt t="77235" x="4965700" y="3905250"/>
          <p14:tracePt t="77252" x="5029200" y="3943350"/>
          <p14:tracePt t="77269" x="5060950" y="3968750"/>
          <p14:tracePt t="77285" x="5099050" y="4000500"/>
          <p14:tracePt t="77302" x="5130800" y="4089400"/>
          <p14:tracePt t="77318" x="5149850" y="4133850"/>
          <p14:tracePt t="77335" x="5194300" y="4241800"/>
          <p14:tracePt t="77352" x="5200650" y="4273550"/>
          <p14:tracePt t="77368" x="5207000" y="4305300"/>
          <p14:tracePt t="77778" x="5213350" y="4305300"/>
          <p14:tracePt t="77789" x="5226050" y="4305300"/>
          <p14:tracePt t="77800" x="5238750" y="4305300"/>
          <p14:tracePt t="77810" x="5257800" y="4298950"/>
          <p14:tracePt t="77821" x="5302250" y="4273550"/>
          <p14:tracePt t="77835" x="5372100" y="4222750"/>
          <p14:tracePt t="77851" x="5429250" y="4171950"/>
          <p14:tracePt t="77868" x="5581650" y="4095750"/>
          <p14:tracePt t="77885" x="5803900" y="4006850"/>
          <p14:tracePt t="77902" x="5943600" y="3987800"/>
          <p14:tracePt t="77918" x="6146800" y="3975100"/>
          <p14:tracePt t="77935" x="6261100" y="3975100"/>
          <p14:tracePt t="77951" x="6496050" y="4076700"/>
          <p14:tracePt t="77969" x="6591300" y="4140200"/>
          <p14:tracePt t="77985" x="6724650" y="4254500"/>
          <p14:tracePt t="78001" x="6813550" y="4311650"/>
          <p14:tracePt t="78018" x="6832600" y="4337050"/>
          <p14:tracePt t="78034" x="6902450" y="4387850"/>
          <p14:tracePt t="78051" x="6921500" y="4406900"/>
          <p14:tracePt t="78068" x="6940550" y="4425950"/>
          <p14:tracePt t="78085" x="6953250" y="4445000"/>
          <p14:tracePt t="78101" x="6959600" y="4457700"/>
          <p14:tracePt t="78118" x="6965950" y="4470400"/>
          <p14:tracePt t="78134" x="6972300" y="4476750"/>
          <p14:tracePt t="78151" x="6972300" y="4483100"/>
          <p14:tracePt t="78184" x="6978650" y="4483100"/>
          <p14:tracePt t="79937" x="6978650" y="4489450"/>
          <p14:tracePt t="79948" x="6978650" y="4495800"/>
          <p14:tracePt t="79969" x="6978650" y="4502150"/>
          <p14:tracePt t="79979" x="6972300" y="4508500"/>
          <p14:tracePt t="79990" x="6965950" y="4514850"/>
          <p14:tracePt t="80001" x="6959600" y="4514850"/>
          <p14:tracePt t="80017" x="6953250" y="4521200"/>
          <p14:tracePt t="80043" x="6953250" y="4527550"/>
          <p14:tracePt t="80053" x="6946900" y="4527550"/>
          <p14:tracePt t="80335" x="6940550" y="4527550"/>
          <p14:tracePt t="80383" x="6940550" y="4533900"/>
          <p14:tracePt t="85248" x="6940550" y="4540250"/>
          <p14:tracePt t="85260" x="6927850" y="4572000"/>
          <p14:tracePt t="85270" x="6902450" y="4603750"/>
          <p14:tracePt t="85281" x="6832600" y="4667250"/>
          <p14:tracePt t="85295" x="6750050" y="4718050"/>
          <p14:tracePt t="85311" x="6673850" y="4756150"/>
          <p14:tracePt t="85328" x="6521450" y="4806950"/>
          <p14:tracePt t="85345" x="6394450" y="4806950"/>
          <p14:tracePt t="85362" x="6356350" y="4800600"/>
          <p14:tracePt t="85378" x="6261100" y="4730750"/>
          <p14:tracePt t="85395" x="6223000" y="4673600"/>
          <p14:tracePt t="85411" x="6172200" y="4489450"/>
          <p14:tracePt t="85428" x="6172200" y="4451350"/>
          <p14:tracePt t="85445" x="6184900" y="4394200"/>
          <p14:tracePt t="85461" x="6280150" y="4349750"/>
          <p14:tracePt t="85478" x="6350000" y="4330700"/>
          <p14:tracePt t="85495" x="6438900" y="4330700"/>
          <p14:tracePt t="85511" x="6483350" y="4337050"/>
          <p14:tracePt t="85528" x="6540500" y="4406900"/>
          <p14:tracePt t="85545" x="6559550" y="4527550"/>
          <p14:tracePt t="85561" x="6559550" y="4591050"/>
          <p14:tracePt t="85578" x="6508750" y="4749800"/>
          <p14:tracePt t="85594" x="6457950" y="4832350"/>
          <p14:tracePt t="85611" x="6375400" y="4914900"/>
          <p14:tracePt t="85628" x="6350000" y="4927600"/>
          <p14:tracePt t="85644" x="6311900" y="4933950"/>
          <p14:tracePt t="85661" x="6273800" y="4813300"/>
          <p14:tracePt t="85678" x="6273800" y="4724400"/>
          <p14:tracePt t="85694" x="6343650" y="4527550"/>
          <p14:tracePt t="85711" x="6407150" y="4432300"/>
          <p14:tracePt t="85728" x="6635750" y="4286250"/>
          <p14:tracePt t="85744" x="6832600" y="4248150"/>
          <p14:tracePt t="85761" x="7035800" y="4235450"/>
          <p14:tracePt t="85778" x="7124700" y="4248150"/>
          <p14:tracePt t="85794" x="7150100" y="4260850"/>
          <p14:tracePt t="85811" x="7175500" y="4324350"/>
          <p14:tracePt t="85828" x="7175500" y="4375150"/>
          <p14:tracePt t="85844" x="7137400" y="4451350"/>
          <p14:tracePt t="85861" x="7080250" y="4508500"/>
          <p14:tracePt t="85877" x="6953250" y="4597400"/>
          <p14:tracePt t="85894" x="6896100" y="4622800"/>
          <p14:tracePt t="85911" x="6889750" y="4622800"/>
          <p14:tracePt t="85927" x="6883400" y="4622800"/>
          <p14:tracePt t="91853" x="6877050" y="4622800"/>
          <p14:tracePt t="91864" x="6864350" y="4616450"/>
          <p14:tracePt t="91875" x="6858000" y="4616450"/>
          <p14:tracePt t="91889" x="6851650" y="4610100"/>
          <p14:tracePt t="91906" x="6838950" y="4603750"/>
          <p14:tracePt t="91923" x="6826250" y="4591050"/>
          <p14:tracePt t="91939" x="6788150" y="4508500"/>
          <p14:tracePt t="91956" x="6750050" y="4438650"/>
          <p14:tracePt t="91974" x="6680200" y="4254500"/>
          <p14:tracePt t="91991" x="6648450" y="4159250"/>
          <p14:tracePt t="92006" x="6584950" y="3962400"/>
          <p14:tracePt t="92022" x="6565900" y="3810000"/>
          <p14:tracePt t="92039" x="6559550" y="3759200"/>
          <p14:tracePt t="92056" x="6559550" y="3676650"/>
          <p14:tracePt t="92072" x="6559550" y="3651250"/>
          <p14:tracePt t="92089" x="6559550" y="3606800"/>
          <p14:tracePt t="92106" x="6559550" y="3581400"/>
          <p14:tracePt t="92122" x="6584950" y="3543300"/>
          <p14:tracePt t="92139" x="6635750" y="3505200"/>
          <p14:tracePt t="92155" x="6661150" y="3486150"/>
          <p14:tracePt t="92172" x="6724650" y="3441700"/>
          <p14:tracePt t="92189" x="6769100" y="3429000"/>
          <p14:tracePt t="92205" x="6870700" y="3416300"/>
          <p14:tracePt t="92222" x="6927850" y="3416300"/>
          <p14:tracePt t="92239" x="7023100" y="3435350"/>
          <p14:tracePt t="92256" x="7086600" y="3467100"/>
          <p14:tracePt t="92272" x="7105650" y="3486150"/>
          <p14:tracePt t="92288" x="7131050" y="3511550"/>
          <p14:tracePt t="92305" x="7143750" y="3524250"/>
          <p14:tracePt t="92322" x="7175500" y="3594100"/>
          <p14:tracePt t="92338" x="7207250" y="3676650"/>
          <p14:tracePt t="92355" x="7226300" y="3810000"/>
          <p14:tracePt t="92372" x="7232650" y="3911600"/>
          <p14:tracePt t="92388" x="7239000" y="3943350"/>
          <p14:tracePt t="92405" x="7239000" y="4000500"/>
          <p14:tracePt t="92422" x="7239000" y="4019550"/>
          <p14:tracePt t="92439" x="7239000" y="4051300"/>
          <p14:tracePt t="92455" x="7239000" y="4102100"/>
          <p14:tracePt t="92473" x="7239000" y="4159250"/>
          <p14:tracePt t="92489" x="7239000" y="4210050"/>
          <p14:tracePt t="92505" x="7239000" y="4235450"/>
          <p14:tracePt t="92522" x="7232650" y="4292600"/>
          <p14:tracePt t="92538" x="7232650" y="4318000"/>
          <p14:tracePt t="92555" x="7226300" y="4394200"/>
          <p14:tracePt t="92573" x="7226300" y="4445000"/>
          <p14:tracePt t="95714" x="7213600" y="4445000"/>
          <p14:tracePt t="95725" x="7207250" y="4445000"/>
          <p14:tracePt t="95736" x="7200900" y="4445000"/>
          <p14:tracePt t="95746" x="7188200" y="4445000"/>
          <p14:tracePt t="95767" x="7181850" y="4445000"/>
          <p14:tracePt t="95777" x="7175500" y="4445000"/>
          <p14:tracePt t="95788" x="7162800" y="4432300"/>
          <p14:tracePt t="95802" x="7150100" y="4406900"/>
          <p14:tracePt t="95819" x="7131050" y="4387850"/>
          <p14:tracePt t="95835" x="7073900" y="4254500"/>
          <p14:tracePt t="95852" x="7029450" y="4121150"/>
          <p14:tracePt t="95868" x="6997700" y="4051300"/>
          <p14:tracePt t="95885" x="6972300" y="3956050"/>
          <p14:tracePt t="95902" x="6965950" y="3886200"/>
          <p14:tracePt t="95918" x="6953250" y="3708400"/>
          <p14:tracePt t="95935" x="6953250" y="3556000"/>
          <p14:tracePt t="95953" x="6953250" y="3505200"/>
          <p14:tracePt t="95969" x="6953250" y="3435350"/>
          <p14:tracePt t="95986" x="6953250" y="3409950"/>
          <p14:tracePt t="96003" x="6972300" y="3340100"/>
          <p14:tracePt t="96019" x="6985000" y="3308350"/>
          <p14:tracePt t="96035" x="7029450" y="3219450"/>
          <p14:tracePt t="96052" x="7061200" y="3155950"/>
          <p14:tracePt t="96068" x="7073900" y="3136900"/>
          <p14:tracePt t="96085" x="7099300" y="3111500"/>
          <p14:tracePt t="96102" x="7105650" y="3098800"/>
          <p14:tracePt t="96118" x="7131050" y="3079750"/>
          <p14:tracePt t="96137" x="7137400" y="3073400"/>
          <p14:tracePt t="96153" x="7156450" y="3060700"/>
          <p14:tracePt t="96169" x="7175500" y="3054350"/>
          <p14:tracePt t="96186" x="7188200" y="3048000"/>
          <p14:tracePt t="96202" x="7219950" y="3048000"/>
          <p14:tracePt t="96219" x="7232650" y="3048000"/>
          <p14:tracePt t="96235" x="7258050" y="3048000"/>
          <p14:tracePt t="96252" x="7270750" y="3048000"/>
          <p14:tracePt t="96268" x="7289800" y="3048000"/>
          <p14:tracePt t="96285" x="7302500" y="3048000"/>
          <p14:tracePt t="96301" x="7302500" y="3054350"/>
          <p14:tracePt t="96318" x="7327900" y="3086100"/>
          <p14:tracePt t="96335" x="7327900" y="3092450"/>
          <p14:tracePt t="96351" x="7334250" y="3111500"/>
          <p14:tracePt t="96368" x="7334250" y="3117850"/>
          <p14:tracePt t="96385" x="7340600" y="3130550"/>
          <p14:tracePt t="96401" x="7340600" y="3136900"/>
          <p14:tracePt t="96418" x="7340600" y="3143250"/>
          <p14:tracePt t="96435" x="7346950" y="3149600"/>
          <p14:tracePt t="96451" x="7346950" y="3155950"/>
          <p14:tracePt t="96468" x="7353300" y="3162300"/>
          <p14:tracePt t="96501" x="7353300" y="3168650"/>
          <p14:tracePt t="96659" x="7353300" y="3175000"/>
          <p14:tracePt t="96931" x="7353300" y="3181350"/>
          <p14:tracePt t="96964" x="7353300" y="3187700"/>
          <p14:tracePt t="96995" x="7353300" y="3194050"/>
          <p14:tracePt t="97068" x="7346950" y="3194050"/>
          <p14:tracePt t="97630" x="7353300" y="3194050"/>
          <p14:tracePt t="97641" x="7366000" y="3194050"/>
          <p14:tracePt t="97650" x="7372350" y="3194050"/>
          <p14:tracePt t="97667" x="7378700" y="3194050"/>
          <p14:tracePt t="97683" x="7404100" y="3194050"/>
          <p14:tracePt t="97700" x="7423150" y="3194050"/>
          <p14:tracePt t="97717" x="7448550" y="3194050"/>
          <p14:tracePt t="97736" x="7454900" y="3194050"/>
          <p14:tracePt t="97751" x="7467600" y="3194050"/>
          <p14:tracePt t="97768" x="7480300" y="3206750"/>
          <p14:tracePt t="97784" x="7480300" y="3219450"/>
          <p14:tracePt t="97800" x="7493000" y="3314700"/>
          <p14:tracePt t="97817" x="7499350" y="3365500"/>
          <p14:tracePt t="97833" x="7499350" y="3486150"/>
          <p14:tracePt t="97851" x="7499350" y="3568700"/>
          <p14:tracePt t="97867" x="7499350" y="3746500"/>
          <p14:tracePt t="97885" x="7467600" y="3930650"/>
          <p14:tracePt t="97901" x="7448550" y="4032250"/>
          <p14:tracePt t="97917" x="7372350" y="4267200"/>
          <p14:tracePt t="97933" x="7321550" y="4375150"/>
          <p14:tracePt t="97950" x="7239000" y="4521200"/>
          <p14:tracePt t="97967" x="7200900" y="4572000"/>
          <p14:tracePt t="97983" x="7156450" y="4622800"/>
          <p14:tracePt t="98000" x="7118350" y="4654550"/>
          <p14:tracePt t="98017" x="7118350" y="4660900"/>
          <p14:tracePt t="98033" x="7105650" y="4667250"/>
          <p14:tracePt t="98067" x="7099300" y="4673600"/>
          <p14:tracePt t="98100" x="7092950" y="4673600"/>
          <p14:tracePt t="98117" x="7092950" y="4679950"/>
          <p14:tracePt t="98243" x="7099300" y="4673600"/>
          <p14:tracePt t="98254" x="7118350" y="4654550"/>
          <p14:tracePt t="98264" x="7169150" y="4616450"/>
          <p14:tracePt t="98275" x="7226300" y="4559300"/>
          <p14:tracePt t="98286" x="7296150" y="4508500"/>
          <p14:tracePt t="98300" x="7353300" y="4457700"/>
          <p14:tracePt t="98317" x="7454900" y="4400550"/>
          <p14:tracePt t="98334" x="7499350" y="4387850"/>
          <p14:tracePt t="98350" x="7569200" y="4368800"/>
          <p14:tracePt t="98366" x="7588250" y="4368800"/>
          <p14:tracePt t="98383" x="7620000" y="4368800"/>
          <p14:tracePt t="98399" x="7632700" y="4368800"/>
          <p14:tracePt t="98416" x="7639050" y="4381500"/>
          <p14:tracePt t="98433" x="7639050" y="4419600"/>
          <p14:tracePt t="98449" x="7639050" y="4451350"/>
          <p14:tracePt t="98466" x="7639050" y="4502150"/>
          <p14:tracePt t="98483" x="7626350" y="4533900"/>
          <p14:tracePt t="98500" x="7581900" y="4597400"/>
          <p14:tracePt t="98516" x="7569200" y="4616450"/>
          <p14:tracePt t="98535" x="7531100" y="4679950"/>
          <p14:tracePt t="98551" x="7486650" y="4730750"/>
          <p14:tracePt t="98567" x="7473950" y="4756150"/>
          <p14:tracePt t="98583" x="7461250" y="4762500"/>
          <p14:tracePt t="98600" x="7454900" y="4768850"/>
          <p14:tracePt t="98617" x="7448550" y="4775200"/>
          <p14:tracePt t="98633" x="7442200" y="4781550"/>
          <p14:tracePt t="98667" x="7435850" y="4787900"/>
          <p14:tracePt t="98752" x="7435850" y="4794250"/>
          <p14:tracePt t="98825" x="7429500" y="4794250"/>
          <p14:tracePt t="98837" x="7423150" y="4794250"/>
          <p14:tracePt t="98848" x="7416800" y="4794250"/>
          <p14:tracePt t="98858" x="7404100" y="4800600"/>
          <p14:tracePt t="98869" x="7391400" y="4806950"/>
          <p14:tracePt t="98884" x="7372350" y="4819650"/>
          <p14:tracePt t="98900" x="7321550" y="4826000"/>
          <p14:tracePt t="98916" x="7283450" y="4826000"/>
          <p14:tracePt t="98933" x="7226300" y="4826000"/>
          <p14:tracePt t="98951" x="7200900" y="4826000"/>
          <p14:tracePt t="98967" x="7162800" y="4826000"/>
          <p14:tracePt t="98985" x="7143750" y="4813300"/>
          <p14:tracePt t="99001" x="7143750" y="4806950"/>
          <p14:tracePt t="99016" x="7131050" y="4800600"/>
          <p14:tracePt t="99033" x="7124700" y="4787900"/>
          <p14:tracePt t="99049" x="7118350" y="4768850"/>
          <p14:tracePt t="99083" x="7118350" y="4749800"/>
          <p14:tracePt t="99100" x="7118350" y="4737100"/>
          <p14:tracePt t="99116" x="7137400" y="4711700"/>
          <p14:tracePt t="99132" x="7213600" y="4667250"/>
          <p14:tracePt t="99149" x="7251700" y="4667250"/>
          <p14:tracePt t="101457" x="7258050" y="4660900"/>
          <p14:tracePt t="101467" x="7270750" y="4654550"/>
          <p14:tracePt t="101477" x="7302500" y="4635500"/>
          <p14:tracePt t="101488" x="7340600" y="4616450"/>
          <p14:tracePt t="101499" x="7397750" y="4603750"/>
          <p14:tracePt t="101513" x="7454900" y="4572000"/>
          <p14:tracePt t="101531" x="7569200" y="4565650"/>
          <p14:tracePt t="101547" x="7639050" y="4565650"/>
          <p14:tracePt t="101564" x="7766050" y="4584700"/>
          <p14:tracePt t="101580" x="7835900" y="4629150"/>
          <p14:tracePt t="101597" x="7918450" y="4718050"/>
          <p14:tracePt t="101614" x="7969250" y="4800600"/>
          <p14:tracePt t="101630" x="8089900" y="5213350"/>
          <p14:tracePt t="101647" x="8102600" y="5429250"/>
          <p14:tracePt t="101663" x="8102600" y="5518150"/>
          <p14:tracePt t="101680" x="8058150" y="5715000"/>
          <p14:tracePt t="101697" x="8039100" y="5765800"/>
          <p14:tracePt t="101713" x="8026400" y="5810250"/>
          <p14:tracePt t="101730" x="8013700" y="5822950"/>
          <p14:tracePt t="101746" x="8013700" y="5829300"/>
          <p14:tracePt t="101763" x="8013700" y="5835650"/>
          <p14:tracePt t="101816" x="8007350" y="5842000"/>
          <p14:tracePt t="101826" x="7994650" y="5854700"/>
          <p14:tracePt t="101837" x="7962900" y="5873750"/>
          <p14:tracePt t="101848" x="7918450" y="5905500"/>
          <p14:tracePt t="101864" x="7874000" y="5937250"/>
          <p14:tracePt t="101880" x="7747000" y="6000750"/>
          <p14:tracePt t="101896" x="7702550" y="6019800"/>
          <p14:tracePt t="101913" x="7664450" y="6032500"/>
          <p14:tracePt t="101930" x="7651750" y="6032500"/>
          <p14:tracePt t="101947" x="7645400" y="6032500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Desenvolvendo o plano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149" y="1556792"/>
            <a:ext cx="6524283" cy="518457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 rot="16200000">
            <a:off x="-1656692" y="3465004"/>
            <a:ext cx="518457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dirty="0"/>
              <a:t>Consumo de peixe modifica o risco de doença coronariana?</a:t>
            </a:r>
          </a:p>
        </p:txBody>
      </p:sp>
    </p:spTree>
    <p:extLst>
      <p:ext uri="{BB962C8B-B14F-4D97-AF65-F5344CB8AC3E}">
        <p14:creationId xmlns:p14="http://schemas.microsoft.com/office/powerpoint/2010/main" val="49094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49"/>
    </mc:Choice>
    <mc:Fallback xmlns="">
      <p:transition spd="slow" advTm="294949"/>
    </mc:Fallback>
  </mc:AlternateContent>
  <p:extLst>
    <p:ext uri="{3A86A75C-4F4B-4683-9AE1-C65F6400EC91}">
      <p14:laserTraceLst xmlns:p14="http://schemas.microsoft.com/office/powerpoint/2010/main">
        <p14:tracePtLst>
          <p14:tracePt t="54058" x="4019550" y="5746750"/>
          <p14:tracePt t="54068" x="4006850" y="5715000"/>
          <p14:tracePt t="54080" x="3981450" y="5651500"/>
          <p14:tracePt t="54090" x="3962400" y="5594350"/>
          <p14:tracePt t="54100" x="3943350" y="5511800"/>
          <p14:tracePt t="54112" x="3943350" y="5435600"/>
          <p14:tracePt t="54129" x="3930650" y="5334000"/>
          <p14:tracePt t="54146" x="3930650" y="5118100"/>
          <p14:tracePt t="54162" x="3943350" y="5016500"/>
          <p14:tracePt t="54179" x="4032250" y="4864100"/>
          <p14:tracePt t="54196" x="4133850" y="4762500"/>
          <p14:tracePt t="54212" x="4229100" y="4699000"/>
          <p14:tracePt t="54229" x="4489450" y="4622800"/>
          <p14:tracePt t="54246" x="4591050" y="4622800"/>
          <p14:tracePt t="54262" x="4775200" y="4622800"/>
          <p14:tracePt t="54279" x="4870450" y="4635500"/>
          <p14:tracePt t="54296" x="4984750" y="4692650"/>
          <p14:tracePt t="54312" x="5016500" y="4730750"/>
          <p14:tracePt t="54329" x="5022850" y="4756150"/>
          <p14:tracePt t="54345" x="5003800" y="4902200"/>
          <p14:tracePt t="54362" x="4953000" y="4972050"/>
          <p14:tracePt t="54379" x="4883150" y="5041900"/>
          <p14:tracePt t="54395" x="4851400" y="5067300"/>
          <p14:tracePt t="54412" x="4775200" y="5067300"/>
          <p14:tracePt t="54429" x="4673600" y="4826000"/>
          <p14:tracePt t="54445" x="4648200" y="4552950"/>
          <p14:tracePt t="54462" x="4686300" y="3867150"/>
          <p14:tracePt t="54479" x="4737100" y="3657600"/>
          <p14:tracePt t="54496" x="4876800" y="3238500"/>
          <p14:tracePt t="54513" x="4953000" y="3130550"/>
          <p14:tracePt t="54529" x="5099050" y="2984500"/>
          <p14:tracePt t="54545" x="5226050" y="2901950"/>
          <p14:tracePt t="54562" x="5257800" y="2876550"/>
          <p14:tracePt t="54580" x="5283200" y="2844800"/>
          <p14:tracePt t="54596" x="5295900" y="2838450"/>
          <p14:tracePt t="54612" x="5308600" y="2838450"/>
          <p14:tracePt t="54645" x="5314950" y="2832100"/>
          <p14:tracePt t="54662" x="5314950" y="2825750"/>
          <p14:tracePt t="54679" x="5321300" y="2825750"/>
          <p14:tracePt t="54712" x="5327650" y="2825750"/>
          <p14:tracePt t="54894" x="5334000" y="2825750"/>
          <p14:tracePt t="54905" x="5334000" y="2819400"/>
          <p14:tracePt t="54917" x="5340350" y="2806700"/>
          <p14:tracePt t="54928" x="5340350" y="2800350"/>
          <p14:tracePt t="54945" x="5353050" y="2781300"/>
          <p14:tracePt t="54962" x="5397500" y="2705100"/>
          <p14:tracePt t="54978" x="5422900" y="2673350"/>
          <p14:tracePt t="54995" x="5473700" y="2584450"/>
          <p14:tracePt t="55012" x="5562600" y="2457450"/>
          <p14:tracePt t="55029" x="5600700" y="2387600"/>
          <p14:tracePt t="55046" x="5670550" y="2273300"/>
          <p14:tracePt t="55063" x="5689600" y="2254250"/>
          <p14:tracePt t="55080" x="5721350" y="2228850"/>
          <p14:tracePt t="55094" x="5727700" y="2216150"/>
          <p14:tracePt t="55111" x="5734050" y="2203450"/>
          <p14:tracePt t="55128" x="5740400" y="2197100"/>
          <p14:tracePt t="55161" x="5746750" y="2190750"/>
          <p14:tracePt t="55194" x="5746750" y="2184400"/>
          <p14:tracePt t="59290" x="5740400" y="2184400"/>
          <p14:tracePt t="59301" x="5727700" y="2184400"/>
          <p14:tracePt t="59312" x="5702300" y="2184400"/>
          <p14:tracePt t="59325" x="5676900" y="2184400"/>
          <p14:tracePt t="59342" x="5645150" y="2222500"/>
          <p14:tracePt t="59357" x="5499100" y="2317750"/>
          <p14:tracePt t="59374" x="5130800" y="2501900"/>
          <p14:tracePt t="59391" x="4946650" y="2552700"/>
          <p14:tracePt t="59408" x="4476750" y="2628900"/>
          <p14:tracePt t="59425" x="4337050" y="2628900"/>
          <p14:tracePt t="59441" x="4038600" y="2628900"/>
          <p14:tracePt t="59458" x="3879850" y="2628900"/>
          <p14:tracePt t="59474" x="3695700" y="2628900"/>
          <p14:tracePt t="59491" x="3549650" y="2628900"/>
          <p14:tracePt t="59508" x="3498850" y="2635250"/>
          <p14:tracePt t="59524" x="3416300" y="2647950"/>
          <p14:tracePt t="59542" x="3390900" y="2654300"/>
          <p14:tracePt t="59545" x="3378200" y="2654300"/>
          <p14:tracePt t="59557" x="3352800" y="2660650"/>
          <p14:tracePt t="59574" x="3333750" y="2660650"/>
          <p14:tracePt t="59591" x="3302000" y="2667000"/>
          <p14:tracePt t="59608" x="3257550" y="2686050"/>
          <p14:tracePt t="59625" x="3238500" y="2698750"/>
          <p14:tracePt t="59642" x="3181350" y="2736850"/>
          <p14:tracePt t="59657" x="3155950" y="2755900"/>
          <p14:tracePt t="59674" x="3092450" y="2774950"/>
          <p14:tracePt t="59691" x="3060700" y="2787650"/>
          <p14:tracePt t="59707" x="2990850" y="2800350"/>
          <p14:tracePt t="59724" x="2940050" y="2800350"/>
          <p14:tracePt t="59740" x="2933700" y="2800350"/>
          <p14:tracePt t="59757" x="2914650" y="2800350"/>
          <p14:tracePt t="59774" x="2908300" y="2800350"/>
          <p14:tracePt t="59791" x="2901950" y="2800350"/>
          <p14:tracePt t="59807" x="2895600" y="2800350"/>
          <p14:tracePt t="59824" x="2889250" y="2800350"/>
          <p14:tracePt t="59857" x="2882900" y="2800350"/>
          <p14:tracePt t="59873" x="2882900" y="2794000"/>
          <p14:tracePt t="59893" x="2882900" y="2787650"/>
          <p14:tracePt t="59907" x="2876550" y="2787650"/>
          <p14:tracePt t="59925" x="2876550" y="2774950"/>
          <p14:tracePt t="59940" x="2876550" y="2768600"/>
          <p14:tracePt t="59957" x="2870200" y="2755900"/>
          <p14:tracePt t="59990" x="2870200" y="2749550"/>
          <p14:tracePt t="60008" x="2863850" y="2749550"/>
          <p14:tracePt t="60024" x="2863850" y="2743200"/>
          <p14:tracePt t="60106" x="2863850" y="2736850"/>
          <p14:tracePt t="61260" x="2863850" y="2730500"/>
          <p14:tracePt t="61270" x="2863850" y="2724150"/>
          <p14:tracePt t="61280" x="2863850" y="2717800"/>
          <p14:tracePt t="61292" x="2870200" y="2705100"/>
          <p14:tracePt t="61305" x="2876550" y="2705100"/>
          <p14:tracePt t="61324" x="2901950" y="2673350"/>
          <p14:tracePt t="61341" x="2921000" y="2660650"/>
          <p14:tracePt t="61357" x="2959100" y="2641600"/>
          <p14:tracePt t="61374" x="2971800" y="2628900"/>
          <p14:tracePt t="61390" x="2997200" y="2616200"/>
          <p14:tracePt t="61408" x="3009900" y="2609850"/>
          <p14:tracePt t="61423" x="3035300" y="2603500"/>
          <p14:tracePt t="61439" x="3054350" y="2603500"/>
          <p14:tracePt t="61456" x="3060700" y="2603500"/>
          <p14:tracePt t="61472" x="3079750" y="2603500"/>
          <p14:tracePt t="61489" x="3086100" y="2609850"/>
          <p14:tracePt t="61506" x="3098800" y="2609850"/>
          <p14:tracePt t="61539" x="3105150" y="2616200"/>
          <p14:tracePt t="61556" x="3105150" y="2622550"/>
          <p14:tracePt t="61572" x="3105150" y="2628900"/>
          <p14:tracePt t="61589" x="3105150" y="2635250"/>
          <p14:tracePt t="61605" x="3105150" y="2641600"/>
          <p14:tracePt t="61622" x="3105150" y="2647950"/>
          <p14:tracePt t="61694" x="3105150" y="2654300"/>
          <p14:tracePt t="64026" x="3098800" y="2654300"/>
          <p14:tracePt t="64037" x="3092450" y="2654300"/>
          <p14:tracePt t="64048" x="3073400" y="2654300"/>
          <p14:tracePt t="64058" x="3060700" y="2654300"/>
          <p14:tracePt t="64069" x="3035300" y="2654300"/>
          <p14:tracePt t="64086" x="2971800" y="2654300"/>
          <p14:tracePt t="64103" x="2800350" y="2590800"/>
          <p14:tracePt t="64120" x="2724150" y="2571750"/>
          <p14:tracePt t="64136" x="2514600" y="2470150"/>
          <p14:tracePt t="64153" x="2419350" y="2413000"/>
          <p14:tracePt t="64170" x="2266950" y="2324100"/>
          <p14:tracePt t="64186" x="2178050" y="2260600"/>
          <p14:tracePt t="64203" x="2146300" y="2235200"/>
          <p14:tracePt t="64219" x="2089150" y="2209800"/>
          <p14:tracePt t="64236" x="2057400" y="2190750"/>
          <p14:tracePt t="64253" x="1987550" y="2159000"/>
          <p14:tracePt t="64270" x="1911350" y="2114550"/>
          <p14:tracePt t="64286" x="1866900" y="2101850"/>
          <p14:tracePt t="64303" x="1797050" y="2076450"/>
          <p14:tracePt t="64320" x="1752600" y="2057400"/>
          <p14:tracePt t="64336" x="1682750" y="2051050"/>
          <p14:tracePt t="64353" x="1625600" y="2032000"/>
          <p14:tracePt t="64370" x="1543050" y="2006600"/>
          <p14:tracePt t="64387" x="1473200" y="1981200"/>
          <p14:tracePt t="64403" x="1441450" y="1968500"/>
          <p14:tracePt t="64420" x="1377950" y="1943100"/>
          <p14:tracePt t="64436" x="1358900" y="1930400"/>
          <p14:tracePt t="64453" x="1314450" y="1917700"/>
          <p14:tracePt t="64469" x="1282700" y="1911350"/>
          <p14:tracePt t="64486" x="1244600" y="1911350"/>
          <p14:tracePt t="64503" x="1206500" y="1911350"/>
          <p14:tracePt t="64519" x="1181100" y="1911350"/>
          <p14:tracePt t="64536" x="1143000" y="1898650"/>
          <p14:tracePt t="64553" x="1123950" y="1892300"/>
          <p14:tracePt t="64569" x="1098550" y="1879600"/>
          <p14:tracePt t="64586" x="1085850" y="1879600"/>
          <p14:tracePt t="64605" x="1066800" y="1866900"/>
          <p14:tracePt t="64621" x="1047750" y="1860550"/>
          <p14:tracePt t="64637" x="1041400" y="1860550"/>
          <p14:tracePt t="64654" x="1022350" y="1854200"/>
          <p14:tracePt t="64670" x="1016000" y="1854200"/>
          <p14:tracePt t="64686" x="1003300" y="1854200"/>
          <p14:tracePt t="64703" x="996950" y="1854200"/>
          <p14:tracePt t="64720" x="990600" y="1854200"/>
          <p14:tracePt t="64736" x="984250" y="1854200"/>
          <p14:tracePt t="64769" x="977900" y="1854200"/>
          <p14:tracePt t="64856" x="971550" y="1854200"/>
          <p14:tracePt t="66441" x="977900" y="1854200"/>
          <p14:tracePt t="66452" x="990600" y="1854200"/>
          <p14:tracePt t="66465" x="996950" y="1854200"/>
          <p14:tracePt t="66475" x="1009650" y="1854200"/>
          <p14:tracePt t="66486" x="1022350" y="1854200"/>
          <p14:tracePt t="66502" x="1041400" y="1854200"/>
          <p14:tracePt t="66519" x="1092200" y="1854200"/>
          <p14:tracePt t="66536" x="1111250" y="1847850"/>
          <p14:tracePt t="66553" x="1162050" y="1835150"/>
          <p14:tracePt t="66569" x="1200150" y="1828800"/>
          <p14:tracePt t="66586" x="1231900" y="1822450"/>
          <p14:tracePt t="66602" x="1282700" y="1816100"/>
          <p14:tracePt t="66619" x="1295400" y="1809750"/>
          <p14:tracePt t="66636" x="1333500" y="1809750"/>
          <p14:tracePt t="66653" x="1346200" y="1809750"/>
          <p14:tracePt t="66668" x="1365250" y="1809750"/>
          <p14:tracePt t="66685" x="1371600" y="1809750"/>
          <p14:tracePt t="66702" x="1377950" y="1809750"/>
          <p14:tracePt t="66718" x="1390650" y="1809750"/>
          <p14:tracePt t="66735" x="1397000" y="1809750"/>
          <p14:tracePt t="66752" x="1403350" y="1809750"/>
          <p14:tracePt t="66767" x="1409700" y="1809750"/>
          <p14:tracePt t="66801" x="1422400" y="1809750"/>
          <p14:tracePt t="66817" x="1428750" y="1809750"/>
          <p14:tracePt t="66834" x="1435100" y="1809750"/>
          <p14:tracePt t="66851" x="1441450" y="1816100"/>
          <p14:tracePt t="66867" x="1447800" y="1822450"/>
          <p14:tracePt t="66884" x="1454150" y="1828800"/>
          <p14:tracePt t="66901" x="1473200" y="1847850"/>
          <p14:tracePt t="66919" x="1492250" y="1866900"/>
          <p14:tracePt t="66935" x="1498600" y="1879600"/>
          <p14:tracePt t="66952" x="1517650" y="1885950"/>
          <p14:tracePt t="66968" x="1524000" y="1892300"/>
          <p14:tracePt t="66985" x="1536700" y="1905000"/>
          <p14:tracePt t="67001" x="1536700" y="1911350"/>
          <p14:tracePt t="67017" x="1549400" y="1924050"/>
          <p14:tracePt t="67034" x="1562100" y="1936750"/>
          <p14:tracePt t="67051" x="1568450" y="1949450"/>
          <p14:tracePt t="67067" x="1581150" y="1974850"/>
          <p14:tracePt t="67084" x="1581150" y="1987550"/>
          <p14:tracePt t="67100" x="1593850" y="2006600"/>
          <p14:tracePt t="67117" x="1600200" y="2019300"/>
          <p14:tracePt t="67134" x="1606550" y="2044700"/>
          <p14:tracePt t="67151" x="1612900" y="2063750"/>
          <p14:tracePt t="67167" x="1612900" y="2070100"/>
          <p14:tracePt t="67184" x="1619250" y="2082800"/>
          <p14:tracePt t="67200" x="1625600" y="2089150"/>
          <p14:tracePt t="67217" x="1625600" y="2095500"/>
          <p14:tracePt t="67234" x="1625600" y="2101850"/>
          <p14:tracePt t="67250" x="1631950" y="2108200"/>
          <p14:tracePt t="67267" x="1638300" y="2114550"/>
          <p14:tracePt t="67284" x="1644650" y="2120900"/>
          <p14:tracePt t="67300" x="1651000" y="2139950"/>
          <p14:tracePt t="67317" x="1657350" y="2152650"/>
          <p14:tracePt t="67333" x="1663700" y="2165350"/>
          <p14:tracePt t="67350" x="1670050" y="2178050"/>
          <p14:tracePt t="67367" x="1689100" y="2216150"/>
          <p14:tracePt t="67385" x="1720850" y="2298700"/>
          <p14:tracePt t="67402" x="1739900" y="2330450"/>
          <p14:tracePt t="67418" x="1771650" y="2393950"/>
          <p14:tracePt t="67434" x="1784350" y="2419350"/>
          <p14:tracePt t="67450" x="1816100" y="2457450"/>
          <p14:tracePt t="67467" x="1835150" y="2489200"/>
          <p14:tracePt t="67485" x="1905000" y="2571750"/>
          <p14:tracePt t="67502" x="1987550" y="2667000"/>
          <p14:tracePt t="67519" x="2000250" y="2686050"/>
          <p14:tracePt t="67999" x="2012950" y="2686050"/>
          <p14:tracePt t="68010" x="2038350" y="2673350"/>
          <p14:tracePt t="68020" x="2051050" y="2654300"/>
          <p14:tracePt t="68034" x="2082800" y="2647950"/>
          <p14:tracePt t="68051" x="2114550" y="2635250"/>
          <p14:tracePt t="68052" x="2178050" y="2622550"/>
          <p14:tracePt t="68067" x="2228850" y="2616200"/>
          <p14:tracePt t="68083" x="2349500" y="2609850"/>
          <p14:tracePt t="68099" x="2387600" y="2609850"/>
          <p14:tracePt t="68116" x="2444750" y="2609850"/>
          <p14:tracePt t="68133" x="2470150" y="2609850"/>
          <p14:tracePt t="68149" x="2514600" y="2654300"/>
          <p14:tracePt t="68166" x="2552700" y="2686050"/>
          <p14:tracePt t="68183" x="2635250" y="2851150"/>
          <p14:tracePt t="68199" x="2686050" y="3028950"/>
          <p14:tracePt t="68216" x="2705100" y="3136900"/>
          <p14:tracePt t="68233" x="2724150" y="3390900"/>
          <p14:tracePt t="68249" x="2749550" y="3549650"/>
          <p14:tracePt t="68266" x="2762250" y="3816350"/>
          <p14:tracePt t="68283" x="2762250" y="3987800"/>
          <p14:tracePt t="68299" x="2762250" y="4337050"/>
          <p14:tracePt t="68316" x="2762250" y="4584700"/>
          <p14:tracePt t="68333" x="2762250" y="4711700"/>
          <p14:tracePt t="68349" x="2762250" y="4953000"/>
          <p14:tracePt t="68366" x="2762250" y="5054600"/>
          <p14:tracePt t="68383" x="2762250" y="5245100"/>
          <p14:tracePt t="68400" x="2755900" y="5448300"/>
          <p14:tracePt t="68416" x="2743200" y="5524500"/>
          <p14:tracePt t="68433" x="2711450" y="5645150"/>
          <p14:tracePt t="68450" x="2698750" y="5689600"/>
          <p14:tracePt t="68466" x="2673350" y="5734050"/>
          <p14:tracePt t="68483" x="2667000" y="5753100"/>
          <p14:tracePt t="68501" x="2635250" y="5803900"/>
          <p14:tracePt t="68518" x="2609850" y="5924550"/>
          <p14:tracePt t="68533" x="2584450" y="6038850"/>
          <p14:tracePt t="68550" x="2578100" y="6184900"/>
          <p14:tracePt t="68566" x="2578100" y="6248400"/>
          <p14:tracePt t="68583" x="2571750" y="6330950"/>
          <p14:tracePt t="68600" x="2559050" y="6350000"/>
          <p14:tracePt t="68616" x="2546350" y="6381750"/>
          <p14:tracePt t="68633" x="2527300" y="6394450"/>
          <p14:tracePt t="68649" x="2514600" y="6394450"/>
          <p14:tracePt t="68666" x="2463800" y="6394450"/>
          <p14:tracePt t="68682" x="2432050" y="6375400"/>
          <p14:tracePt t="68699" x="2343150" y="6235700"/>
          <p14:tracePt t="68716" x="2298700" y="6146800"/>
          <p14:tracePt t="68733" x="2235200" y="5937250"/>
          <p14:tracePt t="68749" x="2228850" y="5499100"/>
          <p14:tracePt t="68766" x="2228850" y="5378450"/>
          <p14:tracePt t="68782" x="2228850" y="5124450"/>
          <p14:tracePt t="68799" x="2254250" y="4978400"/>
          <p14:tracePt t="68816" x="2286000" y="4679950"/>
          <p14:tracePt t="68832" x="2305050" y="4603750"/>
          <p14:tracePt t="68849" x="2349500" y="4432300"/>
          <p14:tracePt t="68866" x="2387600" y="4248150"/>
          <p14:tracePt t="68882" x="2419350" y="4146550"/>
          <p14:tracePt t="68899" x="2457450" y="4000500"/>
          <p14:tracePt t="68915" x="2463800" y="3949700"/>
          <p14:tracePt t="68932" x="2482850" y="3854450"/>
          <p14:tracePt t="68949" x="2495550" y="3784600"/>
          <p14:tracePt t="68966" x="2501900" y="3594100"/>
          <p14:tracePt t="68983" x="2520950" y="3416300"/>
          <p14:tracePt t="69000" x="2520950" y="3352800"/>
          <p14:tracePt t="69017" x="2540000" y="3244850"/>
          <p14:tracePt t="69034" x="2546350" y="3206750"/>
          <p14:tracePt t="69050" x="2565400" y="3073400"/>
          <p14:tracePt t="69066" x="2584450" y="2990850"/>
          <p14:tracePt t="69082" x="2628900" y="2844800"/>
          <p14:tracePt t="69099" x="2673350" y="2711450"/>
          <p14:tracePt t="69115" x="2698750" y="2667000"/>
          <p14:tracePt t="69132" x="2768600" y="2552700"/>
          <p14:tracePt t="69149" x="2794000" y="2520950"/>
          <p14:tracePt t="69165" x="2844800" y="2432050"/>
          <p14:tracePt t="69182" x="2863850" y="2400300"/>
          <p14:tracePt t="69199" x="2889250" y="2355850"/>
          <p14:tracePt t="69215" x="2901950" y="2336800"/>
          <p14:tracePt t="69232" x="2908300" y="2330450"/>
          <p14:tracePt t="69248" x="2908300" y="2324100"/>
          <p14:tracePt t="69265" x="2914650" y="2324100"/>
          <p14:tracePt t="69300" x="2914650" y="2317750"/>
          <p14:tracePt t="69776" x="2914650" y="2324100"/>
          <p14:tracePt t="69787" x="2914650" y="2330450"/>
          <p14:tracePt t="69798" x="2914650" y="2336800"/>
          <p14:tracePt t="69808" x="2914650" y="2343150"/>
          <p14:tracePt t="69819" x="2914650" y="2349500"/>
          <p14:tracePt t="69832" x="2914650" y="2355850"/>
          <p14:tracePt t="69851" x="2914650" y="2368550"/>
          <p14:tracePt t="69865" x="2914650" y="2374900"/>
          <p14:tracePt t="69881" x="2914650" y="2387600"/>
          <p14:tracePt t="69898" x="2914650" y="2419350"/>
          <p14:tracePt t="69917" x="2914650" y="2476500"/>
          <p14:tracePt t="69933" x="2914650" y="2501900"/>
          <p14:tracePt t="69948" x="2914650" y="2546350"/>
          <p14:tracePt t="69965" x="2914650" y="2571750"/>
          <p14:tracePt t="69982" x="2914650" y="2647950"/>
          <p14:tracePt t="69999" x="2914650" y="2705100"/>
          <p14:tracePt t="70015" x="2914650" y="2806700"/>
          <p14:tracePt t="70033" x="2914650" y="2882900"/>
          <p14:tracePt t="70049" x="2914650" y="2921000"/>
          <p14:tracePt t="70065" x="2914650" y="3028950"/>
          <p14:tracePt t="70082" x="2914650" y="3130550"/>
          <p14:tracePt t="70098" x="2908300" y="3270250"/>
          <p14:tracePt t="70115" x="2901950" y="3397250"/>
          <p14:tracePt t="70131" x="2889250" y="3454400"/>
          <p14:tracePt t="70148" x="2857500" y="3727450"/>
          <p14:tracePt t="70165" x="2851150" y="3867150"/>
          <p14:tracePt t="70182" x="2825750" y="4121150"/>
          <p14:tracePt t="70198" x="2825750" y="4292600"/>
          <p14:tracePt t="70215" x="2806700" y="4572000"/>
          <p14:tracePt t="70232" x="2806700" y="4775200"/>
          <p14:tracePt t="70248" x="2794000" y="4889500"/>
          <p14:tracePt t="70264" x="2794000" y="5105400"/>
          <p14:tracePt t="70281" x="2794000" y="5207000"/>
          <p14:tracePt t="70298" x="2794000" y="5429250"/>
          <p14:tracePt t="70314" x="2794000" y="5543550"/>
          <p14:tracePt t="70331" x="2838450" y="5867400"/>
          <p14:tracePt t="70348" x="2876550" y="6045200"/>
          <p14:tracePt t="70364" x="2914650" y="6223000"/>
          <p14:tracePt t="71280" x="2914650" y="6210300"/>
          <p14:tracePt t="71290" x="2914650" y="6197600"/>
          <p14:tracePt t="71301" x="2921000" y="6184900"/>
          <p14:tracePt t="71313" x="2921000" y="6172200"/>
          <p14:tracePt t="71330" x="2927350" y="6159500"/>
          <p14:tracePt t="71347" x="2933700" y="6134100"/>
          <p14:tracePt t="71363" x="2940050" y="6121400"/>
          <p14:tracePt t="71380" x="2971800" y="6070600"/>
          <p14:tracePt t="71397" x="3022600" y="5981700"/>
          <p14:tracePt t="71413" x="3054350" y="5924550"/>
          <p14:tracePt t="71430" x="3098800" y="5835650"/>
          <p14:tracePt t="71446" x="3117850" y="5797550"/>
          <p14:tracePt t="71463" x="3162300" y="5695950"/>
          <p14:tracePt t="71480" x="3200400" y="5638800"/>
          <p14:tracePt t="71497" x="3257550" y="5492750"/>
          <p14:tracePt t="71513" x="3308350" y="5403850"/>
          <p14:tracePt t="71530" x="3333750" y="5365750"/>
          <p14:tracePt t="71547" x="3397250" y="5295900"/>
          <p14:tracePt t="71563" x="3422650" y="5264150"/>
          <p14:tracePt t="71580" x="3498850" y="5181600"/>
          <p14:tracePt t="71597" x="3524250" y="5162550"/>
          <p14:tracePt t="71613" x="3594100" y="5080000"/>
          <p14:tracePt t="71630" x="3670300" y="4978400"/>
          <p14:tracePt t="71647" x="3708400" y="4933950"/>
          <p14:tracePt t="71664" x="3765550" y="4851400"/>
          <p14:tracePt t="71682" x="3803650" y="4819650"/>
          <p14:tracePt t="71698" x="3848100" y="4762500"/>
          <p14:tracePt t="71713" x="3873500" y="4730750"/>
          <p14:tracePt t="71730" x="3930650" y="4686300"/>
          <p14:tracePt t="71747" x="3962400" y="4641850"/>
          <p14:tracePt t="71763" x="3981450" y="4622800"/>
          <p14:tracePt t="71780" x="4019550" y="4546600"/>
          <p14:tracePt t="71796" x="4038600" y="4514850"/>
          <p14:tracePt t="71813" x="4057650" y="4476750"/>
          <p14:tracePt t="71832" x="4070350" y="4432300"/>
          <p14:tracePt t="71848" x="4076700" y="4406900"/>
          <p14:tracePt t="71863" x="4089400" y="4375150"/>
          <p14:tracePt t="71880" x="4089400" y="4356100"/>
          <p14:tracePt t="71898" x="4108450" y="4318000"/>
          <p14:tracePt t="71931" x="4114800" y="4292600"/>
          <p14:tracePt t="71948" x="4121150" y="4267200"/>
          <p14:tracePt t="71964" x="4121150" y="4254500"/>
          <p14:tracePt t="71981" x="4127500" y="4222750"/>
          <p14:tracePt t="71998" x="4127500" y="4216400"/>
          <p14:tracePt t="72013" x="4133850" y="4203700"/>
          <p14:tracePt t="72029" x="4133850" y="4197350"/>
          <p14:tracePt t="72046" x="4133850" y="4165600"/>
          <p14:tracePt t="72063" x="4140200" y="4152900"/>
          <p14:tracePt t="72080" x="4146550" y="4121150"/>
          <p14:tracePt t="72096" x="4152900" y="4089400"/>
          <p14:tracePt t="72113" x="4159250" y="4076700"/>
          <p14:tracePt t="72129" x="4165600" y="4051300"/>
          <p14:tracePt t="72146" x="4171950" y="4044950"/>
          <p14:tracePt t="72162" x="4178300" y="4025900"/>
          <p14:tracePt t="72180" x="4178300" y="4019550"/>
          <p14:tracePt t="72196" x="4184650" y="4006850"/>
          <p14:tracePt t="72212" x="4191000" y="3994150"/>
          <p14:tracePt t="72229" x="4191000" y="3987800"/>
          <p14:tracePt t="72246" x="4203700" y="3962400"/>
          <p14:tracePt t="72263" x="4210050" y="3949700"/>
          <p14:tracePt t="72279" x="4235450" y="3898900"/>
          <p14:tracePt t="72296" x="4248150" y="3879850"/>
          <p14:tracePt t="72313" x="4273550" y="3835400"/>
          <p14:tracePt t="72329" x="4305300" y="3797300"/>
          <p14:tracePt t="72346" x="4318000" y="3778250"/>
          <p14:tracePt t="72362" x="4356100" y="3733800"/>
          <p14:tracePt t="72379" x="4375150" y="3702050"/>
          <p14:tracePt t="72396" x="4432300" y="3644900"/>
          <p14:tracePt t="72413" x="4451350" y="3632200"/>
          <p14:tracePt t="73313" x="4451350" y="3625850"/>
          <p14:tracePt t="73323" x="4451350" y="3619500"/>
          <p14:tracePt t="73334" x="4457700" y="3613150"/>
          <p14:tracePt t="73345" x="4464050" y="3613150"/>
          <p14:tracePt t="73362" x="4470400" y="3606800"/>
          <p14:tracePt t="73378" x="4483100" y="3594100"/>
          <p14:tracePt t="73395" x="4495800" y="3587750"/>
          <p14:tracePt t="73411" x="4521200" y="3562350"/>
          <p14:tracePt t="73428" x="4533900" y="3549650"/>
          <p14:tracePt t="73445" x="4565650" y="3524250"/>
          <p14:tracePt t="73461" x="4597400" y="3505200"/>
          <p14:tracePt t="73480" x="4597400" y="3498850"/>
          <p14:tracePt t="73496" x="4622800" y="3479800"/>
          <p14:tracePt t="73513" x="4629150" y="3467100"/>
          <p14:tracePt t="73530" x="4654550" y="3429000"/>
          <p14:tracePt t="73547" x="4673600" y="3390900"/>
          <p14:tracePt t="73563" x="4679950" y="3371850"/>
          <p14:tracePt t="73578" x="4686300" y="3346450"/>
          <p14:tracePt t="73596" x="4692650" y="3340100"/>
          <p14:tracePt t="73613" x="4699000" y="3327400"/>
          <p14:tracePt t="73629" x="4705350" y="3321050"/>
          <p14:tracePt t="73646" x="4705350" y="3308350"/>
          <p14:tracePt t="73662" x="4705350" y="3302000"/>
          <p14:tracePt t="73678" x="4711700" y="3295650"/>
          <p14:tracePt t="73694" x="4711700" y="3282950"/>
          <p14:tracePt t="73728" x="4711700" y="3270250"/>
          <p14:tracePt t="73744" x="4711700" y="3263900"/>
          <p14:tracePt t="73761" x="4718050" y="3257550"/>
          <p14:tracePt t="73778" x="4718050" y="3251200"/>
          <p14:tracePt t="73794" x="4724400" y="3244850"/>
          <p14:tracePt t="73876" x="4724400" y="3238500"/>
          <p14:tracePt t="73906" x="4724400" y="3232150"/>
          <p14:tracePt t="73927" x="4724400" y="3225800"/>
          <p14:tracePt t="73938" x="4724400" y="3213100"/>
          <p14:tracePt t="73949" x="4724400" y="3206750"/>
          <p14:tracePt t="73969" x="4724400" y="3200400"/>
          <p14:tracePt t="73981" x="4724400" y="3187700"/>
          <p14:tracePt t="74001" x="4724400" y="3181350"/>
          <p14:tracePt t="74013" x="4724400" y="3175000"/>
          <p14:tracePt t="74034" x="4724400" y="3168650"/>
          <p14:tracePt t="74085" x="4724400" y="3162300"/>
          <p14:tracePt t="74159" x="4724400" y="3155950"/>
          <p14:tracePt t="74181" x="4724400" y="3149600"/>
          <p14:tracePt t="74213" x="4724400" y="3143250"/>
          <p14:tracePt t="74277" x="4724400" y="3136900"/>
          <p14:tracePt t="74393" x="4724400" y="3130550"/>
          <p14:tracePt t="74414" x="4724400" y="3124200"/>
          <p14:tracePt t="74445" x="4718050" y="3117850"/>
          <p14:tracePt t="74456" x="4718050" y="3111500"/>
          <p14:tracePt t="74467" x="4718050" y="3105150"/>
          <p14:tracePt t="74478" x="4718050" y="3098800"/>
          <p14:tracePt t="74494" x="4718050" y="3092450"/>
          <p14:tracePt t="74511" x="4705350" y="3086100"/>
          <p14:tracePt t="74527" x="4699000" y="3079750"/>
          <p14:tracePt t="74544" x="4679950" y="3060700"/>
          <p14:tracePt t="74561" x="4667250" y="3054350"/>
          <p14:tracePt t="74577" x="4641850" y="3028950"/>
          <p14:tracePt t="74596" x="4622800" y="3016250"/>
          <p14:tracePt t="74611" x="4610100" y="3009900"/>
          <p14:tracePt t="74629" x="4603750" y="2997200"/>
          <p14:tracePt t="74645" x="4591050" y="2990850"/>
          <p14:tracePt t="74661" x="4578350" y="2984500"/>
          <p14:tracePt t="74678" x="4565650" y="2984500"/>
          <p14:tracePt t="74694" x="4552950" y="2978150"/>
          <p14:tracePt t="74710" x="4540250" y="2971800"/>
          <p14:tracePt t="74727" x="4527550" y="2971800"/>
          <p14:tracePt t="74744" x="4514850" y="2971800"/>
          <p14:tracePt t="74760" x="4508500" y="2971800"/>
          <p14:tracePt t="74777" x="4502150" y="2971800"/>
          <p14:tracePt t="74817" x="4495800" y="2971800"/>
          <p14:tracePt t="74828" x="4495800" y="2978150"/>
          <p14:tracePt t="74844" x="4495800" y="2997200"/>
          <p14:tracePt t="74860" x="4495800" y="3028950"/>
          <p14:tracePt t="74877" x="4495800" y="3048000"/>
          <p14:tracePt t="74895" x="4502150" y="3067050"/>
          <p14:tracePt t="74912" x="4521200" y="3079750"/>
          <p14:tracePt t="74928" x="4603750" y="3098800"/>
          <p14:tracePt t="74945" x="4679950" y="3098800"/>
          <p14:tracePt t="74962" x="4699000" y="3098800"/>
          <p14:tracePt t="74977" x="4743450" y="3098800"/>
          <p14:tracePt t="74993" x="4749800" y="3092450"/>
          <p14:tracePt t="75010" x="4756150" y="3086100"/>
          <p14:tracePt t="75027" x="4756150" y="3079750"/>
          <p14:tracePt t="75044" x="4762500" y="3060700"/>
          <p14:tracePt t="75061" x="4768850" y="3035300"/>
          <p14:tracePt t="75077" x="4768850" y="3022600"/>
          <p14:tracePt t="75094" x="4768850" y="3009900"/>
          <p14:tracePt t="75110" x="4768850" y="3003550"/>
          <p14:tracePt t="75128" x="4768850" y="2997200"/>
          <p14:tracePt t="75145" x="4768850" y="2990850"/>
          <p14:tracePt t="75179" x="4762500" y="2990850"/>
          <p14:tracePt t="82505" x="4756150" y="2990850"/>
          <p14:tracePt t="82516" x="4749800" y="3003550"/>
          <p14:tracePt t="82526" x="4737100" y="3016250"/>
          <p14:tracePt t="82537" x="4730750" y="3035300"/>
          <p14:tracePt t="82554" x="4718050" y="3060700"/>
          <p14:tracePt t="82570" x="4711700" y="3092450"/>
          <p14:tracePt t="82587" x="4705350" y="3105150"/>
          <p14:tracePt t="82604" x="4705350" y="3130550"/>
          <p14:tracePt t="82620" x="4705350" y="3143250"/>
          <p14:tracePt t="82654" x="4705350" y="3149600"/>
          <p14:tracePt t="82671" x="4705350" y="3155950"/>
          <p14:tracePt t="82687" x="4705350" y="3162300"/>
          <p14:tracePt t="82705" x="4705350" y="3168650"/>
          <p14:tracePt t="82721" x="4705350" y="3200400"/>
          <p14:tracePt t="82738" x="4705350" y="3219450"/>
          <p14:tracePt t="82770" x="4705350" y="3232150"/>
          <p14:tracePt t="82804" x="4705350" y="3238500"/>
          <p14:tracePt t="82833" x="4705350" y="3244850"/>
          <p14:tracePt t="85500" x="4718050" y="3244850"/>
          <p14:tracePt t="85509" x="4730750" y="3244850"/>
          <p14:tracePt t="85521" x="4749800" y="3238500"/>
          <p14:tracePt t="85535" x="4781550" y="3232150"/>
          <p14:tracePt t="85552" x="4914900" y="3213100"/>
          <p14:tracePt t="85569" x="4991100" y="3213100"/>
          <p14:tracePt t="85585" x="5092700" y="3200400"/>
          <p14:tracePt t="85600" x="5149850" y="3194050"/>
          <p14:tracePt t="85617" x="5276850" y="3194050"/>
          <p14:tracePt t="85636" x="5378450" y="3194050"/>
          <p14:tracePt t="85652" x="5410200" y="3194050"/>
          <p14:tracePt t="85669" x="5454650" y="3194050"/>
          <p14:tracePt t="85686" x="5480050" y="3194050"/>
          <p14:tracePt t="85702" x="5537200" y="3194050"/>
          <p14:tracePt t="85718" x="5588000" y="3213100"/>
          <p14:tracePt t="85735" x="5683250" y="3232150"/>
          <p14:tracePt t="85753" x="5765800" y="3244850"/>
          <p14:tracePt t="85769" x="5797550" y="3244850"/>
          <p14:tracePt t="85785" x="5835650" y="3244850"/>
          <p14:tracePt t="85802" x="5854700" y="3244850"/>
          <p14:tracePt t="85818" x="5886450" y="3251200"/>
          <p14:tracePt t="85836" x="5918200" y="3251200"/>
          <p14:tracePt t="85851" x="5975350" y="3251200"/>
          <p14:tracePt t="85869" x="6032500" y="3251200"/>
          <p14:tracePt t="85885" x="6057900" y="3251200"/>
          <p14:tracePt t="85902" x="6108700" y="3238500"/>
          <p14:tracePt t="85918" x="6134100" y="3232150"/>
          <p14:tracePt t="85934" x="6178550" y="3200400"/>
          <p14:tracePt t="85951" x="6203950" y="3187700"/>
          <p14:tracePt t="85967" x="6254750" y="3162300"/>
          <p14:tracePt t="85985" x="6286500" y="3149600"/>
          <p14:tracePt t="86001" x="6330950" y="3130550"/>
          <p14:tracePt t="86017" x="6369050" y="3105150"/>
          <p14:tracePt t="86034" x="6394450" y="3098800"/>
          <p14:tracePt t="86051" x="6426200" y="3073400"/>
          <p14:tracePt t="86067" x="6438900" y="3060700"/>
          <p14:tracePt t="86084" x="6470650" y="3041650"/>
          <p14:tracePt t="86674" x="6477000" y="3035300"/>
          <p14:tracePt t="86686" x="6489700" y="3035300"/>
          <p14:tracePt t="86695" x="6502400" y="3028950"/>
          <p14:tracePt t="86706" x="6515100" y="3022600"/>
          <p14:tracePt t="86717" x="6534150" y="3016250"/>
          <p14:tracePt t="86734" x="6546850" y="3016250"/>
          <p14:tracePt t="86750" x="6597650" y="3009900"/>
          <p14:tracePt t="86767" x="6616700" y="3009900"/>
          <p14:tracePt t="86783" x="6667500" y="3009900"/>
          <p14:tracePt t="86800" x="6718300" y="3009900"/>
          <p14:tracePt t="86816" x="6737350" y="3009900"/>
          <p14:tracePt t="86833" x="6775450" y="3009900"/>
          <p14:tracePt t="86850" x="6788150" y="3016250"/>
          <p14:tracePt t="86866" x="6832600" y="3016250"/>
          <p14:tracePt t="86884" x="6851650" y="3016250"/>
          <p14:tracePt t="86900" x="6896100" y="3022600"/>
          <p14:tracePt t="86917" x="6927850" y="3028950"/>
          <p14:tracePt t="86934" x="6940550" y="3028950"/>
          <p14:tracePt t="86950" x="6965950" y="3028950"/>
          <p14:tracePt t="86984" x="6985000" y="3028950"/>
          <p14:tracePt t="87001" x="6991350" y="3028950"/>
          <p14:tracePt t="87017" x="7016750" y="3022600"/>
          <p14:tracePt t="87035" x="7048500" y="2990850"/>
          <p14:tracePt t="87050" x="7073900" y="2978150"/>
          <p14:tracePt t="87067" x="7124700" y="2946400"/>
          <p14:tracePt t="87084" x="7143750" y="2933700"/>
          <p14:tracePt t="87100" x="7181850" y="2921000"/>
          <p14:tracePt t="87118" x="7194550" y="2914650"/>
          <p14:tracePt t="87133" x="7200900" y="2908300"/>
          <p14:tracePt t="87150" x="7207250" y="2908300"/>
          <p14:tracePt t="87166" x="7213600" y="2901950"/>
          <p14:tracePt t="87203" x="7219950" y="2901950"/>
          <p14:tracePt t="104335" x="7219950" y="2908300"/>
          <p14:tracePt t="104345" x="7219950" y="2921000"/>
          <p14:tracePt t="104356" x="7213600" y="2921000"/>
          <p14:tracePt t="104369" x="7207250" y="2933700"/>
          <p14:tracePt t="104384" x="7200900" y="2940050"/>
          <p14:tracePt t="104401" x="7181850" y="2959100"/>
          <p14:tracePt t="104433" x="7169150" y="2978150"/>
          <p14:tracePt t="104452" x="7150100" y="2990850"/>
          <p14:tracePt t="104468" x="7137400" y="2997200"/>
          <p14:tracePt t="104485" x="7118350" y="3016250"/>
          <p14:tracePt t="104502" x="7105650" y="3022600"/>
          <p14:tracePt t="104519" x="7092950" y="3041650"/>
          <p14:tracePt t="104534" x="7086600" y="3048000"/>
          <p14:tracePt t="104550" x="7073900" y="3067050"/>
          <p14:tracePt t="104568" x="7061200" y="3079750"/>
          <p14:tracePt t="104584" x="7054850" y="3086100"/>
          <p14:tracePt t="104602" x="7042150" y="3105150"/>
          <p14:tracePt t="104617" x="7042150" y="3111500"/>
          <p14:tracePt t="104633" x="7035800" y="3117850"/>
          <p14:tracePt t="104651" x="7029450" y="3124200"/>
          <p14:tracePt t="104667" x="7023100" y="3136900"/>
          <p14:tracePt t="104684" x="7010400" y="3162300"/>
          <p14:tracePt t="104700" x="7004050" y="3187700"/>
          <p14:tracePt t="104717" x="6997700" y="3206750"/>
          <p14:tracePt t="104734" x="6991350" y="3213100"/>
          <p14:tracePt t="104751" x="6991350" y="3219450"/>
          <p14:tracePt t="104767" x="6991350" y="3232150"/>
          <p14:tracePt t="104783" x="6985000" y="3244850"/>
          <p14:tracePt t="104801" x="6985000" y="3270250"/>
          <p14:tracePt t="104817" x="6978650" y="3270250"/>
          <p14:tracePt t="104834" x="6978650" y="3289300"/>
          <p14:tracePt t="104867" x="6978650" y="3302000"/>
          <p14:tracePt t="104884" x="6972300" y="3308350"/>
          <p14:tracePt t="104918" x="6965950" y="3314700"/>
          <p14:tracePt t="104934" x="6965950" y="3321050"/>
          <p14:tracePt t="104950" x="6959600" y="3333750"/>
          <p14:tracePt t="104967" x="6959600" y="3340100"/>
          <p14:tracePt t="104984" x="6953250" y="3352800"/>
          <p14:tracePt t="105017" x="6946900" y="3359150"/>
          <p14:tracePt t="105033" x="6940550" y="3365500"/>
          <p14:tracePt t="105050" x="6940550" y="3371850"/>
          <p14:tracePt t="105066" x="6940550" y="3378200"/>
          <p14:tracePt t="105083" x="6940550" y="3384550"/>
          <p14:tracePt t="105100" x="6934200" y="3384550"/>
          <p14:tracePt t="105117" x="6921500" y="3390900"/>
          <p14:tracePt t="105150" x="6908800" y="3397250"/>
          <p14:tracePt t="105183" x="6902450" y="3403600"/>
          <p14:tracePt t="105225" x="6896100" y="3409950"/>
          <p14:tracePt t="105276" x="6889750" y="3416300"/>
          <p14:tracePt t="105308" x="6883400" y="3416300"/>
          <p14:tracePt t="105318" x="6877050" y="3422650"/>
          <p14:tracePt t="105341" x="6870700" y="3422650"/>
          <p14:tracePt t="105363" x="6864350" y="3429000"/>
          <p14:tracePt t="105395" x="6864350" y="3435350"/>
          <p14:tracePt t="105415" x="6858000" y="3441700"/>
          <p14:tracePt t="105425" x="6851650" y="3441700"/>
          <p14:tracePt t="105447" x="6845300" y="3441700"/>
          <p14:tracePt t="105458" x="6845300" y="3448050"/>
          <p14:tracePt t="105478" x="6838950" y="3448050"/>
          <p14:tracePt t="105501" x="6832600" y="3448050"/>
          <p14:tracePt t="105573" x="6826250" y="3448050"/>
          <p14:tracePt t="105605" x="6819900" y="3448050"/>
          <p14:tracePt t="105626" x="6813550" y="3448050"/>
          <p14:tracePt t="105637" x="6813550" y="3441700"/>
          <p14:tracePt t="105647" x="6807200" y="3435350"/>
          <p14:tracePt t="105658" x="6807200" y="3429000"/>
          <p14:tracePt t="105670" x="6800850" y="3429000"/>
          <p14:tracePt t="105683" x="6800850" y="3422650"/>
          <p14:tracePt t="105703" x="6794500" y="3409950"/>
          <p14:tracePt t="105718" x="6794500" y="3403600"/>
          <p14:tracePt t="105733" x="6794500" y="3390900"/>
          <p14:tracePt t="105750" x="6794500" y="3384550"/>
          <p14:tracePt t="105766" x="6788150" y="3378200"/>
          <p14:tracePt t="105800" x="6788150" y="3371850"/>
          <p14:tracePt t="105817" x="6788150" y="3365500"/>
          <p14:tracePt t="105839" x="6788150" y="3359150"/>
          <p14:tracePt t="105861" x="6788150" y="3352800"/>
          <p14:tracePt t="105870" x="6788150" y="3346450"/>
          <p14:tracePt t="105883" x="6794500" y="3346450"/>
          <p14:tracePt t="105899" x="6800850" y="3340100"/>
          <p14:tracePt t="105916" x="6819900" y="3321050"/>
          <p14:tracePt t="105933" x="6838950" y="3321050"/>
          <p14:tracePt t="105949" x="6838950" y="3314700"/>
          <p14:tracePt t="105967" x="6858000" y="3308350"/>
          <p14:tracePt t="105984" x="6870700" y="3302000"/>
          <p14:tracePt t="106000" x="6889750" y="3302000"/>
          <p14:tracePt t="106018" x="6896100" y="3295650"/>
          <p14:tracePt t="106034" x="6902450" y="3295650"/>
          <p14:tracePt t="106051" x="6915150" y="3295650"/>
          <p14:tracePt t="106066" x="6921500" y="3295650"/>
          <p14:tracePt t="106082" x="6934200" y="3295650"/>
          <p14:tracePt t="106117" x="6940550" y="3289300"/>
          <p14:tracePt t="106133" x="6946900" y="3289300"/>
          <p14:tracePt t="106149" x="6953250" y="3289300"/>
          <p14:tracePt t="106167" x="6959600" y="3289300"/>
          <p14:tracePt t="106188" x="6965950" y="3289300"/>
          <p14:tracePt t="108673" x="6965950" y="3295650"/>
          <p14:tracePt t="108684" x="6959600" y="3308350"/>
          <p14:tracePt t="108694" x="6934200" y="3327400"/>
          <p14:tracePt t="108705" x="6902450" y="3352800"/>
          <p14:tracePt t="108716" x="6870700" y="3390900"/>
          <p14:tracePt t="108730" x="6838950" y="3409950"/>
          <p14:tracePt t="108746" x="6807200" y="3429000"/>
          <p14:tracePt t="108764" x="6762750" y="3467100"/>
          <p14:tracePt t="108781" x="6724650" y="3486150"/>
          <p14:tracePt t="108798" x="6711950" y="3492500"/>
          <p14:tracePt t="108814" x="6686550" y="3511550"/>
          <p14:tracePt t="108831" x="6673850" y="3517900"/>
          <p14:tracePt t="108848" x="6654800" y="3530600"/>
          <p14:tracePt t="108865" x="6623050" y="3549650"/>
          <p14:tracePt t="108881" x="6604000" y="3556000"/>
          <p14:tracePt t="108897" x="6572250" y="3562350"/>
          <p14:tracePt t="108913" x="6546850" y="3562350"/>
          <p14:tracePt t="108930" x="6508750" y="3562350"/>
          <p14:tracePt t="108946" x="6496050" y="3562350"/>
          <p14:tracePt t="108963" x="6464300" y="3549650"/>
          <p14:tracePt t="108981" x="6432550" y="3530600"/>
          <p14:tracePt t="108996" x="6419850" y="3524250"/>
          <p14:tracePt t="109014" x="6394450" y="3511550"/>
          <p14:tracePt t="109030" x="6381750" y="3505200"/>
          <p14:tracePt t="109047" x="6375400" y="3498850"/>
          <p14:tracePt t="109064" x="6375400" y="3492500"/>
          <p14:tracePt t="109081" x="6369050" y="3492500"/>
          <p14:tracePt t="109098" x="6369050" y="3486150"/>
          <p14:tracePt t="109119" x="6362700" y="3486150"/>
          <p14:tracePt t="109172" x="6356350" y="3486150"/>
          <p14:tracePt t="109268" x="6356350" y="3479800"/>
          <p14:tracePt t="109289" x="6356350" y="3473450"/>
          <p14:tracePt t="109320" x="6356350" y="3467100"/>
          <p14:tracePt t="109340" x="6356350" y="3460750"/>
          <p14:tracePt t="109351" x="6356350" y="3454400"/>
          <p14:tracePt t="109383" x="6356350" y="3448050"/>
          <p14:tracePt t="109404" x="6356350" y="3441700"/>
          <p14:tracePt t="109428" x="6356350" y="3435350"/>
          <p14:tracePt t="109469" x="6362700" y="3429000"/>
          <p14:tracePt t="109480" x="6369050" y="3429000"/>
          <p14:tracePt t="109502" x="6375400" y="3429000"/>
          <p14:tracePt t="109510" x="6388100" y="3429000"/>
          <p14:tracePt t="109521" x="6394450" y="3429000"/>
          <p14:tracePt t="109532" x="6400800" y="3429000"/>
          <p14:tracePt t="109546" x="6413500" y="3429000"/>
          <p14:tracePt t="109563" x="6426200" y="3429000"/>
          <p14:tracePt t="109579" x="6432550" y="3429000"/>
          <p14:tracePt t="109596" x="6451600" y="3429000"/>
          <p14:tracePt t="109613" x="6457950" y="3429000"/>
          <p14:tracePt t="109629" x="6464300" y="3429000"/>
          <p14:tracePt t="109662" x="6470650" y="3429000"/>
          <p14:tracePt t="109679" x="6477000" y="3429000"/>
          <p14:tracePt t="109733" x="6477000" y="3435350"/>
          <p14:tracePt t="109765" x="6477000" y="3441700"/>
          <p14:tracePt t="109882" x="6483350" y="3441700"/>
          <p14:tracePt t="109903" x="6496050" y="3435350"/>
          <p14:tracePt t="110940" x="6496050" y="3429000"/>
          <p14:tracePt t="110984" x="6496050" y="3422650"/>
          <p14:tracePt t="111004" x="6496050" y="3416300"/>
          <p14:tracePt t="111025" x="6496050" y="3409950"/>
          <p14:tracePt t="111036" x="6496050" y="3403600"/>
          <p14:tracePt t="111057" x="6496050" y="3397250"/>
          <p14:tracePt t="111068" x="6502400" y="3397250"/>
          <p14:tracePt t="111080" x="6502400" y="3390900"/>
          <p14:tracePt t="111095" x="6508750" y="3390900"/>
          <p14:tracePt t="111121" x="6508750" y="3384550"/>
          <p14:tracePt t="111174" x="6515100" y="3378200"/>
          <p14:tracePt t="114292" x="6515100" y="3371850"/>
          <p14:tracePt t="114302" x="6515100" y="3359150"/>
          <p14:tracePt t="114313" x="6508750" y="3346450"/>
          <p14:tracePt t="114324" x="6502400" y="3333750"/>
          <p14:tracePt t="114341" x="6489700" y="3321050"/>
          <p14:tracePt t="114358" x="6477000" y="3302000"/>
          <p14:tracePt t="114375" x="6464300" y="3295650"/>
          <p14:tracePt t="114391" x="6426200" y="3295650"/>
          <p14:tracePt t="114408" x="6375400" y="3295650"/>
          <p14:tracePt t="114425" x="6362700" y="3308350"/>
          <p14:tracePt t="114441" x="6343650" y="3321050"/>
          <p14:tracePt t="114458" x="6337300" y="3321050"/>
          <p14:tracePt t="114475" x="6330950" y="3333750"/>
          <p14:tracePt t="114491" x="6330950" y="3340100"/>
          <p14:tracePt t="114508" x="6330950" y="3346450"/>
          <p14:tracePt t="114526" x="6356350" y="3352800"/>
          <p14:tracePt t="114543" x="6381750" y="3352800"/>
          <p14:tracePt t="114558" x="6400800" y="3352800"/>
          <p14:tracePt t="114575" x="6407150" y="3352800"/>
          <p14:tracePt t="114592" x="6419850" y="3340100"/>
          <p14:tracePt t="114608" x="6419850" y="3327400"/>
          <p14:tracePt t="114625" x="6413500" y="3321050"/>
          <p14:tracePt t="114642" x="6356350" y="3314700"/>
          <p14:tracePt t="114658" x="6324600" y="3314700"/>
          <p14:tracePt t="114675" x="6267450" y="3314700"/>
          <p14:tracePt t="114691" x="6254750" y="3321050"/>
          <p14:tracePt t="114708" x="6229350" y="3333750"/>
          <p14:tracePt t="114725" x="6229350" y="3340100"/>
          <p14:tracePt t="114741" x="6216650" y="3346450"/>
          <p14:tracePt t="114758" x="6216650" y="3365500"/>
          <p14:tracePt t="114775" x="6216650" y="3371850"/>
          <p14:tracePt t="114807" x="6216650" y="3378200"/>
          <p14:tracePt t="114843" x="6223000" y="3378200"/>
          <p14:tracePt t="114853" x="6229350" y="3378200"/>
          <p14:tracePt t="114864" x="6235700" y="3378200"/>
          <p14:tracePt t="114875" x="6242050" y="3378200"/>
          <p14:tracePt t="114927" x="6242050" y="3371850"/>
          <p14:tracePt t="114940" x="6242050" y="3365500"/>
          <p14:tracePt t="114960" x="6229350" y="3359150"/>
          <p14:tracePt t="114971" x="6216650" y="3359150"/>
          <p14:tracePt t="114982" x="6191250" y="3359150"/>
          <p14:tracePt t="114993" x="6184900" y="3359150"/>
          <p14:tracePt t="115008" x="6159500" y="3359150"/>
          <p14:tracePt t="115025" x="6134100" y="3359150"/>
          <p14:tracePt t="115041" x="6127750" y="3359150"/>
          <p14:tracePt t="115058" x="6127750" y="3371850"/>
          <p14:tracePt t="115074" x="6121400" y="3371850"/>
          <p14:tracePt t="115091" x="6121400" y="3384550"/>
          <p14:tracePt t="115108" x="6127750" y="3403600"/>
          <p14:tracePt t="115124" x="6134100" y="3416300"/>
          <p14:tracePt t="115141" x="6216650" y="3448050"/>
          <p14:tracePt t="115157" x="6311900" y="3473450"/>
          <p14:tracePt t="115174" x="6464300" y="3479800"/>
          <p14:tracePt t="115191" x="6515100" y="3479800"/>
          <p14:tracePt t="115208" x="6623050" y="3479800"/>
          <p14:tracePt t="115225" x="6743700" y="3441700"/>
          <p14:tracePt t="115240" x="6788150" y="3422650"/>
          <p14:tracePt t="115257" x="6845300" y="3409950"/>
          <p14:tracePt t="115274" x="6877050" y="3403600"/>
          <p14:tracePt t="115290" x="6908800" y="3390900"/>
          <p14:tracePt t="115307" x="6921500" y="3390900"/>
          <p14:tracePt t="115323" x="6965950" y="3390900"/>
          <p14:tracePt t="115340" x="6997700" y="3390900"/>
          <p14:tracePt t="115357" x="7016750" y="3390900"/>
          <p14:tracePt t="115374" x="7035800" y="3390900"/>
          <p14:tracePt t="115407" x="7042150" y="3390900"/>
          <p14:tracePt t="115436" x="7048500" y="3390900"/>
          <p14:tracePt t="115596" x="7048500" y="3397250"/>
          <p14:tracePt t="115606" x="7048500" y="3403600"/>
          <p14:tracePt t="115617" x="7048500" y="3416300"/>
          <p14:tracePt t="115628" x="7035800" y="3422650"/>
          <p14:tracePt t="115641" x="7016750" y="3435350"/>
          <p14:tracePt t="115659" x="6940550" y="3467100"/>
          <p14:tracePt t="115675" x="6915150" y="3473450"/>
          <p14:tracePt t="115692" x="6845300" y="3486150"/>
          <p14:tracePt t="115708" x="6813550" y="3486150"/>
          <p14:tracePt t="115725" x="6781800" y="3486150"/>
          <p14:tracePt t="115741" x="6769100" y="3486150"/>
          <p14:tracePt t="115758" x="6750050" y="3486150"/>
          <p14:tracePt t="115775" x="6743700" y="3486150"/>
          <p14:tracePt t="115790" x="6737350" y="3486150"/>
          <p14:tracePt t="115827" x="6731000" y="3486150"/>
          <p14:tracePt t="115869" x="6724650" y="3486150"/>
          <p14:tracePt t="118614" x="6718300" y="3486150"/>
          <p14:tracePt t="118624" x="6711950" y="3486150"/>
          <p14:tracePt t="118634" x="6705600" y="3486150"/>
          <p14:tracePt t="118645" x="6692900" y="3486150"/>
          <p14:tracePt t="118655" x="6667500" y="3486150"/>
          <p14:tracePt t="118672" x="6661150" y="3486150"/>
          <p14:tracePt t="118690" x="6623050" y="3486150"/>
          <p14:tracePt t="118706" x="6597650" y="3479800"/>
          <p14:tracePt t="118721" x="6540500" y="3467100"/>
          <p14:tracePt t="118738" x="6508750" y="3454400"/>
          <p14:tracePt t="118754" x="6457950" y="3435350"/>
          <p14:tracePt t="118771" x="6413500" y="3409950"/>
          <p14:tracePt t="118787" x="6400800" y="3397250"/>
          <p14:tracePt t="118804" x="6337300" y="3359150"/>
          <p14:tracePt t="118821" x="6292850" y="3340100"/>
          <p14:tracePt t="118837" x="6191250" y="3276600"/>
          <p14:tracePt t="118854" x="6146800" y="3257550"/>
          <p14:tracePt t="118870" x="6057900" y="3213100"/>
          <p14:tracePt t="118887" x="6000750" y="3194050"/>
          <p14:tracePt t="118904" x="5956300" y="3181350"/>
          <p14:tracePt t="118921" x="5842000" y="3162300"/>
          <p14:tracePt t="118937" x="5797550" y="3162300"/>
          <p14:tracePt t="118954" x="5721350" y="3162300"/>
          <p14:tracePt t="118970" x="5695950" y="3162300"/>
          <p14:tracePt t="118987" x="5651500" y="3162300"/>
          <p14:tracePt t="119004" x="5626100" y="3168650"/>
          <p14:tracePt t="119020" x="5613400" y="3168650"/>
          <p14:tracePt t="119037" x="5594350" y="3175000"/>
          <p14:tracePt t="119070" x="5581650" y="3181350"/>
          <p14:tracePt t="119087" x="5575300" y="3181350"/>
          <p14:tracePt t="119104" x="5568950" y="3181350"/>
          <p14:tracePt t="119120" x="5562600" y="3181350"/>
          <p14:tracePt t="120010" x="5568950" y="3175000"/>
          <p14:tracePt t="120021" x="5575300" y="3149600"/>
          <p14:tracePt t="120031" x="5600700" y="3117850"/>
          <p14:tracePt t="120042" x="5613400" y="3086100"/>
          <p14:tracePt t="120053" x="5632450" y="3048000"/>
          <p14:tracePt t="120070" x="5651500" y="3003550"/>
          <p14:tracePt t="120086" x="5689600" y="2895600"/>
          <p14:tracePt t="120103" x="5695950" y="2851150"/>
          <p14:tracePt t="120119" x="5702300" y="2736850"/>
          <p14:tracePt t="120136" x="5702300" y="2654300"/>
          <p14:tracePt t="120153" x="5676900" y="2559050"/>
          <p14:tracePt t="120170" x="5645150" y="2495550"/>
          <p14:tracePt t="120186" x="5632450" y="2482850"/>
          <p14:tracePt t="120203" x="5588000" y="2444750"/>
          <p14:tracePt t="120220" x="5562600" y="2432050"/>
          <p14:tracePt t="120237" x="5511800" y="2413000"/>
          <p14:tracePt t="120253" x="5480050" y="2393950"/>
          <p14:tracePt t="120269" x="5467350" y="2393950"/>
          <p14:tracePt t="120286" x="5448300" y="2387600"/>
          <p14:tracePt t="120303" x="5435600" y="2387600"/>
          <p14:tracePt t="120319" x="5429250" y="2387600"/>
          <p14:tracePt t="120336" x="5422900" y="2387600"/>
          <p14:tracePt t="120352" x="5410200" y="2387600"/>
          <p14:tracePt t="120386" x="5403850" y="2387600"/>
          <p14:tracePt t="120402" x="5397500" y="2387600"/>
          <p14:tracePt t="120466" x="5391150" y="2387600"/>
          <p14:tracePt t="120529" x="5384800" y="2387600"/>
          <p14:tracePt t="120572" x="5378450" y="2387600"/>
          <p14:tracePt t="120595" x="5372100" y="2387600"/>
          <p14:tracePt t="120604" x="5359400" y="2387600"/>
          <p14:tracePt t="120615" x="5346700" y="2387600"/>
          <p14:tracePt t="120625" x="5334000" y="2387600"/>
          <p14:tracePt t="120636" x="5327650" y="2387600"/>
          <p14:tracePt t="120652" x="5302250" y="2387600"/>
          <p14:tracePt t="120669" x="5283200" y="2387600"/>
          <p14:tracePt t="120686" x="5264150" y="2387600"/>
          <p14:tracePt t="120702" x="5251450" y="2387600"/>
          <p14:tracePt t="120720" x="5238750" y="2387600"/>
          <p14:tracePt t="120736" x="5232400" y="2387600"/>
          <p14:tracePt t="120753" x="5226050" y="2387600"/>
          <p14:tracePt t="120769" x="5226050" y="2393950"/>
          <p14:tracePt t="120786" x="5219700" y="2406650"/>
          <p14:tracePt t="120804" x="5219700" y="2413000"/>
          <p14:tracePt t="120819" x="5219700" y="2432050"/>
          <p14:tracePt t="120836" x="5219700" y="2444750"/>
          <p14:tracePt t="120852" x="5219700" y="2451100"/>
          <p14:tracePt t="120869" x="5219700" y="2457450"/>
          <p14:tracePt t="120885" x="5219700" y="2463800"/>
          <p14:tracePt t="120931" x="5226050" y="2463800"/>
          <p14:tracePt t="120974" x="5226050" y="2457450"/>
          <p14:tracePt t="120984" x="5226050" y="2451100"/>
          <p14:tracePt t="120995" x="5226050" y="2444750"/>
          <p14:tracePt t="121006" x="5226050" y="2438400"/>
          <p14:tracePt t="121038" x="5219700" y="2438400"/>
          <p14:tracePt t="121048" x="5213350" y="2438400"/>
          <p14:tracePt t="121059" x="5187950" y="2438400"/>
          <p14:tracePt t="121069" x="5175250" y="2438400"/>
          <p14:tracePt t="121090" x="5162550" y="2444750"/>
          <p14:tracePt t="121102" x="5149850" y="2451100"/>
          <p14:tracePt t="121119" x="5143500" y="2463800"/>
          <p14:tracePt t="121135" x="5130800" y="2495550"/>
          <p14:tracePt t="121152" x="5124450" y="2495550"/>
          <p14:tracePt t="121168" x="5124450" y="2508250"/>
          <p14:tracePt t="121185" x="5124450" y="2514600"/>
          <p14:tracePt t="121202" x="5124450" y="2520950"/>
          <p14:tracePt t="121238" x="5124450" y="2527300"/>
          <p14:tracePt t="121291" x="5124450" y="2533650"/>
          <p14:tracePt t="121578" x="5111750" y="2533650"/>
          <p14:tracePt t="121588" x="5092700" y="2540000"/>
          <p14:tracePt t="121600" x="5060950" y="2540000"/>
          <p14:tracePt t="121610" x="5003800" y="2552700"/>
          <p14:tracePt t="121621" x="4921250" y="2584450"/>
          <p14:tracePt t="121635" x="4819650" y="2616200"/>
          <p14:tracePt t="121652" x="4464050" y="2762250"/>
          <p14:tracePt t="121668" x="4235450" y="2819400"/>
          <p14:tracePt t="121685" x="3905250" y="2908300"/>
          <p14:tracePt t="121701" x="3625850" y="2952750"/>
          <p14:tracePt t="121719" x="3270250" y="2990850"/>
          <p14:tracePt t="121738" x="3143250" y="2990850"/>
          <p14:tracePt t="121753" x="2863850" y="2990850"/>
          <p14:tracePt t="121770" x="2686050" y="3009900"/>
          <p14:tracePt t="121786" x="2628900" y="3022600"/>
          <p14:tracePt t="121802" x="2540000" y="3028950"/>
          <p14:tracePt t="121818" x="2495550" y="3035300"/>
          <p14:tracePt t="121835" x="2413000" y="3054350"/>
          <p14:tracePt t="121853" x="2343150" y="3060700"/>
          <p14:tracePt t="121868" x="2324100" y="3067050"/>
          <p14:tracePt t="121885" x="2266950" y="3086100"/>
          <p14:tracePt t="121902" x="2216150" y="3086100"/>
          <p14:tracePt t="121918" x="2095500" y="3098800"/>
          <p14:tracePt t="121936" x="2044700" y="3111500"/>
          <p14:tracePt t="121953" x="1924050" y="3117850"/>
          <p14:tracePt t="121970" x="1866900" y="3117850"/>
          <p14:tracePt t="121986" x="1847850" y="3117850"/>
          <p14:tracePt t="122003" x="1809750" y="3105150"/>
          <p14:tracePt t="122019" x="1803400" y="3098800"/>
          <p14:tracePt t="122035" x="1797050" y="3092450"/>
          <p14:tracePt t="122068" x="1797050" y="3086100"/>
          <p14:tracePt t="122086" x="1797050" y="3073400"/>
          <p14:tracePt t="122101" x="1816100" y="3028950"/>
          <p14:tracePt t="122118" x="1873250" y="2971800"/>
          <p14:tracePt t="122135" x="1898650" y="2946400"/>
          <p14:tracePt t="122151" x="1943100" y="2921000"/>
          <p14:tracePt t="122169" x="1955800" y="2914650"/>
          <p14:tracePt t="122185" x="1981200" y="2901950"/>
          <p14:tracePt t="122201" x="2000250" y="2895600"/>
          <p14:tracePt t="122217" x="2006600" y="2895600"/>
          <p14:tracePt t="122234" x="2012950" y="2889250"/>
          <p14:tracePt t="122251" x="2019300" y="2889250"/>
          <p14:tracePt t="122268" x="2044700" y="2876550"/>
          <p14:tracePt t="122284" x="2057400" y="2876550"/>
          <p14:tracePt t="122301" x="2101850" y="2863850"/>
          <p14:tracePt t="122318" x="2139950" y="2851150"/>
          <p14:tracePt t="122334" x="2159000" y="2851150"/>
          <p14:tracePt t="122351" x="2197100" y="2832100"/>
          <p14:tracePt t="122367" x="2209800" y="2832100"/>
          <p14:tracePt t="122384" x="2216150" y="2832100"/>
          <p14:tracePt t="122401" x="2222500" y="2832100"/>
          <p14:tracePt t="122417" x="2228850" y="2832100"/>
          <p14:tracePt t="122455" x="2235200" y="2832100"/>
          <p14:tracePt t="122489" x="2241550" y="2832100"/>
          <p14:tracePt t="122499" x="2247900" y="2832100"/>
          <p14:tracePt t="122509" x="2254250" y="2832100"/>
          <p14:tracePt t="122520" x="2260600" y="2832100"/>
          <p14:tracePt t="122534" x="2273300" y="2832100"/>
          <p14:tracePt t="122552" x="2298700" y="2819400"/>
          <p14:tracePt t="122554" x="2311400" y="2819400"/>
          <p14:tracePt t="122568" x="2330450" y="2819400"/>
          <p14:tracePt t="122584" x="2355850" y="2813050"/>
          <p14:tracePt t="122601" x="2368550" y="2813050"/>
          <p14:tracePt t="124152" x="2374900" y="2813050"/>
          <p14:tracePt t="124163" x="2393950" y="2813050"/>
          <p14:tracePt t="124174" x="2406650" y="2813050"/>
          <p14:tracePt t="124184" x="2438400" y="2813050"/>
          <p14:tracePt t="124200" x="2463800" y="2819400"/>
          <p14:tracePt t="124216" x="2597150" y="2825750"/>
          <p14:tracePt t="124233" x="2686050" y="2838450"/>
          <p14:tracePt t="124250" x="2870200" y="2889250"/>
          <p14:tracePt t="124267" x="3162300" y="2997200"/>
          <p14:tracePt t="124282" x="3289300" y="3060700"/>
          <p14:tracePt t="124299" x="3568700" y="3200400"/>
          <p14:tracePt t="124316" x="3721100" y="3289300"/>
          <p14:tracePt t="124332" x="3962400" y="3460750"/>
          <p14:tracePt t="124349" x="4044950" y="3543300"/>
          <p14:tracePt t="124365" x="4222750" y="3695700"/>
          <p14:tracePt t="124382" x="4318000" y="3752850"/>
          <p14:tracePt t="124399" x="4432300" y="3841750"/>
          <p14:tracePt t="126134" x="4432300" y="3835400"/>
          <p14:tracePt t="126145" x="4432300" y="3829050"/>
          <p14:tracePt t="126156" x="4432300" y="3822700"/>
          <p14:tracePt t="126167" x="4432300" y="3816350"/>
          <p14:tracePt t="126180" x="4432300" y="3810000"/>
          <p14:tracePt t="126197" x="4432300" y="3803650"/>
          <p14:tracePt t="126214" x="4432300" y="3790950"/>
          <p14:tracePt t="126230" x="4432300" y="3778250"/>
          <p14:tracePt t="126247" x="4432300" y="3771900"/>
          <p14:tracePt t="126264" x="4432300" y="3759200"/>
          <p14:tracePt t="126281" x="4432300" y="3752850"/>
          <p14:tracePt t="126297" x="4432300" y="3746500"/>
          <p14:tracePt t="126314" x="4432300" y="3740150"/>
          <p14:tracePt t="126331" x="4432300" y="3733800"/>
          <p14:tracePt t="126347" x="4432300" y="3721100"/>
          <p14:tracePt t="126364" x="4432300" y="3714750"/>
          <p14:tracePt t="126381" x="4432300" y="3708400"/>
          <p14:tracePt t="126397" x="4432300" y="3702050"/>
          <p14:tracePt t="126432" x="4432300" y="3689350"/>
          <p14:tracePt t="126447" x="4432300" y="3683000"/>
          <p14:tracePt t="126464" x="4432300" y="3663950"/>
          <p14:tracePt t="126480" x="4432300" y="3657600"/>
          <p14:tracePt t="126497" x="4432300" y="3644900"/>
          <p14:tracePt t="126514" x="4432300" y="3632200"/>
          <p14:tracePt t="126531" x="4438650" y="3606800"/>
          <p14:tracePt t="126549" x="4438650" y="3600450"/>
          <p14:tracePt t="126552" x="4445000" y="3587750"/>
          <p14:tracePt t="126565" x="4445000" y="3581400"/>
          <p14:tracePt t="126582" x="4445000" y="3568700"/>
          <p14:tracePt t="126599" x="4451350" y="3562350"/>
          <p14:tracePt t="126614" x="4451350" y="3556000"/>
          <p14:tracePt t="126631" x="4457700" y="3549650"/>
          <p14:tracePt t="126647" x="4457700" y="3543300"/>
          <p14:tracePt t="126665" x="4464050" y="3530600"/>
          <p14:tracePt t="126697" x="4470400" y="3517900"/>
          <p14:tracePt t="126715" x="4470400" y="3511550"/>
          <p14:tracePt t="126730" x="4476750" y="3511550"/>
          <p14:tracePt t="126764" x="4476750" y="3505200"/>
          <p14:tracePt t="126781" x="4483100" y="3505200"/>
          <p14:tracePt t="126846" x="4489450" y="3505200"/>
          <p14:tracePt t="126856" x="4489450" y="3498850"/>
          <p14:tracePt t="126867" x="4495800" y="3492500"/>
          <p14:tracePt t="126881" x="4502150" y="3492500"/>
          <p14:tracePt t="126898" x="4502150" y="3479800"/>
          <p14:tracePt t="126915" x="4508500" y="3473450"/>
          <p14:tracePt t="126931" x="4514850" y="3467100"/>
          <p14:tracePt t="126947" x="4521200" y="3467100"/>
          <p14:tracePt t="126963" x="4527550" y="3460750"/>
          <p14:tracePt t="126997" x="4527550" y="3454400"/>
          <p14:tracePt t="127024" x="4533900" y="3454400"/>
          <p14:tracePt t="127066" x="4533900" y="3448050"/>
          <p14:tracePt t="127098" x="4540250" y="3448050"/>
          <p14:tracePt t="127119" x="4540250" y="3441700"/>
          <p14:tracePt t="127140" x="4546600" y="3435350"/>
          <p14:tracePt t="127161" x="4552950" y="3429000"/>
          <p14:tracePt t="127172" x="4559300" y="3429000"/>
          <p14:tracePt t="127183" x="4565650" y="3429000"/>
          <p14:tracePt t="127196" x="4572000" y="3422650"/>
          <p14:tracePt t="127215" x="4578350" y="3416300"/>
          <p14:tracePt t="127229" x="4584700" y="3409950"/>
          <p14:tracePt t="127247" x="4597400" y="3403600"/>
          <p14:tracePt t="127264" x="4603750" y="3397250"/>
          <p14:tracePt t="127279" x="4616450" y="3390900"/>
          <p14:tracePt t="127296" x="4622800" y="3390900"/>
          <p14:tracePt t="127313" x="4641850" y="3378200"/>
          <p14:tracePt t="127330" x="4660900" y="3365500"/>
          <p14:tracePt t="127346" x="4667250" y="3359150"/>
          <p14:tracePt t="131762" x="4667250" y="3371850"/>
          <p14:tracePt t="131776" x="4660900" y="3378200"/>
          <p14:tracePt t="131792" x="4648200" y="3384550"/>
          <p14:tracePt t="131809" x="4635500" y="3403600"/>
          <p14:tracePt t="131827" x="4616450" y="3429000"/>
          <p14:tracePt t="131843" x="4610100" y="3441700"/>
          <p14:tracePt t="131859" x="4597400" y="3467100"/>
          <p14:tracePt t="131876" x="4597400" y="3473450"/>
          <p14:tracePt t="131892" x="4591050" y="3492500"/>
          <p14:tracePt t="131909" x="4584700" y="3505200"/>
          <p14:tracePt t="131925" x="4584700" y="3530600"/>
          <p14:tracePt t="131943" x="4584700" y="3543300"/>
          <p14:tracePt t="131959" x="4584700" y="3549650"/>
          <p14:tracePt t="131975" x="4584700" y="3562350"/>
          <p14:tracePt t="131994" x="4584700" y="3568700"/>
          <p14:tracePt t="132009" x="4578350" y="3575050"/>
          <p14:tracePt t="132025" x="4578350" y="3587750"/>
          <p14:tracePt t="132042" x="4572000" y="3606800"/>
          <p14:tracePt t="132059" x="4572000" y="3625850"/>
          <p14:tracePt t="132075" x="4572000" y="3638550"/>
          <p14:tracePt t="132092" x="4572000" y="3651250"/>
          <p14:tracePt t="132109" x="4572000" y="3663950"/>
          <p14:tracePt t="132126" x="4572000" y="3689350"/>
          <p14:tracePt t="132142" x="4572000" y="3702050"/>
          <p14:tracePt t="132159" x="4572000" y="3733800"/>
          <p14:tracePt t="132176" x="4572000" y="3771900"/>
          <p14:tracePt t="132192" x="4572000" y="3784600"/>
          <p14:tracePt t="132209" x="4572000" y="3816350"/>
          <p14:tracePt t="132225" x="4572000" y="3829050"/>
          <p14:tracePt t="132242" x="4572000" y="3854450"/>
          <p14:tracePt t="132259" x="4572000" y="3867150"/>
          <p14:tracePt t="132276" x="4572000" y="3892550"/>
          <p14:tracePt t="132292" x="4572000" y="3917950"/>
          <p14:tracePt t="132308" x="4572000" y="3924300"/>
          <p14:tracePt t="132325" x="4572000" y="3943350"/>
          <p14:tracePt t="132342" x="4572000" y="3949700"/>
          <p14:tracePt t="132358" x="4572000" y="3968750"/>
          <p14:tracePt t="132375" x="4572000" y="3975100"/>
          <p14:tracePt t="132392" x="4565650" y="4000500"/>
          <p14:tracePt t="132408" x="4565650" y="4013200"/>
          <p14:tracePt t="132425" x="4565650" y="4025900"/>
          <p14:tracePt t="132442" x="4565650" y="4044950"/>
          <p14:tracePt t="132458" x="4565650" y="4057650"/>
          <p14:tracePt t="132475" x="4565650" y="4064000"/>
          <p14:tracePt t="132508" x="4565650" y="4070350"/>
          <p14:tracePt t="132526" x="4565650" y="4076700"/>
          <p14:tracePt t="132568" x="4565650" y="4083050"/>
          <p14:tracePt t="132715" x="4565650" y="4089400"/>
          <p14:tracePt t="133678" x="4559300" y="4089400"/>
          <p14:tracePt t="133742" x="4552950" y="4089400"/>
          <p14:tracePt t="133773" x="4546600" y="4089400"/>
          <p14:tracePt t="133795" x="4540250" y="4089400"/>
          <p14:tracePt t="138071" x="4565650" y="4083050"/>
          <p14:tracePt t="138082" x="4584700" y="4083050"/>
          <p14:tracePt t="138093" x="4603750" y="4070350"/>
          <p14:tracePt t="138104" x="4635500" y="4057650"/>
          <p14:tracePt t="138120" x="4654550" y="4051300"/>
          <p14:tracePt t="138136" x="4692650" y="4038600"/>
          <p14:tracePt t="138153" x="4705350" y="4032250"/>
          <p14:tracePt t="138172" x="4730750" y="4025900"/>
          <p14:tracePt t="138190" x="4737100" y="4025900"/>
          <p14:tracePt t="138205" x="4749800" y="4025900"/>
          <p14:tracePt t="138221" x="4762500" y="4025900"/>
          <p14:tracePt t="138254" x="4775200" y="4025900"/>
          <p14:tracePt t="138306" x="4781550" y="4025900"/>
          <p14:tracePt t="138423" x="4768850" y="4025900"/>
          <p14:tracePt t="138432" x="4756150" y="4025900"/>
          <p14:tracePt t="138443" x="4749800" y="4025900"/>
          <p14:tracePt t="138453" x="4737100" y="4032250"/>
          <p14:tracePt t="138470" x="4730750" y="4032250"/>
          <p14:tracePt t="139141" x="4724400" y="4032250"/>
          <p14:tracePt t="139162" x="4718050" y="4019550"/>
          <p14:tracePt t="139173" x="4692650" y="4006850"/>
          <p14:tracePt t="139183" x="4660900" y="3981450"/>
          <p14:tracePt t="139194" x="4616450" y="3949700"/>
          <p14:tracePt t="139206" x="4559300" y="3917950"/>
          <p14:tracePt t="139220" x="4495800" y="3892550"/>
          <p14:tracePt t="139237" x="4438650" y="3873500"/>
          <p14:tracePt t="139253" x="4318000" y="3841750"/>
          <p14:tracePt t="139271" x="4159250" y="3822700"/>
          <p14:tracePt t="139287" x="4070350" y="3816350"/>
          <p14:tracePt t="139302" x="3930650" y="3816350"/>
          <p14:tracePt t="139319" x="3841750" y="3816350"/>
          <p14:tracePt t="139336" x="3625850" y="3816350"/>
          <p14:tracePt t="139353" x="3460750" y="3816350"/>
          <p14:tracePt t="139369" x="3397250" y="3835400"/>
          <p14:tracePt t="139386" x="3225800" y="3886200"/>
          <p14:tracePt t="139402" x="3155950" y="3917950"/>
          <p14:tracePt t="139419" x="3009900" y="3962400"/>
          <p14:tracePt t="139436" x="2940050" y="3994150"/>
          <p14:tracePt t="139452" x="2863850" y="4025900"/>
          <p14:tracePt t="139469" x="2813050" y="4038600"/>
          <p14:tracePt t="139487" x="2794000" y="4038600"/>
          <p14:tracePt t="139504" x="2762250" y="4038600"/>
          <p14:tracePt t="139519" x="2749550" y="4038600"/>
          <p14:tracePt t="139536" x="2730500" y="4038600"/>
          <p14:tracePt t="139569" x="2711450" y="4038600"/>
          <p14:tracePt t="139587" x="2705100" y="4038600"/>
          <p14:tracePt t="139603" x="2698750" y="4038600"/>
          <p14:tracePt t="139620" x="2692400" y="4038600"/>
          <p14:tracePt t="139635" x="2686050" y="4038600"/>
          <p14:tracePt t="139713" x="2679700" y="4038600"/>
          <p14:tracePt t="139800" x="2679700" y="4032250"/>
          <p14:tracePt t="139809" x="2673350" y="4032250"/>
          <p14:tracePt t="139863" x="2673350" y="4025900"/>
          <p14:tracePt t="140982" x="2679700" y="4025900"/>
          <p14:tracePt t="141004" x="2686050" y="4025900"/>
          <p14:tracePt t="141014" x="2692400" y="4025900"/>
          <p14:tracePt t="141025" x="2698750" y="4025900"/>
          <p14:tracePt t="141035" x="2705100" y="4025900"/>
          <p14:tracePt t="141050" x="2711450" y="4032250"/>
          <p14:tracePt t="141067" x="2717800" y="4038600"/>
          <p14:tracePt t="141084" x="2724150" y="4038600"/>
          <p14:tracePt t="141101" x="2743200" y="4051300"/>
          <p14:tracePt t="141117" x="2749550" y="4057650"/>
          <p14:tracePt t="141134" x="2762250" y="4064000"/>
          <p14:tracePt t="141150" x="2762250" y="4070350"/>
          <p14:tracePt t="141167" x="2774950" y="4076700"/>
          <p14:tracePt t="141184" x="2781300" y="4083050"/>
          <p14:tracePt t="141200" x="2787650" y="4083050"/>
          <p14:tracePt t="141217" x="2787650" y="4089400"/>
          <p14:tracePt t="141250" x="2794000" y="4089400"/>
          <p14:tracePt t="141267" x="2794000" y="4095750"/>
          <p14:tracePt t="141545" x="2800350" y="4095750"/>
          <p14:tracePt t="141577" x="2800350" y="4102100"/>
          <p14:tracePt t="141587" x="2800350" y="4108450"/>
          <p14:tracePt t="141598" x="2806700" y="4108450"/>
          <p14:tracePt t="141609" x="2813050" y="4114800"/>
          <p14:tracePt t="141621" x="2819400" y="4121150"/>
          <p14:tracePt t="141634" x="2825750" y="4121150"/>
          <p14:tracePt t="141651" x="2838450" y="4133850"/>
          <p14:tracePt t="141685" x="2844800" y="4140200"/>
          <p14:tracePt t="141717" x="2851150" y="4146550"/>
          <p14:tracePt t="141756" x="2857500" y="4146550"/>
          <p14:tracePt t="141766" x="2863850" y="4152900"/>
          <p14:tracePt t="141777" x="2876550" y="4152900"/>
          <p14:tracePt t="141787" x="2889250" y="4152900"/>
          <p14:tracePt t="141800" x="2895600" y="4152900"/>
          <p14:tracePt t="141817" x="2921000" y="4159250"/>
          <p14:tracePt t="141833" x="2959100" y="4159250"/>
          <p14:tracePt t="141851" x="2978150" y="4159250"/>
          <p14:tracePt t="141867" x="3022600" y="4159250"/>
          <p14:tracePt t="141883" x="3079750" y="4159250"/>
          <p14:tracePt t="141900" x="3117850" y="4159250"/>
          <p14:tracePt t="141916" x="3206750" y="4159250"/>
          <p14:tracePt t="141933" x="3238500" y="4159250"/>
          <p14:tracePt t="141950" x="3314700" y="4159250"/>
          <p14:tracePt t="141967" x="3359150" y="4146550"/>
          <p14:tracePt t="141984" x="3473450" y="4140200"/>
          <p14:tracePt t="142001" x="3581400" y="4127500"/>
          <p14:tracePt t="142018" x="3619500" y="4121150"/>
          <p14:tracePt t="142034" x="3670300" y="4114800"/>
          <p14:tracePt t="142051" x="3689350" y="4114800"/>
          <p14:tracePt t="142053" x="3708400" y="4114800"/>
          <p14:tracePt t="142529" x="3714750" y="4114800"/>
          <p14:tracePt t="142541" x="3721100" y="4114800"/>
          <p14:tracePt t="142553" x="3733800" y="4114800"/>
          <p14:tracePt t="142567" x="3740150" y="4114800"/>
          <p14:tracePt t="142583" x="3759200" y="4114800"/>
          <p14:tracePt t="142599" x="3784600" y="4114800"/>
          <p14:tracePt t="142616" x="3816350" y="4114800"/>
          <p14:tracePt t="142632" x="3829050" y="4114800"/>
          <p14:tracePt t="142649" x="3860800" y="4114800"/>
          <p14:tracePt t="142666" x="3892550" y="4114800"/>
          <p14:tracePt t="142682" x="3905250" y="4108450"/>
          <p14:tracePt t="142699" x="3924300" y="4108450"/>
          <p14:tracePt t="142732" x="3943350" y="4102100"/>
          <p14:tracePt t="142749" x="3956050" y="4102100"/>
          <p14:tracePt t="142766" x="3981450" y="4102100"/>
          <p14:tracePt t="142783" x="4006850" y="4102100"/>
          <p14:tracePt t="142800" x="4025900" y="4095750"/>
          <p14:tracePt t="142817" x="4051300" y="4095750"/>
          <p14:tracePt t="142834" x="4064000" y="4095750"/>
          <p14:tracePt t="142850" x="4089400" y="4095750"/>
          <p14:tracePt t="142867" x="4108450" y="4089400"/>
          <p14:tracePt t="142884" x="4140200" y="4089400"/>
          <p14:tracePt t="142900" x="4184650" y="4083050"/>
          <p14:tracePt t="142916" x="4203700" y="4083050"/>
          <p14:tracePt t="142933" x="4229100" y="4083050"/>
          <p14:tracePt t="142949" x="4235450" y="4083050"/>
          <p14:tracePt t="142966" x="4260850" y="4083050"/>
          <p14:tracePt t="142983" x="4273550" y="4083050"/>
          <p14:tracePt t="142999" x="4286250" y="4083050"/>
          <p14:tracePt t="143016" x="4298950" y="4083050"/>
          <p14:tracePt t="143704" x="4305300" y="4083050"/>
          <p14:tracePt t="143715" x="4311650" y="4083050"/>
          <p14:tracePt t="143727" x="4318000" y="4083050"/>
          <p14:tracePt t="143736" x="4330700" y="4089400"/>
          <p14:tracePt t="143749" x="4337050" y="4095750"/>
          <p14:tracePt t="143767" x="4343400" y="4102100"/>
          <p14:tracePt t="143782" x="4356100" y="4108450"/>
          <p14:tracePt t="143798" x="4375150" y="4121150"/>
          <p14:tracePt t="143815" x="4381500" y="4121150"/>
          <p14:tracePt t="143831" x="4394200" y="4127500"/>
          <p14:tracePt t="143865" x="4406900" y="4133850"/>
          <p14:tracePt t="143881" x="4413250" y="4133850"/>
          <p14:tracePt t="143898" x="4425950" y="4133850"/>
          <p14:tracePt t="143915" x="4438650" y="4133850"/>
          <p14:tracePt t="143931" x="4451350" y="4133850"/>
          <p14:tracePt t="143948" x="4476750" y="4133850"/>
          <p14:tracePt t="143964" x="4489450" y="4133850"/>
          <p14:tracePt t="143981" x="4508500" y="4133850"/>
          <p14:tracePt t="143998" x="4521200" y="4133850"/>
          <p14:tracePt t="144015" x="4533900" y="4133850"/>
          <p14:tracePt t="144033" x="4552950" y="4133850"/>
          <p14:tracePt t="144049" x="4565650" y="4133850"/>
          <p14:tracePt t="144066" x="4597400" y="4121150"/>
          <p14:tracePt t="144082" x="4616450" y="4108450"/>
          <p14:tracePt t="144098" x="4641850" y="4089400"/>
          <p14:tracePt t="144114" x="4648200" y="4083050"/>
          <p14:tracePt t="144131" x="4667250" y="4064000"/>
          <p14:tracePt t="144148" x="4673600" y="4044950"/>
          <p14:tracePt t="144164" x="4679950" y="4032250"/>
          <p14:tracePt t="144181" x="4686300" y="4006850"/>
          <p14:tracePt t="144198" x="4686300" y="3987800"/>
          <p14:tracePt t="144214" x="4692650" y="3962400"/>
          <p14:tracePt t="144231" x="4692650" y="3949700"/>
          <p14:tracePt t="144248" x="4692650" y="3930650"/>
          <p14:tracePt t="144264" x="4686300" y="3898900"/>
          <p14:tracePt t="144281" x="4673600" y="3886200"/>
          <p14:tracePt t="144298" x="4654550" y="3854450"/>
          <p14:tracePt t="144315" x="4648200" y="3848100"/>
          <p14:tracePt t="144331" x="4635500" y="3835400"/>
          <p14:tracePt t="144349" x="4629150" y="3829050"/>
          <p14:tracePt t="144365" x="4629150" y="3822700"/>
          <p14:tracePt t="144382" x="4622800" y="3822700"/>
          <p14:tracePt t="144398" x="4622800" y="3816350"/>
          <p14:tracePt t="144415" x="4616450" y="3816350"/>
          <p14:tracePt t="144434" x="4610100" y="3810000"/>
          <p14:tracePt t="144455" x="4603750" y="3810000"/>
          <p14:tracePt t="144465" x="4597400" y="3810000"/>
          <p14:tracePt t="144481" x="4591050" y="3810000"/>
          <p14:tracePt t="144497" x="4578350" y="3810000"/>
          <p14:tracePt t="144514" x="4565650" y="3810000"/>
          <p14:tracePt t="144531" x="4533900" y="3810000"/>
          <p14:tracePt t="144548" x="4508500" y="3810000"/>
          <p14:tracePt t="144549" x="4495800" y="3816350"/>
          <p14:tracePt t="144564" x="4476750" y="3822700"/>
          <p14:tracePt t="144581" x="4464050" y="3822700"/>
          <p14:tracePt t="144597" x="4438650" y="3835400"/>
          <p14:tracePt t="144614" x="4413250" y="3848100"/>
          <p14:tracePt t="144631" x="4400550" y="3854450"/>
          <p14:tracePt t="144647" x="4381500" y="3860800"/>
          <p14:tracePt t="144664" x="4375150" y="3867150"/>
          <p14:tracePt t="144681" x="4368800" y="3873500"/>
          <p14:tracePt t="144698" x="4362450" y="3886200"/>
          <p14:tracePt t="144714" x="4362450" y="3898900"/>
          <p14:tracePt t="144732" x="4356100" y="3924300"/>
          <p14:tracePt t="144749" x="4356100" y="3943350"/>
          <p14:tracePt t="144765" x="4356100" y="4000500"/>
          <p14:tracePt t="144783" x="4375150" y="4044950"/>
          <p14:tracePt t="144798" x="4400550" y="4089400"/>
          <p14:tracePt t="144815" x="4432300" y="4114800"/>
          <p14:tracePt t="144831" x="4464050" y="4140200"/>
          <p14:tracePt t="144848" x="4521200" y="4152900"/>
          <p14:tracePt t="144864" x="4552950" y="4159250"/>
          <p14:tracePt t="144880" x="4616450" y="4159250"/>
          <p14:tracePt t="144897" x="4648200" y="4152900"/>
          <p14:tracePt t="144913" x="4705350" y="4083050"/>
          <p14:tracePt t="144931" x="4768850" y="3994150"/>
          <p14:tracePt t="144947" x="4800600" y="3937000"/>
          <p14:tracePt t="144964" x="4832350" y="3841750"/>
          <p14:tracePt t="144980" x="4832350" y="3810000"/>
          <p14:tracePt t="144997" x="4832350" y="3771900"/>
          <p14:tracePt t="145014" x="4826000" y="3759200"/>
          <p14:tracePt t="145031" x="4787900" y="3746500"/>
          <p14:tracePt t="145048" x="4641850" y="3733800"/>
          <p14:tracePt t="145065" x="4552950" y="3746500"/>
          <p14:tracePt t="145082" x="4451350" y="3803650"/>
          <p14:tracePt t="145098" x="4419600" y="3829050"/>
          <p14:tracePt t="145114" x="4337050" y="3987800"/>
          <p14:tracePt t="145131" x="4305300" y="4083050"/>
          <p14:tracePt t="145147" x="4305300" y="4197350"/>
          <p14:tracePt t="145165" x="4305300" y="4254500"/>
          <p14:tracePt t="145181" x="4311650" y="4267200"/>
          <p14:tracePt t="145198" x="4349750" y="4305300"/>
          <p14:tracePt t="145214" x="4381500" y="4318000"/>
          <p14:tracePt t="145230" x="4419600" y="4330700"/>
          <p14:tracePt t="145247" x="4445000" y="4343400"/>
          <p14:tracePt t="145264" x="4457700" y="4343400"/>
          <p14:tracePt t="145280" x="4464050" y="4343400"/>
          <p14:tracePt t="145313" x="4470400" y="4343400"/>
          <p14:tracePt t="145354" x="4476750" y="4343400"/>
          <p14:tracePt t="146486" x="4476750" y="4337050"/>
          <p14:tracePt t="146497" x="4483100" y="4330700"/>
          <p14:tracePt t="146507" x="4483100" y="4311650"/>
          <p14:tracePt t="146519" x="4489450" y="4292600"/>
          <p14:tracePt t="146529" x="4489450" y="4254500"/>
          <p14:tracePt t="146545" x="4495800" y="4210050"/>
          <p14:tracePt t="146562" x="4502150" y="4108450"/>
          <p14:tracePt t="146579" x="4502150" y="4051300"/>
          <p14:tracePt t="146595" x="4502150" y="3975100"/>
          <p14:tracePt t="146612" x="4502150" y="3956050"/>
          <p14:tracePt t="146629" x="4495800" y="3924300"/>
          <p14:tracePt t="146646" x="4489450" y="3911600"/>
          <p14:tracePt t="146662" x="4476750" y="3911600"/>
          <p14:tracePt t="146679" x="4457700" y="3911600"/>
          <p14:tracePt t="146695" x="4445000" y="3917950"/>
          <p14:tracePt t="146712" x="4419600" y="3987800"/>
          <p14:tracePt t="146729" x="4413250" y="4057650"/>
          <p14:tracePt t="146745" x="4413250" y="4210050"/>
          <p14:tracePt t="146762" x="4464050" y="4318000"/>
          <p14:tracePt t="146779" x="4483100" y="4343400"/>
          <p14:tracePt t="146795" x="4572000" y="4394200"/>
          <p14:tracePt t="146812" x="4603750" y="4400550"/>
          <p14:tracePt t="146829" x="4641850" y="4400550"/>
          <p14:tracePt t="146845" x="4660900" y="4400550"/>
          <p14:tracePt t="146862" x="4692650" y="4375150"/>
          <p14:tracePt t="146879" x="4711700" y="4318000"/>
          <p14:tracePt t="146895" x="4711700" y="4305300"/>
          <p14:tracePt t="146912" x="4711700" y="4286250"/>
          <p14:tracePt t="146929" x="4711700" y="4279900"/>
          <p14:tracePt t="146945" x="4711700" y="4273550"/>
          <p14:tracePt t="146978" x="4711700" y="4267200"/>
          <p14:tracePt t="150726" x="4711700" y="4254500"/>
          <p14:tracePt t="150736" x="4724400" y="4235450"/>
          <p14:tracePt t="150747" x="4737100" y="4216400"/>
          <p14:tracePt t="150758" x="4768850" y="4191000"/>
          <p14:tracePt t="150775" x="4800600" y="4165600"/>
          <p14:tracePt t="150792" x="4914900" y="4076700"/>
          <p14:tracePt t="150808" x="5010150" y="4038600"/>
          <p14:tracePt t="150825" x="5276850" y="3937000"/>
          <p14:tracePt t="150842" x="5486400" y="3860800"/>
          <p14:tracePt t="150858" x="5613400" y="3854450"/>
          <p14:tracePt t="150875" x="5867400" y="3841750"/>
          <p14:tracePt t="150891" x="5956300" y="3841750"/>
          <p14:tracePt t="150908" x="6127750" y="3898900"/>
          <p14:tracePt t="150925" x="6223000" y="3924300"/>
          <p14:tracePt t="150941" x="6394450" y="4006850"/>
          <p14:tracePt t="150959" x="6534150" y="4095750"/>
          <p14:tracePt t="150975" x="6591300" y="4127500"/>
          <p14:tracePt t="150992" x="6648450" y="4184650"/>
          <p14:tracePt t="151008" x="6667500" y="4203700"/>
          <p14:tracePt t="151025" x="6711950" y="4279900"/>
          <p14:tracePt t="151043" x="6724650" y="4324350"/>
          <p14:tracePt t="151059" x="6743700" y="4381500"/>
          <p14:tracePt t="151076" x="6743700" y="4476750"/>
          <p14:tracePt t="151093" x="6743700" y="4495800"/>
          <p14:tracePt t="151110" x="6705600" y="4514850"/>
          <p14:tracePt t="151125" x="6680200" y="4514850"/>
          <p14:tracePt t="151142" x="6635750" y="4514850"/>
          <p14:tracePt t="151160" x="6623050" y="4514850"/>
          <p14:tracePt t="151176" x="6616700" y="4502150"/>
          <p14:tracePt t="151193" x="6616700" y="4457700"/>
          <p14:tracePt t="151210" x="6623050" y="4425950"/>
          <p14:tracePt t="151226" x="6667500" y="4349750"/>
          <p14:tracePt t="151242" x="6699250" y="4305300"/>
          <p14:tracePt t="151259" x="6807200" y="4197350"/>
          <p14:tracePt t="151276" x="6864350" y="4159250"/>
          <p14:tracePt t="151292" x="6965950" y="4102100"/>
          <p14:tracePt t="151310" x="7016750" y="4070350"/>
          <p14:tracePt t="151326" x="7029450" y="4064000"/>
          <p14:tracePt t="151343" x="7048500" y="4064000"/>
          <p14:tracePt t="151359" x="7054850" y="4064000"/>
          <p14:tracePt t="151376" x="7061200" y="4064000"/>
          <p14:tracePt t="151393" x="7067550" y="4064000"/>
          <p14:tracePt t="158106" x="7061200" y="4064000"/>
          <p14:tracePt t="158118" x="7048500" y="4070350"/>
          <p14:tracePt t="158128" x="7042150" y="4076700"/>
          <p14:tracePt t="158139" x="7029450" y="4089400"/>
          <p14:tracePt t="158153" x="7029450" y="4095750"/>
          <p14:tracePt t="158171" x="7016750" y="4102100"/>
          <p14:tracePt t="158186" x="7010400" y="4108450"/>
          <p14:tracePt t="158202" x="6991350" y="4127500"/>
          <p14:tracePt t="158219" x="6985000" y="4133850"/>
          <p14:tracePt t="158235" x="6965950" y="4152900"/>
          <p14:tracePt t="158252" x="6965950" y="4159250"/>
          <p14:tracePt t="158268" x="6946900" y="4171950"/>
          <p14:tracePt t="158285" x="6940550" y="4171950"/>
          <p14:tracePt t="158303" x="6934200" y="4184650"/>
          <p14:tracePt t="158320" x="6921500" y="4191000"/>
          <p14:tracePt t="158352" x="6921500" y="4197350"/>
          <p14:tracePt t="158369" x="6915150" y="4203700"/>
          <p14:tracePt t="158385" x="6908800" y="4210050"/>
          <p14:tracePt t="158403" x="6902450" y="4216400"/>
          <p14:tracePt t="158419" x="6896100" y="4222750"/>
          <p14:tracePt t="158435" x="6877050" y="4248150"/>
          <p14:tracePt t="158451" x="6870700" y="4254500"/>
          <p14:tracePt t="158468" x="6864350" y="4267200"/>
          <p14:tracePt t="158485" x="6864350" y="4273550"/>
          <p14:tracePt t="158502" x="6858000" y="4279900"/>
          <p14:tracePt t="158541" x="6851650" y="4286250"/>
          <p14:tracePt t="158573" x="6845300" y="4292600"/>
          <p14:tracePt t="158583" x="6845300" y="4298950"/>
          <p14:tracePt t="158594" x="6838950" y="4305300"/>
          <p14:tracePt t="158604" x="6832600" y="4318000"/>
          <p14:tracePt t="158618" x="6819900" y="4324350"/>
          <p14:tracePt t="158637" x="6800850" y="4343400"/>
          <p14:tracePt t="158653" x="6794500" y="4349750"/>
          <p14:tracePt t="158669" x="6788150" y="4356100"/>
          <p14:tracePt t="158702" x="6781800" y="4362450"/>
          <p14:tracePt t="176700" x="6781800" y="4356100"/>
          <p14:tracePt t="176711" x="6781800" y="4343400"/>
          <p14:tracePt t="176721" x="6781800" y="4318000"/>
          <p14:tracePt t="176735" x="6781800" y="4298950"/>
          <p14:tracePt t="176754" x="6781800" y="4267200"/>
          <p14:tracePt t="176769" x="6781800" y="4248150"/>
          <p14:tracePt t="176787" x="6781800" y="4216400"/>
          <p14:tracePt t="176803" x="6781800" y="4191000"/>
          <p14:tracePt t="176821" x="6781800" y="4159250"/>
          <p14:tracePt t="176835" x="6781800" y="4140200"/>
          <p14:tracePt t="176852" x="6781800" y="4108450"/>
          <p14:tracePt t="176869" x="6781800" y="4095750"/>
          <p14:tracePt t="176885" x="6781800" y="4076700"/>
          <p14:tracePt t="176902" x="6781800" y="4070350"/>
          <p14:tracePt t="176935" x="6781800" y="4057650"/>
          <p14:tracePt t="176952" x="6775450" y="4057650"/>
          <p14:tracePt t="176985" x="6775450" y="4051300"/>
          <p14:tracePt t="177009" x="6775450" y="4044950"/>
          <p14:tracePt t="178217" x="6769100" y="4044950"/>
          <p14:tracePt t="178226" x="6762750" y="4044950"/>
          <p14:tracePt t="178237" x="6743700" y="4064000"/>
          <p14:tracePt t="178250" x="6724650" y="4089400"/>
          <p14:tracePt t="178267" x="6635750" y="4146550"/>
          <p14:tracePt t="178284" x="6578600" y="4178300"/>
          <p14:tracePt t="178300" x="6477000" y="4222750"/>
          <p14:tracePt t="178317" x="6413500" y="4241800"/>
          <p14:tracePt t="178334" x="6229350" y="4273550"/>
          <p14:tracePt t="178350" x="6153150" y="4279900"/>
          <p14:tracePt t="178368" x="6032500" y="4292600"/>
          <p14:tracePt t="178385" x="5880100" y="4318000"/>
          <p14:tracePt t="178401" x="5803900" y="4330700"/>
          <p14:tracePt t="178418" x="5632450" y="4368800"/>
          <p14:tracePt t="178435" x="5562600" y="4387850"/>
          <p14:tracePt t="178452" x="5429250" y="4445000"/>
          <p14:tracePt t="178468" x="5334000" y="4489450"/>
          <p14:tracePt t="178485" x="5175250" y="4578350"/>
          <p14:tracePt t="178502" x="5029200" y="4692650"/>
          <p14:tracePt t="178518" x="4984750" y="4730750"/>
          <p14:tracePt t="178535" x="4908550" y="4781550"/>
          <p14:tracePt t="178551" x="4876800" y="4794250"/>
          <p14:tracePt t="178556" x="4857750" y="4806950"/>
          <p14:tracePt t="178568" x="4826000" y="4826000"/>
          <p14:tracePt t="178584" x="4813300" y="4832350"/>
          <p14:tracePt t="178601" x="4794250" y="4845050"/>
          <p14:tracePt t="178617" x="4781550" y="4851400"/>
          <p14:tracePt t="178650" x="4775200" y="4851400"/>
          <p14:tracePt t="178691" x="4768850" y="4851400"/>
          <p14:tracePt t="178998" x="4768850" y="4857750"/>
          <p14:tracePt t="179009" x="4768850" y="4870450"/>
          <p14:tracePt t="179020" x="4762500" y="4883150"/>
          <p14:tracePt t="179033" x="4762500" y="4895850"/>
          <p14:tracePt t="179049" x="4762500" y="4914900"/>
          <p14:tracePt t="179066" x="4762500" y="4946650"/>
          <p14:tracePt t="179083" x="4762500" y="4959350"/>
          <p14:tracePt t="179100" x="4762500" y="4965700"/>
          <p14:tracePt t="179116" x="4762500" y="4972050"/>
          <p14:tracePt t="179150" x="4762500" y="4978400"/>
          <p14:tracePt t="179199" x="4762500" y="4984750"/>
          <p14:tracePt t="179210" x="4762500" y="4991100"/>
          <p14:tracePt t="179220" x="4762500" y="4997450"/>
          <p14:tracePt t="179233" x="4762500" y="5003800"/>
          <p14:tracePt t="179249" x="4756150" y="5010150"/>
          <p14:tracePt t="179266" x="4756150" y="5016500"/>
          <p14:tracePt t="179283" x="4756150" y="5022850"/>
          <p14:tracePt t="179299" x="4756150" y="5029200"/>
          <p14:tracePt t="182824" x="4756150" y="5022850"/>
          <p14:tracePt t="182835" x="4756150" y="5016500"/>
          <p14:tracePt t="182856" x="4756150" y="5010150"/>
          <p14:tracePt t="182867" x="4756150" y="5003800"/>
          <p14:tracePt t="182879" x="4756150" y="4997450"/>
          <p14:tracePt t="182896" x="4756150" y="4991100"/>
          <p14:tracePt t="182913" x="4768850" y="4984750"/>
          <p14:tracePt t="182929" x="4768850" y="4978400"/>
          <p14:tracePt t="182946" x="4781550" y="4972050"/>
          <p14:tracePt t="182963" x="4794250" y="4959350"/>
          <p14:tracePt t="182979" x="4800600" y="4953000"/>
          <p14:tracePt t="182996" x="4813300" y="4946650"/>
          <p14:tracePt t="183012" x="4826000" y="4946650"/>
          <p14:tracePt t="183029" x="4838700" y="4940300"/>
          <p14:tracePt t="183063" x="4857750" y="4940300"/>
          <p14:tracePt t="183079" x="4870450" y="4933950"/>
          <p14:tracePt t="183096" x="4876800" y="4933950"/>
          <p14:tracePt t="183113" x="4883150" y="4927600"/>
          <p14:tracePt t="183129" x="4889500" y="4927600"/>
          <p14:tracePt t="183146" x="4895850" y="4921250"/>
          <p14:tracePt t="183163" x="4902200" y="4921250"/>
          <p14:tracePt t="183179" x="4914900" y="4921250"/>
          <p14:tracePt t="183198" x="4921250" y="4914900"/>
          <p14:tracePt t="183239" x="4927600" y="4914900"/>
          <p14:tracePt t="183281" x="4933950" y="4914900"/>
          <p14:tracePt t="183333" x="4933950" y="4921250"/>
          <p14:tracePt t="183344" x="4933950" y="4933950"/>
          <p14:tracePt t="183354" x="4933950" y="4946650"/>
          <p14:tracePt t="183365" x="4933950" y="4959350"/>
          <p14:tracePt t="183380" x="4933950" y="4965700"/>
          <p14:tracePt t="183398" x="4933950" y="4972050"/>
          <p14:tracePt t="183413" x="4933950" y="4978400"/>
          <p14:tracePt t="183429" x="4933950" y="4984750"/>
          <p14:tracePt t="183450" x="4933950" y="4991100"/>
          <p14:tracePt t="183523" x="4933950" y="4997450"/>
          <p14:tracePt t="183949" x="4927600" y="4997450"/>
          <p14:tracePt t="183969" x="4927600" y="5003800"/>
          <p14:tracePt t="183980" x="4921250" y="5003800"/>
          <p14:tracePt t="183991" x="4914900" y="5003800"/>
          <p14:tracePt t="184002" x="4908550" y="5003800"/>
          <p14:tracePt t="184013" x="4902200" y="5003800"/>
          <p14:tracePt t="184030" x="4889500" y="5010150"/>
          <p14:tracePt t="184045" x="4857750" y="5022850"/>
          <p14:tracePt t="184062" x="4838700" y="5035550"/>
          <p14:tracePt t="184063" x="4813300" y="5041900"/>
          <p14:tracePt t="184079" x="4787900" y="5054600"/>
          <p14:tracePt t="184095" x="4724400" y="5086350"/>
          <p14:tracePt t="184112" x="4667250" y="5105400"/>
          <p14:tracePt t="184130" x="4464050" y="5156200"/>
          <p14:tracePt t="184146" x="4343400" y="5175250"/>
          <p14:tracePt t="184163" x="4127500" y="5187950"/>
          <p14:tracePt t="184180" x="3987800" y="5168900"/>
          <p14:tracePt t="184196" x="3708400" y="5016500"/>
          <p14:tracePt t="184212" x="3486150" y="4838700"/>
          <p14:tracePt t="184228" x="3378200" y="4762500"/>
          <p14:tracePt t="184245" x="3213100" y="4641850"/>
          <p14:tracePt t="184261" x="3155950" y="4603750"/>
          <p14:tracePt t="184278" x="3098800" y="4546600"/>
          <p14:tracePt t="184295" x="3086100" y="4540250"/>
          <p14:tracePt t="184311" x="3067050" y="4527550"/>
          <p14:tracePt t="184328" x="3060700" y="4521200"/>
          <p14:tracePt t="184345" x="3054350" y="4521200"/>
          <p14:tracePt t="184362" x="3054350" y="4514850"/>
          <p14:tracePt t="184625" x="3054350" y="4521200"/>
          <p14:tracePt t="184635" x="3054350" y="4533900"/>
          <p14:tracePt t="184657" x="3054350" y="4546600"/>
          <p14:tracePt t="184667" x="3054350" y="4565650"/>
          <p14:tracePt t="184678" x="3054350" y="4591050"/>
          <p14:tracePt t="184689" x="3060700" y="4610100"/>
          <p14:tracePt t="184699" x="3067050" y="4622800"/>
          <p14:tracePt t="184711" x="3079750" y="4635500"/>
          <p14:tracePt t="184728" x="3079750" y="4648200"/>
          <p14:tracePt t="184745" x="3092450" y="4660900"/>
          <p14:tracePt t="184761" x="3092450" y="4667250"/>
          <p14:tracePt t="184778" x="3098800" y="4673600"/>
          <p14:tracePt t="184890" x="3098800" y="4679950"/>
          <p14:tracePt t="185440" x="3098800" y="4686300"/>
          <p14:tracePt t="185451" x="3105150" y="4686300"/>
          <p14:tracePt t="185462" x="3111500" y="4692650"/>
          <p14:tracePt t="185477" x="3124200" y="4692650"/>
          <p14:tracePt t="185494" x="3155950" y="4699000"/>
          <p14:tracePt t="185511" x="3213100" y="4699000"/>
          <p14:tracePt t="185527" x="3390900" y="4699000"/>
          <p14:tracePt t="185544" x="3524250" y="4673600"/>
          <p14:tracePt t="185560" x="4070350" y="4476750"/>
          <p14:tracePt t="185578" x="4546600" y="4330700"/>
          <p14:tracePt t="185594" x="4743450" y="4292600"/>
          <p14:tracePt t="185610" x="4946650" y="4279900"/>
          <p14:tracePt t="185627" x="5048250" y="4292600"/>
          <p14:tracePt t="185644" x="5200650" y="4356100"/>
          <p14:tracePt t="185661" x="5257800" y="4394200"/>
          <p14:tracePt t="185677" x="5334000" y="4451350"/>
          <p14:tracePt t="185694" x="5384800" y="4508500"/>
          <p14:tracePt t="185710" x="5397500" y="4527550"/>
          <p14:tracePt t="185728" x="5441950" y="4635500"/>
          <p14:tracePt t="185745" x="5448300" y="4667250"/>
          <p14:tracePt t="185762" x="5467350" y="4762500"/>
          <p14:tracePt t="185779" x="5473700" y="4800600"/>
          <p14:tracePt t="185795" x="5480050" y="4857750"/>
          <p14:tracePt t="185812" x="5486400" y="4902200"/>
          <p14:tracePt t="185828" x="5492750" y="4914900"/>
          <p14:tracePt t="185845" x="5505450" y="4959350"/>
          <p14:tracePt t="185862" x="5505450" y="4972050"/>
          <p14:tracePt t="186900" x="5511800" y="4972050"/>
          <p14:tracePt t="186932" x="5518150" y="4972050"/>
          <p14:tracePt t="186985" x="5524500" y="4972050"/>
          <p14:tracePt t="187272" x="5524500" y="4965700"/>
          <p14:tracePt t="187282" x="5524500" y="4959350"/>
          <p14:tracePt t="187293" x="5524500" y="4946650"/>
          <p14:tracePt t="187303" x="5524500" y="4933950"/>
          <p14:tracePt t="187314" x="5524500" y="4921250"/>
          <p14:tracePt t="187325" x="5524500" y="4902200"/>
          <p14:tracePt t="187342" x="5524500" y="4876800"/>
          <p14:tracePt t="187358" x="5524500" y="4813300"/>
          <p14:tracePt t="187375" x="5524500" y="4775200"/>
          <p14:tracePt t="187392" x="5524500" y="4718050"/>
          <p14:tracePt t="187409" x="5524500" y="4673600"/>
          <p14:tracePt t="187425" x="5524500" y="4641850"/>
          <p14:tracePt t="187442" x="5524500" y="4578350"/>
          <p14:tracePt t="187460" x="5524500" y="4546600"/>
          <p14:tracePt t="187477" x="5524500" y="4483100"/>
          <p14:tracePt t="187495" x="5524500" y="4451350"/>
          <p14:tracePt t="187510" x="5524500" y="4419600"/>
          <p14:tracePt t="187527" x="5524500" y="4394200"/>
          <p14:tracePt t="187543" x="5524500" y="4381500"/>
          <p14:tracePt t="187559" x="5524500" y="4375150"/>
          <p14:tracePt t="187580" x="5524500" y="4368800"/>
          <p14:tracePt t="187593" x="5524500" y="4362450"/>
          <p14:tracePt t="187610" x="5518150" y="4349750"/>
          <p14:tracePt t="187626" x="5518150" y="4337050"/>
          <p14:tracePt t="187644" x="5511800" y="4330700"/>
          <p14:tracePt t="187660" x="5511800" y="4318000"/>
          <p14:tracePt t="187677" x="5505450" y="4298950"/>
          <p14:tracePt t="187693" x="5505450" y="4292600"/>
          <p14:tracePt t="187710" x="5505450" y="4286250"/>
          <p14:tracePt t="187728" x="5505450" y="4279900"/>
          <p14:tracePt t="187758" x="5505450" y="4273550"/>
          <p14:tracePt t="187800" x="5505450" y="4267200"/>
          <p14:tracePt t="188141" x="5499100" y="4267200"/>
          <p14:tracePt t="188183" x="5492750" y="4273550"/>
          <p14:tracePt t="188195" x="5492750" y="4279900"/>
          <p14:tracePt t="188203" x="5492750" y="4286250"/>
          <p14:tracePt t="188214" x="5492750" y="4298950"/>
          <p14:tracePt t="188225" x="5492750" y="4305300"/>
          <p14:tracePt t="188241" x="5486400" y="4318000"/>
          <p14:tracePt t="188258" x="5486400" y="4356100"/>
          <p14:tracePt t="188274" x="5486400" y="4381500"/>
          <p14:tracePt t="188291" x="5486400" y="4413250"/>
          <p14:tracePt t="188308" x="5486400" y="4425950"/>
          <p14:tracePt t="188324" x="5486400" y="4457700"/>
          <p14:tracePt t="188341" x="5486400" y="4483100"/>
          <p14:tracePt t="188358" x="5486400" y="4495800"/>
          <p14:tracePt t="188374" x="5492750" y="4527550"/>
          <p14:tracePt t="188391" x="5492750" y="4540250"/>
          <p14:tracePt t="188408" x="5492750" y="4572000"/>
          <p14:tracePt t="188425" x="5499100" y="4591050"/>
          <p14:tracePt t="188441" x="5499100" y="4616450"/>
          <p14:tracePt t="188458" x="5505450" y="4641850"/>
          <p14:tracePt t="188475" x="5505450" y="4648200"/>
          <p14:tracePt t="188493" x="5505450" y="4660900"/>
          <p14:tracePt t="188509" x="5511800" y="4667250"/>
          <p14:tracePt t="188526" x="5511800" y="4692650"/>
          <p14:tracePt t="188542" x="5511800" y="4705350"/>
          <p14:tracePt t="188558" x="5511800" y="4743450"/>
          <p14:tracePt t="188575" x="5511800" y="4787900"/>
          <p14:tracePt t="188591" x="5505450" y="4800600"/>
          <p14:tracePt t="188608" x="5505450" y="4819650"/>
          <p14:tracePt t="188624" x="5505450" y="4826000"/>
          <p14:tracePt t="188641" x="5499100" y="4826000"/>
          <p14:tracePt t="188674" x="5499100" y="4832350"/>
          <p14:tracePt t="188903" x="5499100" y="4838700"/>
          <p14:tracePt t="188946" x="5499100" y="4845050"/>
          <p14:tracePt t="188967" x="5499100" y="4851400"/>
          <p14:tracePt t="188977" x="5505450" y="4851400"/>
          <p14:tracePt t="188988" x="5511800" y="4851400"/>
          <p14:tracePt t="188999" x="5524500" y="4851400"/>
          <p14:tracePt t="189020" x="5537200" y="4851400"/>
          <p14:tracePt t="189030" x="5556250" y="4851400"/>
          <p14:tracePt t="189043" x="5581650" y="4851400"/>
          <p14:tracePt t="189059" x="5607050" y="4832350"/>
          <p14:tracePt t="189075" x="5702300" y="4768850"/>
          <p14:tracePt t="189091" x="5734050" y="4743450"/>
          <p14:tracePt t="189107" x="5778500" y="4711700"/>
          <p14:tracePt t="189124" x="5803900" y="4679950"/>
          <p14:tracePt t="189140" x="5816600" y="4667250"/>
          <p14:tracePt t="189157" x="5842000" y="4648200"/>
          <p14:tracePt t="189174" x="5854700" y="4635500"/>
          <p14:tracePt t="189190" x="5886450" y="4622800"/>
          <p14:tracePt t="189209" x="5899150" y="4616450"/>
          <p14:tracePt t="189225" x="5924550" y="4610100"/>
          <p14:tracePt t="189243" x="5930900" y="4610100"/>
          <p14:tracePt t="189258" x="5937250" y="4610100"/>
          <p14:tracePt t="189275" x="5956300" y="4610100"/>
          <p14:tracePt t="189291" x="5962650" y="4610100"/>
          <p14:tracePt t="189307" x="5981700" y="4610100"/>
          <p14:tracePt t="189326" x="5988050" y="4610100"/>
          <p14:tracePt t="189342" x="6007100" y="4616450"/>
          <p14:tracePt t="189359" x="6026150" y="4622800"/>
          <p14:tracePt t="189374" x="6038850" y="4629150"/>
          <p14:tracePt t="189390" x="6045200" y="4635500"/>
          <p14:tracePt t="189407" x="6051550" y="4641850"/>
          <p14:tracePt t="189424" x="6064250" y="4654550"/>
          <p14:tracePt t="189440" x="6070600" y="4660900"/>
          <p14:tracePt t="189457" x="6076950" y="4667250"/>
          <p14:tracePt t="189474" x="6083300" y="4673600"/>
          <p14:tracePt t="189490" x="6083300" y="4679950"/>
          <p14:tracePt t="189507" x="6083300" y="4686300"/>
          <p14:tracePt t="189523" x="6089650" y="4686300"/>
          <p14:tracePt t="189540" x="6096000" y="4699000"/>
          <p14:tracePt t="189557" x="6102350" y="4699000"/>
          <p14:tracePt t="189558" x="6108700" y="4705350"/>
          <p14:tracePt t="189573" x="6108700" y="4711700"/>
          <p14:tracePt t="189590" x="6115050" y="4724400"/>
          <p14:tracePt t="189607" x="6115050" y="4730750"/>
          <p14:tracePt t="189623" x="6121400" y="4737100"/>
          <p14:tracePt t="189657" x="6127750" y="4743450"/>
          <p14:tracePt t="191577" x="6134100" y="4743450"/>
          <p14:tracePt t="191587" x="6146800" y="4743450"/>
          <p14:tracePt t="191596" x="6159500" y="4743450"/>
          <p14:tracePt t="191607" x="6165850" y="4743450"/>
          <p14:tracePt t="191622" x="6172200" y="4743450"/>
          <p14:tracePt t="191639" x="6191250" y="4743450"/>
          <p14:tracePt t="191655" x="6203950" y="4743450"/>
          <p14:tracePt t="191672" x="6223000" y="4743450"/>
          <p14:tracePt t="191705" x="6235700" y="4743450"/>
          <p14:tracePt t="191722" x="6248400" y="4743450"/>
          <p14:tracePt t="191739" x="6261100" y="4743450"/>
          <p14:tracePt t="191773" x="6267450" y="4749800"/>
          <p14:tracePt t="191790" x="6273800" y="4756150"/>
          <p14:tracePt t="191805" x="6280150" y="4762500"/>
          <p14:tracePt t="191822" x="6286500" y="4768850"/>
          <p14:tracePt t="191838" x="6292850" y="4775200"/>
          <p14:tracePt t="191855" x="6299200" y="4781550"/>
          <p14:tracePt t="191872" x="6299200" y="4800600"/>
          <p14:tracePt t="191888" x="6305550" y="4813300"/>
          <p14:tracePt t="191905" x="6311900" y="4832350"/>
          <p14:tracePt t="191922" x="6318250" y="4845050"/>
          <p14:tracePt t="191938" x="6324600" y="4857750"/>
          <p14:tracePt t="191955" x="6324600" y="4864100"/>
          <p14:tracePt t="191971" x="6330950" y="4876800"/>
          <p14:tracePt t="191988" x="6330950" y="4883150"/>
          <p14:tracePt t="192005" x="6330950" y="4889500"/>
          <p14:tracePt t="192021" x="6337300" y="4902200"/>
          <p14:tracePt t="192038" x="6343650" y="4908550"/>
          <p14:tracePt t="192054" x="6343650" y="4921250"/>
          <p14:tracePt t="192071" x="6343650" y="4933950"/>
          <p14:tracePt t="192088" x="6350000" y="4946650"/>
          <p14:tracePt t="192104" x="6350000" y="4972050"/>
          <p14:tracePt t="192121" x="6356350" y="4984750"/>
          <p14:tracePt t="192138" x="6356350" y="5041900"/>
          <p14:tracePt t="192154" x="6362700" y="5067300"/>
          <p14:tracePt t="192171" x="6362700" y="5099050"/>
          <p14:tracePt t="192188" x="6362700" y="5111750"/>
          <p14:tracePt t="192205" x="6362700" y="5118100"/>
          <p14:tracePt t="192223" x="6362700" y="5130800"/>
          <p14:tracePt t="192255" x="6362700" y="5137150"/>
          <p14:tracePt t="192274" x="6362700" y="5143500"/>
          <p14:tracePt t="192296" x="6362700" y="5156200"/>
          <p14:tracePt t="192308" x="6369050" y="5156200"/>
          <p14:tracePt t="192323" x="6369050" y="5162550"/>
          <p14:tracePt t="192339" x="6375400" y="5175250"/>
          <p14:tracePt t="192355" x="6375400" y="5181600"/>
          <p14:tracePt t="192372" x="6375400" y="5187950"/>
          <p14:tracePt t="192388" x="6375400" y="5194300"/>
          <p14:tracePt t="193738" x="6381750" y="5194300"/>
          <p14:tracePt t="193748" x="6388100" y="5194300"/>
          <p14:tracePt t="193759" x="6394450" y="5194300"/>
          <p14:tracePt t="193770" x="6400800" y="5194300"/>
          <p14:tracePt t="193788" x="6413500" y="5194300"/>
          <p14:tracePt t="193804" x="6419850" y="5194300"/>
          <p14:tracePt t="193822" x="6432550" y="5194300"/>
          <p14:tracePt t="193838" x="6445250" y="5194300"/>
          <p14:tracePt t="193854" x="6451600" y="5194300"/>
          <p14:tracePt t="193870" x="6457950" y="5194300"/>
          <p14:tracePt t="193886" x="6470650" y="5194300"/>
          <p14:tracePt t="193903" x="6477000" y="5194300"/>
          <p14:tracePt t="193921" x="6489700" y="5187950"/>
          <p14:tracePt t="193937" x="6496050" y="5181600"/>
          <p14:tracePt t="193954" x="6521450" y="5162550"/>
          <p14:tracePt t="193971" x="6521450" y="5156200"/>
          <p14:tracePt t="193987" x="6540500" y="5130800"/>
          <p14:tracePt t="194003" x="6572250" y="5111750"/>
          <p14:tracePt t="194020" x="6572250" y="5105400"/>
          <p14:tracePt t="194036" x="6591300" y="5086350"/>
          <p14:tracePt t="194054" x="6597650" y="5080000"/>
          <p14:tracePt t="194057" x="6610350" y="5067300"/>
          <p14:tracePt t="194070" x="6616700" y="5067300"/>
          <p14:tracePt t="194089" x="6623050" y="5054600"/>
          <p14:tracePt t="194104" x="6642100" y="5035550"/>
          <p14:tracePt t="194121" x="6661150" y="5010150"/>
          <p14:tracePt t="194137" x="6667500" y="4997450"/>
          <p14:tracePt t="194154" x="6680200" y="4959350"/>
          <p14:tracePt t="194171" x="6686550" y="4946650"/>
          <p14:tracePt t="194188" x="6699250" y="4914900"/>
          <p14:tracePt t="194204" x="6705600" y="4889500"/>
          <p14:tracePt t="194219" x="6711950" y="4883150"/>
          <p14:tracePt t="194236" x="6718300" y="4864100"/>
          <p14:tracePt t="194253" x="6724650" y="4857750"/>
          <p14:tracePt t="194269" x="6731000" y="4851400"/>
          <p14:tracePt t="194286" x="6731000" y="4845050"/>
          <p14:tracePt t="194303" x="6737350" y="4832350"/>
          <p14:tracePt t="194320" x="6743700" y="4826000"/>
          <p14:tracePt t="194336" x="6743700" y="4819650"/>
          <p14:tracePt t="194353" x="6750050" y="4800600"/>
          <p14:tracePt t="194386" x="6756400" y="4794250"/>
          <p14:tracePt t="194403" x="6756400" y="4787900"/>
          <p14:tracePt t="194419" x="6756400" y="4781550"/>
          <p14:tracePt t="195156" x="6762750" y="4781550"/>
          <p14:tracePt t="195717" x="6769100" y="4781550"/>
          <p14:tracePt t="195727" x="6775450" y="4781550"/>
          <p14:tracePt t="195738" x="6781800" y="4787900"/>
          <p14:tracePt t="195751" x="6781800" y="4794250"/>
          <p14:tracePt t="195768" x="6788150" y="4794250"/>
          <p14:tracePt t="195784" x="6800850" y="4806950"/>
          <p14:tracePt t="195801" x="6807200" y="4806950"/>
          <p14:tracePt t="195818" x="6813550" y="4813300"/>
          <p14:tracePt t="195835" x="6819900" y="4832350"/>
          <p14:tracePt t="195851" x="6819900" y="4838700"/>
          <p14:tracePt t="195868" x="6826250" y="4851400"/>
          <p14:tracePt t="195886" x="6826250" y="4857750"/>
          <p14:tracePt t="195902" x="6832600" y="4876800"/>
          <p14:tracePt t="195920" x="6832600" y="4902200"/>
          <p14:tracePt t="195935" x="6838950" y="4908550"/>
          <p14:tracePt t="195952" x="6838950" y="4927600"/>
          <p14:tracePt t="195984" x="6845300" y="4946650"/>
          <p14:tracePt t="196001" x="6845300" y="4953000"/>
          <p14:tracePt t="196018" x="6845300" y="4965700"/>
          <p14:tracePt t="196035" x="6845300" y="4972050"/>
          <p14:tracePt t="196052" x="6845300" y="4978400"/>
          <p14:tracePt t="196069" x="6845300" y="4984750"/>
          <p14:tracePt t="196085" x="6845300" y="4991100"/>
          <p14:tracePt t="196102" x="6845300" y="5003800"/>
          <p14:tracePt t="196134" x="6832600" y="5016500"/>
          <p14:tracePt t="196151" x="6832600" y="5029200"/>
          <p14:tracePt t="196168" x="6826250" y="5035550"/>
          <p14:tracePt t="196184" x="6819900" y="5041900"/>
          <p14:tracePt t="196201" x="6813550" y="5041900"/>
          <p14:tracePt t="196217" x="6813550" y="5048250"/>
          <p14:tracePt t="196251" x="6807200" y="5054600"/>
          <p14:tracePt t="196322" x="6807200" y="5060950"/>
          <p14:tracePt t="196354" x="6800850" y="5060950"/>
          <p14:tracePt t="196366" x="6800850" y="5067300"/>
          <p14:tracePt t="196376" x="6794500" y="5073650"/>
          <p14:tracePt t="196387" x="6794500" y="5080000"/>
          <p14:tracePt t="196401" x="6788150" y="5080000"/>
          <p14:tracePt t="196418" x="6781800" y="5086350"/>
          <p14:tracePt t="196434" x="6781800" y="5092700"/>
          <p14:tracePt t="196450" x="6775450" y="5092700"/>
          <p14:tracePt t="196467" x="6775450" y="5099050"/>
          <p14:tracePt t="196484" x="6769100" y="5099050"/>
          <p14:tracePt t="198497" x="6762750" y="5099050"/>
          <p14:tracePt t="198508" x="6762750" y="5092700"/>
          <p14:tracePt t="198519" x="6762750" y="5080000"/>
          <p14:tracePt t="198533" x="6762750" y="5067300"/>
          <p14:tracePt t="198550" x="6762750" y="5048250"/>
          <p14:tracePt t="198566" x="6762750" y="5022850"/>
          <p14:tracePt t="198582" x="6775450" y="4984750"/>
          <p14:tracePt t="198599" x="6788150" y="4959350"/>
          <p14:tracePt t="198615" x="6807200" y="4927600"/>
          <p14:tracePt t="198632" x="6819900" y="4914900"/>
          <p14:tracePt t="198649" x="6845300" y="4870450"/>
          <p14:tracePt t="198666" x="6845300" y="4851400"/>
          <p14:tracePt t="198682" x="6851650" y="4851400"/>
          <p14:tracePt t="198698" x="6858000" y="4845050"/>
          <p14:tracePt t="198715" x="6858000" y="4838700"/>
          <p14:tracePt t="198748" x="6858000" y="4832350"/>
          <p14:tracePt t="198795" x="6858000" y="4826000"/>
          <p14:tracePt t="198807" x="6864350" y="4826000"/>
          <p14:tracePt t="198816" x="6864350" y="4819650"/>
          <p14:tracePt t="198833" x="6864350" y="4813300"/>
          <p14:tracePt t="198850" x="6870700" y="4775200"/>
          <p14:tracePt t="198868" x="6870700" y="4762500"/>
          <p14:tracePt t="198900" x="6870700" y="4749800"/>
          <p14:tracePt t="198942" x="6870700" y="4743450"/>
          <p14:tracePt t="198985" x="6870700" y="4737100"/>
          <p14:tracePt t="199990" x="6877050" y="4737100"/>
          <p14:tracePt t="200001" x="6877050" y="4743450"/>
          <p14:tracePt t="200012" x="6883400" y="4756150"/>
          <p14:tracePt t="200023" x="6883400" y="4768850"/>
          <p14:tracePt t="200032" x="6889750" y="4768850"/>
          <p14:tracePt t="200048" x="6896100" y="4781550"/>
          <p14:tracePt t="200064" x="6902450" y="4806950"/>
          <p14:tracePt t="200081" x="6908800" y="4832350"/>
          <p14:tracePt t="200098" x="6908800" y="4864100"/>
          <p14:tracePt t="200115" x="6908800" y="4876800"/>
          <p14:tracePt t="200131" x="6908800" y="4933950"/>
          <p14:tracePt t="200148" x="6908800" y="4991100"/>
          <p14:tracePt t="200165" x="6889750" y="5041900"/>
          <p14:tracePt t="200181" x="6845300" y="5130800"/>
          <p14:tracePt t="200198" x="6832600" y="5156200"/>
          <p14:tracePt t="200214" x="6800850" y="5194300"/>
          <p14:tracePt t="200231" x="6788150" y="5207000"/>
          <p14:tracePt t="200247" x="6775450" y="5213350"/>
          <p14:tracePt t="200265" x="6775450" y="5226050"/>
          <p14:tracePt t="200281" x="6769100" y="5226050"/>
          <p14:tracePt t="200298" x="6769100" y="5232400"/>
          <p14:tracePt t="200350" x="6769100" y="5238750"/>
          <p14:tracePt t="200519" x="6769100" y="5226050"/>
          <p14:tracePt t="200532" x="6775450" y="5213350"/>
          <p14:tracePt t="200542" x="6794500" y="5194300"/>
          <p14:tracePt t="200551" x="6807200" y="5175250"/>
          <p14:tracePt t="200564" x="6819900" y="5156200"/>
          <p14:tracePt t="200580" x="6832600" y="5124450"/>
          <p14:tracePt t="200597" x="6858000" y="5073650"/>
          <p14:tracePt t="200614" x="6877050" y="5016500"/>
          <p14:tracePt t="200631" x="6877050" y="4991100"/>
          <p14:tracePt t="200647" x="6877050" y="4946650"/>
          <p14:tracePt t="200664" x="6877050" y="4927600"/>
          <p14:tracePt t="200680" x="6877050" y="4883150"/>
          <p14:tracePt t="200697" x="6877050" y="4870450"/>
          <p14:tracePt t="200714" x="6877050" y="4845050"/>
          <p14:tracePt t="200730" x="6877050" y="4838700"/>
          <p14:tracePt t="200747" x="6877050" y="4832350"/>
          <p14:tracePt t="200780" x="6877050" y="4826000"/>
          <p14:tracePt t="200815" x="6877050" y="4819650"/>
          <p14:tracePt t="200857" x="6877050" y="4813300"/>
          <p14:tracePt t="200879" x="6877050" y="4806950"/>
          <p14:tracePt t="200911" x="6877050" y="4800600"/>
          <p14:tracePt t="200933" x="6877050" y="4794250"/>
          <p14:tracePt t="200995" x="6877050" y="4787900"/>
          <p14:tracePt t="201271" x="6883400" y="4787900"/>
          <p14:tracePt t="201282" x="6883400" y="4794250"/>
          <p14:tracePt t="201293" x="6883400" y="4800600"/>
          <p14:tracePt t="201304" x="6889750" y="4800600"/>
          <p14:tracePt t="201314" x="6889750" y="4813300"/>
          <p14:tracePt t="201330" x="6889750" y="4826000"/>
          <p14:tracePt t="201347" x="6889750" y="4851400"/>
          <p14:tracePt t="201365" x="6889750" y="4864100"/>
          <p14:tracePt t="201380" x="6889750" y="4883150"/>
          <p14:tracePt t="201397" x="6889750" y="4895850"/>
          <p14:tracePt t="201413" x="6889750" y="4908550"/>
          <p14:tracePt t="201430" x="6883400" y="4927600"/>
          <p14:tracePt t="201446" x="6877050" y="4933950"/>
          <p14:tracePt t="201463" x="6864350" y="4959350"/>
          <p14:tracePt t="201479" x="6858000" y="4972050"/>
          <p14:tracePt t="201497" x="6845300" y="4997450"/>
          <p14:tracePt t="201515" x="6832600" y="5016500"/>
          <p14:tracePt t="201530" x="6826250" y="5016500"/>
          <p14:tracePt t="201547" x="6819900" y="5029200"/>
          <p14:tracePt t="201563" x="6813550" y="5035550"/>
          <p14:tracePt t="201589" x="6807200" y="5041900"/>
          <p14:tracePt t="202732" x="6800850" y="5048250"/>
          <p14:tracePt t="202742" x="6794500" y="5054600"/>
          <p14:tracePt t="202753" x="6794500" y="5060950"/>
          <p14:tracePt t="202764" x="6788150" y="5067300"/>
          <p14:tracePt t="202779" x="6781800" y="5073650"/>
          <p14:tracePt t="202796" x="6775450" y="5086350"/>
          <p14:tracePt t="202813" x="6769100" y="5092700"/>
          <p14:tracePt t="202829" x="6762750" y="5099050"/>
          <p14:tracePt t="202862" x="6756400" y="5099050"/>
          <p14:tracePt t="202879" x="6756400" y="5111750"/>
          <p14:tracePt t="202895" x="6750050" y="5111750"/>
          <p14:tracePt t="202913" x="6737350" y="5137150"/>
          <p14:tracePt t="202929" x="6731000" y="5149850"/>
          <p14:tracePt t="202946" x="6718300" y="5168900"/>
          <p14:tracePt t="202964" x="6711950" y="5175250"/>
          <p14:tracePt t="202980" x="6699250" y="5187950"/>
          <p14:tracePt t="202996" x="6692900" y="5194300"/>
          <p14:tracePt t="203013" x="6686550" y="5200650"/>
          <p14:tracePt t="203029" x="6680200" y="5207000"/>
          <p14:tracePt t="203046" x="6673850" y="5213350"/>
          <p14:tracePt t="203079" x="6667500" y="5219700"/>
          <p14:tracePt t="203113" x="6667500" y="5226050"/>
          <p14:tracePt t="203124" x="6661150" y="5226050"/>
          <p14:tracePt t="203155" x="6654800" y="5226050"/>
          <p14:tracePt t="203175" x="6654800" y="5232400"/>
          <p14:tracePt t="203197" x="6648450" y="5238750"/>
          <p14:tracePt t="203207" x="6642100" y="5238750"/>
          <p14:tracePt t="203218" x="6642100" y="5245100"/>
          <p14:tracePt t="203229" x="6635750" y="5245100"/>
          <p14:tracePt t="203249" x="6635750" y="5251450"/>
          <p14:tracePt t="214642" x="6635750" y="5257800"/>
          <p14:tracePt t="214653" x="6635750" y="5264150"/>
          <p14:tracePt t="214668" x="6635750" y="5270500"/>
          <p14:tracePt t="214684" x="6635750" y="5295900"/>
          <p14:tracePt t="214701" x="6635750" y="5308600"/>
          <p14:tracePt t="214718" x="6635750" y="5334000"/>
          <p14:tracePt t="214734" x="6635750" y="5346700"/>
          <p14:tracePt t="214751" x="6635750" y="5384800"/>
          <p14:tracePt t="214768" x="6635750" y="5429250"/>
          <p14:tracePt t="214784" x="6635750" y="5448300"/>
          <p14:tracePt t="214801" x="6635750" y="5473700"/>
          <p14:tracePt t="214818" x="6635750" y="5480050"/>
          <p14:tracePt t="214834" x="6635750" y="5492750"/>
          <p14:tracePt t="214851" x="6635750" y="5499100"/>
          <p14:tracePt t="214868" x="6635750" y="5505450"/>
          <p14:tracePt t="214885" x="6635750" y="5511800"/>
          <p14:tracePt t="214918" x="6635750" y="5518150"/>
          <p14:tracePt t="215382" x="6635750" y="5524500"/>
          <p14:tracePt t="215869" x="6629400" y="5524500"/>
          <p14:tracePt t="215880" x="6616700" y="5524500"/>
          <p14:tracePt t="215891" x="6604000" y="5530850"/>
          <p14:tracePt t="215901" x="6584950" y="5530850"/>
          <p14:tracePt t="215917" x="6565900" y="5537200"/>
          <p14:tracePt t="215935" x="6489700" y="5562600"/>
          <p14:tracePt t="215951" x="6413500" y="5600700"/>
          <p14:tracePt t="215968" x="6197600" y="5715000"/>
          <p14:tracePt t="215984" x="6115050" y="5778500"/>
          <p14:tracePt t="216000" x="6007100" y="5835650"/>
          <p14:tracePt t="216018" x="5969000" y="5867400"/>
          <p14:tracePt t="216034" x="5962650" y="5867400"/>
          <p14:tracePt t="216051" x="5962650" y="5873750"/>
          <p14:tracePt t="216960" x="5969000" y="5873750"/>
          <p14:tracePt t="216971" x="5962650" y="5873750"/>
          <p14:tracePt t="217267" x="5956300" y="5873750"/>
          <p14:tracePt t="217278" x="5937250" y="5880100"/>
          <p14:tracePt t="217289" x="5918200" y="5880100"/>
          <p14:tracePt t="217299" x="5880100" y="5880100"/>
          <p14:tracePt t="217315" x="5822950" y="5880100"/>
          <p14:tracePt t="217332" x="5721350" y="5880100"/>
          <p14:tracePt t="217350" x="5632450" y="5880100"/>
          <p14:tracePt t="217367" x="5454650" y="5880100"/>
          <p14:tracePt t="217382" x="5378450" y="5880100"/>
          <p14:tracePt t="217399" x="5226050" y="5880100"/>
          <p14:tracePt t="217416" x="5073650" y="5880100"/>
          <p14:tracePt t="217432" x="5010150" y="5873750"/>
          <p14:tracePt t="217449" x="4902200" y="5867400"/>
          <p14:tracePt t="217465" x="4876800" y="5867400"/>
          <p14:tracePt t="217482" x="4832350" y="5867400"/>
          <p14:tracePt t="217500" x="4813300" y="5867400"/>
          <p14:tracePt t="217515" x="4794250" y="5867400"/>
          <p14:tracePt t="217532" x="4787900" y="5867400"/>
          <p14:tracePt t="223019" x="4781550" y="5867400"/>
          <p14:tracePt t="223030" x="4775200" y="5867400"/>
          <p14:tracePt t="223043" x="4756150" y="5867400"/>
          <p14:tracePt t="223053" x="4743450" y="5867400"/>
          <p14:tracePt t="223063" x="4724400" y="5867400"/>
          <p14:tracePt t="223078" x="4692650" y="5867400"/>
          <p14:tracePt t="223095" x="4648200" y="5867400"/>
          <p14:tracePt t="223110" x="4610100" y="5867400"/>
          <p14:tracePt t="223128" x="4495800" y="5911850"/>
          <p14:tracePt t="223144" x="4413250" y="5943600"/>
          <p14:tracePt t="223161" x="4279900" y="6013450"/>
          <p14:tracePt t="223178" x="4197350" y="6051550"/>
          <p14:tracePt t="223194" x="4051300" y="6108700"/>
          <p14:tracePt t="223211" x="3905250" y="6140450"/>
          <p14:tracePt t="223227" x="3841750" y="6140450"/>
          <p14:tracePt t="223244" x="3740150" y="6140450"/>
          <p14:tracePt t="223261" x="3708400" y="6140450"/>
          <p14:tracePt t="223278" x="3657600" y="6127750"/>
          <p14:tracePt t="223294" x="3638550" y="6121400"/>
          <p14:tracePt t="223310" x="3594100" y="6102350"/>
          <p14:tracePt t="223327" x="3543300" y="6089650"/>
          <p14:tracePt t="223344" x="3517900" y="6083300"/>
          <p14:tracePt t="223360" x="3460750" y="6070600"/>
          <p14:tracePt t="223377" x="3429000" y="6057900"/>
          <p14:tracePt t="223393" x="3397250" y="6051550"/>
          <p14:tracePt t="223410" x="3384550" y="6045200"/>
          <p14:tracePt t="223427" x="3365500" y="6045200"/>
          <p14:tracePt t="223444" x="3346450" y="6045200"/>
          <p14:tracePt t="223461" x="3340100" y="6045200"/>
          <p14:tracePt t="223478" x="3333750" y="6045200"/>
          <p14:tracePt t="223550" x="3327400" y="6045200"/>
          <p14:tracePt t="227287" x="3333750" y="6045200"/>
          <p14:tracePt t="227298" x="3359150" y="6051550"/>
          <p14:tracePt t="227310" x="3403600" y="6057900"/>
          <p14:tracePt t="227324" x="3454400" y="6076950"/>
          <p14:tracePt t="227341" x="3530600" y="6102350"/>
          <p14:tracePt t="227357" x="3581400" y="6115050"/>
          <p14:tracePt t="227373" x="3644900" y="6140450"/>
          <p14:tracePt t="227390" x="3676650" y="6159500"/>
          <p14:tracePt t="227406" x="3727450" y="6172200"/>
          <p14:tracePt t="227424" x="3752850" y="6191250"/>
          <p14:tracePt t="227440" x="3765550" y="6203950"/>
          <p14:tracePt t="227456" x="3784600" y="6242050"/>
          <p14:tracePt t="227473" x="3803650" y="6254750"/>
          <p14:tracePt t="227490" x="3810000" y="6280150"/>
          <p14:tracePt t="227506" x="3810000" y="6286500"/>
          <p14:tracePt t="227523" x="3810000" y="6292850"/>
          <p14:tracePt t="227541" x="3810000" y="6299200"/>
          <p14:tracePt t="227582" x="3810000" y="6305550"/>
          <p14:tracePt t="227669" x="3816350" y="6305550"/>
          <p14:tracePt t="227679" x="3829050" y="6292850"/>
          <p14:tracePt t="227689" x="3860800" y="6273800"/>
          <p14:tracePt t="227706" x="3905250" y="6242050"/>
          <p14:tracePt t="227723" x="4064000" y="6197600"/>
          <p14:tracePt t="227739" x="4114800" y="6197600"/>
          <p14:tracePt t="227756" x="4210050" y="6184900"/>
          <p14:tracePt t="227773" x="4286250" y="6210300"/>
          <p14:tracePt t="227790" x="4318000" y="6229350"/>
          <p14:tracePt t="227807" x="4362450" y="6280150"/>
          <p14:tracePt t="227824" x="4381500" y="6324600"/>
          <p14:tracePt t="227840" x="4400550" y="6375400"/>
          <p14:tracePt t="227858" x="4406900" y="6394450"/>
          <p14:tracePt t="227873" x="4406900" y="6413500"/>
          <p14:tracePt t="227890" x="4406900" y="6426200"/>
          <p14:tracePt t="227934" x="4406900" y="6432550"/>
          <p14:tracePt t="233831" x="4413250" y="6426200"/>
          <p14:tracePt t="233842" x="4419600" y="6400800"/>
          <p14:tracePt t="233853" x="4425950" y="6375400"/>
          <p14:tracePt t="233868" x="4438650" y="6343650"/>
          <p14:tracePt t="233885" x="4457700" y="6273800"/>
          <p14:tracePt t="233902" x="4470400" y="6216650"/>
          <p14:tracePt t="233919" x="4502150" y="6013450"/>
          <p14:tracePt t="233934" x="4508500" y="5924550"/>
          <p14:tracePt t="233950" x="4540250" y="5740400"/>
          <p14:tracePt t="233968" x="4546600" y="5626100"/>
          <p14:tracePt t="233986" x="4603750" y="5353050"/>
          <p14:tracePt t="234002" x="4654550" y="5130800"/>
          <p14:tracePt t="234017" x="4699000" y="5003800"/>
          <p14:tracePt t="234034" x="4787900" y="4692650"/>
          <p14:tracePt t="234050" x="4819650" y="4540250"/>
          <p14:tracePt t="234067" x="4864100" y="4267200"/>
          <p14:tracePt t="234084" x="4876800" y="4076700"/>
          <p14:tracePt t="234100" x="4889500" y="3848100"/>
          <p14:tracePt t="234118" x="4889500" y="3771900"/>
          <p14:tracePt t="234134" x="4889500" y="3644900"/>
          <p14:tracePt t="234151" x="4889500" y="3505200"/>
          <p14:tracePt t="234167" x="4889500" y="3441700"/>
          <p14:tracePt t="234184" x="4889500" y="3263900"/>
          <p14:tracePt t="234202" x="4889500" y="3200400"/>
          <p14:tracePt t="234218" x="4883150" y="3092450"/>
          <p14:tracePt t="234235" x="4876800" y="3035300"/>
          <p14:tracePt t="234251" x="4870450" y="3016250"/>
          <p14:tracePt t="234268" x="4870450" y="2971800"/>
          <p14:tracePt t="234284" x="4870450" y="2952750"/>
          <p14:tracePt t="234301" x="4870450" y="2914650"/>
          <p14:tracePt t="234318" x="4870450" y="2901950"/>
          <p14:tracePt t="234335" x="4870450" y="2863850"/>
          <p14:tracePt t="234350" x="4864100" y="2838450"/>
          <p14:tracePt t="234367" x="4864100" y="2825750"/>
          <p14:tracePt t="234384" x="4851400" y="2806700"/>
          <p14:tracePt t="234400" x="4851400" y="2800350"/>
          <p14:tracePt t="234417" x="4838700" y="2794000"/>
          <p14:tracePt t="234434" x="4832350" y="2787650"/>
          <p14:tracePt t="234450" x="4813300" y="2781300"/>
          <p14:tracePt t="234467" x="4775200" y="2781300"/>
          <p14:tracePt t="234483" x="4768850" y="2781300"/>
          <p14:tracePt t="234500" x="4730750" y="2800350"/>
          <p14:tracePt t="234516" x="4718050" y="2813050"/>
          <p14:tracePt t="234533" x="4699000" y="2825750"/>
          <p14:tracePt t="234550" x="4692650" y="2825750"/>
          <p14:tracePt t="234566" x="4679950" y="2851150"/>
          <p14:tracePt t="234583" x="4673600" y="2876550"/>
          <p14:tracePt t="234601" x="4673600" y="2889250"/>
          <p14:tracePt t="234618" x="4673600" y="2908300"/>
          <p14:tracePt t="234634" x="4679950" y="2921000"/>
          <p14:tracePt t="234651" x="4724400" y="2946400"/>
          <p14:tracePt t="234669" x="4756150" y="2959100"/>
          <p14:tracePt t="234683" x="4857750" y="2965450"/>
          <p14:tracePt t="234700" x="4940300" y="2965450"/>
          <p14:tracePt t="234716" x="4965700" y="2965450"/>
          <p14:tracePt t="234733" x="5022850" y="2908300"/>
          <p14:tracePt t="234750" x="5067300" y="2813050"/>
          <p14:tracePt t="234768" x="5111750" y="2667000"/>
          <p14:tracePt t="234785" x="5111750" y="2628900"/>
          <p14:tracePt t="234800" x="5111750" y="2590800"/>
          <p14:tracePt t="234816" x="5010150" y="2546350"/>
          <p14:tracePt t="234834" x="4921250" y="2527300"/>
          <p14:tracePt t="234851" x="4768850" y="2527300"/>
          <p14:tracePt t="234867" x="4699000" y="2540000"/>
          <p14:tracePt t="234885" x="4603750" y="2584450"/>
          <p14:tracePt t="234902" x="4559300" y="2609850"/>
          <p14:tracePt t="234917" x="4552950" y="2616200"/>
          <p14:tracePt t="234933" x="4540250" y="2635250"/>
          <p14:tracePt t="234950" x="4533900" y="2641600"/>
          <p14:tracePt t="234966" x="4527550" y="2641600"/>
          <p14:tracePt t="235000" x="4527550" y="2647950"/>
          <p14:tracePt t="235051" x="4527550" y="2654300"/>
          <p14:tracePt t="235537" x="4527550" y="2660650"/>
          <p14:tracePt t="237073" x="4527550" y="2673350"/>
          <p14:tracePt t="237082" x="4527550" y="2686050"/>
          <p14:tracePt t="237094" x="4527550" y="2698750"/>
          <p14:tracePt t="237104" x="4527550" y="2711450"/>
          <p14:tracePt t="237114" x="4527550" y="2730500"/>
          <p14:tracePt t="237131" x="4527550" y="2749550"/>
          <p14:tracePt t="237147" x="4527550" y="2819400"/>
          <p14:tracePt t="237164" x="4533900" y="2857500"/>
          <p14:tracePt t="237181" x="4559300" y="2952750"/>
          <p14:tracePt t="237199" x="4578350" y="3124200"/>
          <p14:tracePt t="237214" x="4622800" y="3359150"/>
          <p14:tracePt t="237231" x="4654550" y="3651250"/>
          <p14:tracePt t="237247" x="4660900" y="3765550"/>
          <p14:tracePt t="237265" x="4673600" y="4089400"/>
          <p14:tracePt t="237282" x="4673600" y="4191000"/>
          <p14:tracePt t="237299" x="4673600" y="4330700"/>
          <p14:tracePt t="237316" x="4673600" y="4457700"/>
          <p14:tracePt t="237331" x="4673600" y="4572000"/>
          <p14:tracePt t="237348" x="4660900" y="4921250"/>
          <p14:tracePt t="237364" x="4660900" y="5035550"/>
          <p14:tracePt t="237381" x="4648200" y="5213350"/>
          <p14:tracePt t="237398" x="4641850" y="5302250"/>
          <p14:tracePt t="237414" x="4629150" y="5492750"/>
          <p14:tracePt t="237431" x="4629150" y="5613400"/>
          <p14:tracePt t="237448" x="4622800" y="5664200"/>
          <p14:tracePt t="237464" x="4616450" y="5734050"/>
          <p14:tracePt t="237482" x="4603750" y="5772150"/>
          <p14:tracePt t="237499" x="4578350" y="5867400"/>
          <p14:tracePt t="237516" x="4572000" y="5937250"/>
          <p14:tracePt t="237531" x="4546600" y="6007100"/>
          <p14:tracePt t="237548" x="4521200" y="6083300"/>
          <p14:tracePt t="237564" x="4514850" y="6102350"/>
          <p14:tracePt t="237581" x="4495800" y="6146800"/>
          <p14:tracePt t="237597" x="4489450" y="6172200"/>
          <p14:tracePt t="237614" x="4470400" y="6223000"/>
          <p14:tracePt t="237630" x="4464050" y="6254750"/>
          <p14:tracePt t="237647" x="4457700" y="6318250"/>
          <p14:tracePt t="237664" x="4457700" y="6388100"/>
          <p14:tracePt t="237681" x="4457700" y="6426200"/>
          <p14:tracePt t="237697" x="4457700" y="6515100"/>
          <p14:tracePt t="237714" x="4457700" y="6597650"/>
          <p14:tracePt t="237731" x="4495800" y="6705600"/>
          <p14:tracePt t="238130" x="4502150" y="6705600"/>
          <p14:tracePt t="238141" x="4502150" y="6692900"/>
          <p14:tracePt t="238152" x="4508500" y="6680200"/>
          <p14:tracePt t="238164" x="4514850" y="6661150"/>
          <p14:tracePt t="238180" x="4521200" y="6642100"/>
          <p14:tracePt t="238197" x="4540250" y="6578600"/>
          <p14:tracePt t="238214" x="4552950" y="6527800"/>
          <p14:tracePt t="238231" x="4572000" y="6457950"/>
          <p14:tracePt t="238248" x="4584700" y="6394450"/>
          <p14:tracePt t="238264" x="4584700" y="6375400"/>
          <p14:tracePt t="238280" x="4591050" y="6330950"/>
          <p14:tracePt t="238297" x="4591050" y="6311900"/>
          <p14:tracePt t="238313" x="4591050" y="6280150"/>
          <p14:tracePt t="238330" x="4591050" y="6261100"/>
          <p14:tracePt t="238347" x="4591050" y="6223000"/>
          <p14:tracePt t="238363" x="4591050" y="6210300"/>
          <p14:tracePt t="238380" x="4591050" y="6203950"/>
          <p14:tracePt t="238397" x="4591050" y="6197600"/>
          <p14:tracePt t="238430" x="4584700" y="6197600"/>
          <p14:tracePt t="238449" x="4578350" y="6203950"/>
          <p14:tracePt t="238465" x="4578350" y="6223000"/>
          <p14:tracePt t="238481" x="4578350" y="6261100"/>
          <p14:tracePt t="238498" x="4584700" y="6286500"/>
          <p14:tracePt t="238514" x="4610100" y="6311900"/>
          <p14:tracePt t="238530" x="4629150" y="6324600"/>
          <p14:tracePt t="238547" x="4673600" y="6337300"/>
          <p14:tracePt t="238564" x="4718050" y="6337300"/>
          <p14:tracePt t="238581" x="4730750" y="6330950"/>
          <p14:tracePt t="238598" x="4756150" y="6305550"/>
          <p14:tracePt t="238613" x="4781550" y="6286500"/>
          <p14:tracePt t="238629" x="4800600" y="6223000"/>
          <p14:tracePt t="238646" x="4800600" y="6184900"/>
          <p14:tracePt t="238663" x="4800600" y="6127750"/>
          <p14:tracePt t="238682" x="4800600" y="6102350"/>
          <p14:tracePt t="238698" x="4794250" y="6096000"/>
          <p14:tracePt t="238715" x="4787900" y="6083300"/>
          <p14:tracePt t="238730" x="4787900" y="6076950"/>
          <p14:tracePt t="238747" x="4781550" y="6070600"/>
          <p14:tracePt t="238779" x="4775200" y="6070600"/>
          <p14:tracePt t="238841" x="4768850" y="6064250"/>
          <p14:tracePt t="239338" x="4768850" y="6057900"/>
          <p14:tracePt t="239379" x="4762500" y="6057900"/>
          <p14:tracePt t="244712" x="4775200" y="6057900"/>
          <p14:tracePt t="244722" x="4800600" y="6057900"/>
          <p14:tracePt t="244734" x="4857750" y="6083300"/>
          <p14:tracePt t="244745" x="4940300" y="6102350"/>
          <p14:tracePt t="244758" x="5003800" y="6121400"/>
          <p14:tracePt t="244775" x="5213350" y="6146800"/>
          <p14:tracePt t="244792" x="5334000" y="6153150"/>
          <p14:tracePt t="244809" x="5549900" y="6165850"/>
          <p14:tracePt t="244825" x="5632450" y="6165850"/>
          <p14:tracePt t="244842" x="5867400" y="6159500"/>
          <p14:tracePt t="244858" x="5956300" y="6159500"/>
          <p14:tracePt t="244874" x="6076950" y="6140450"/>
          <p14:tracePt t="244891" x="6159500" y="6127750"/>
          <p14:tracePt t="244907" x="6178550" y="6121400"/>
          <p14:tracePt t="244924" x="6242050" y="6096000"/>
          <p14:tracePt t="244941" x="6273800" y="6089650"/>
          <p14:tracePt t="244957" x="6305550" y="6076950"/>
          <p14:tracePt t="244974" x="6324600" y="6070600"/>
          <p14:tracePt t="244990" x="6350000" y="6064250"/>
          <p14:tracePt t="245007" x="6388100" y="6038850"/>
          <p14:tracePt t="245024" x="6407150" y="6032500"/>
          <p14:tracePt t="245041" x="6438900" y="6013450"/>
          <p14:tracePt t="245057" x="6451600" y="6007100"/>
          <p14:tracePt t="245060" x="6464300" y="6007100"/>
          <p14:tracePt t="245074" x="6477000" y="6000750"/>
          <p14:tracePt t="245091" x="6489700" y="6000750"/>
          <p14:tracePt t="245107" x="6508750" y="5994400"/>
          <p14:tracePt t="245124" x="6521450" y="5988050"/>
          <p14:tracePt t="245141" x="6527800" y="5988050"/>
          <p14:tracePt t="245173" x="6534150" y="5988050"/>
          <p14:tracePt t="245197" x="6540500" y="5981700"/>
          <p14:tracePt t="245208" x="6546850" y="5975350"/>
          <p14:tracePt t="245224" x="6553200" y="5975350"/>
          <p14:tracePt t="245241" x="6572250" y="5962650"/>
          <p14:tracePt t="245258" x="6584950" y="5949950"/>
          <p14:tracePt t="245275" x="6604000" y="5937250"/>
          <p14:tracePt t="245292" x="6616700" y="5930900"/>
          <p14:tracePt t="245307" x="6635750" y="5918200"/>
          <p14:tracePt t="245324" x="6635750" y="5911850"/>
          <p14:tracePt t="245341" x="6648450" y="5905500"/>
          <p14:tracePt t="245357" x="6654800" y="5905500"/>
          <p14:tracePt t="245374" x="6654800" y="5899150"/>
          <p14:tracePt t="245390" x="6661150" y="5899150"/>
          <p14:tracePt t="245424" x="6667500" y="5899150"/>
          <p14:tracePt t="245441" x="6673850" y="5899150"/>
          <p14:tracePt t="245457" x="6673850" y="5892800"/>
          <p14:tracePt t="245474" x="6686550" y="5892800"/>
          <p14:tracePt t="245492" x="6692900" y="5892800"/>
          <p14:tracePt t="245507" x="6718300" y="5886450"/>
          <p14:tracePt t="245523" x="6737350" y="5873750"/>
          <p14:tracePt t="245540" x="6762750" y="5873750"/>
          <p14:tracePt t="245557" x="6775450" y="5873750"/>
          <p14:tracePt t="245561" x="6788150" y="5873750"/>
          <p14:tracePt t="246065" x="6794500" y="5873750"/>
          <p14:tracePt t="246077" x="6807200" y="5873750"/>
          <p14:tracePt t="246087" x="6826250" y="5873750"/>
          <p14:tracePt t="246098" x="6845300" y="5873750"/>
          <p14:tracePt t="246108" x="6864350" y="5873750"/>
          <p14:tracePt t="246123" x="6883400" y="5873750"/>
          <p14:tracePt t="246140" x="6927850" y="5867400"/>
          <p14:tracePt t="246156" x="6940550" y="5867400"/>
          <p14:tracePt t="246173" x="6978650" y="5854700"/>
          <p14:tracePt t="246190" x="7004050" y="5854700"/>
          <p14:tracePt t="246206" x="7035800" y="5854700"/>
          <p14:tracePt t="246223" x="7048500" y="5854700"/>
          <p14:tracePt t="246239" x="7080250" y="5848350"/>
          <p14:tracePt t="246256" x="7112000" y="5848350"/>
          <p14:tracePt t="246272" x="7124700" y="5848350"/>
          <p14:tracePt t="246289" x="7150100" y="5848350"/>
          <p14:tracePt t="246307" x="7162800" y="5848350"/>
          <p14:tracePt t="246323" x="7181850" y="5848350"/>
          <p14:tracePt t="246340" x="7194550" y="5848350"/>
          <p14:tracePt t="246356" x="7219950" y="5848350"/>
          <p14:tracePt t="246373" x="7251700" y="5848350"/>
          <p14:tracePt t="246389" x="7277100" y="5848350"/>
          <p14:tracePt t="246406" x="7315200" y="5842000"/>
          <p14:tracePt t="246423" x="7334250" y="5835650"/>
          <p14:tracePt t="246439" x="7372350" y="5822950"/>
          <p14:tracePt t="246457" x="7391400" y="5816600"/>
          <p14:tracePt t="246473" x="7416800" y="5810250"/>
          <p14:tracePt t="246489" x="7448550" y="5797550"/>
          <p14:tracePt t="246506" x="7461250" y="5791200"/>
          <p14:tracePt t="246522" x="7505700" y="5772150"/>
          <p14:tracePt t="246541" x="7518400" y="5765800"/>
          <p14:tracePt t="246557" x="7543800" y="5759450"/>
          <p14:tracePt t="246575" x="7556500" y="5759450"/>
          <p14:tracePt t="246590" x="7575550" y="5753100"/>
          <p14:tracePt t="246607" x="7581900" y="5753100"/>
          <p14:tracePt t="246623" x="7588250" y="5753100"/>
          <p14:tracePt t="253643" x="7581900" y="5753100"/>
          <p14:tracePt t="253654" x="7569200" y="5753100"/>
          <p14:tracePt t="253664" x="7543800" y="5753100"/>
          <p14:tracePt t="253674" x="7531100" y="5753100"/>
          <p14:tracePt t="253685" x="7512050" y="5753100"/>
          <p14:tracePt t="253699" x="7493000" y="5753100"/>
          <p14:tracePt t="253716" x="7473950" y="5753100"/>
          <p14:tracePt t="253732" x="7429500" y="5753100"/>
          <p14:tracePt t="253749" x="7404100" y="5753100"/>
          <p14:tracePt t="253782" x="7385050" y="5753100"/>
          <p14:tracePt t="253800" x="7378700" y="5753100"/>
          <p14:tracePt t="253817" x="7359650" y="5759450"/>
          <p14:tracePt t="253833" x="7340600" y="5759450"/>
          <p14:tracePt t="253849" x="7327900" y="5759450"/>
          <p14:tracePt t="253866" x="7302500" y="5765800"/>
          <p14:tracePt t="253883" x="7296150" y="5772150"/>
          <p14:tracePt t="253899" x="7270750" y="5772150"/>
          <p14:tracePt t="253917" x="7264400" y="5778500"/>
          <p14:tracePt t="253933" x="7258050" y="5778500"/>
          <p14:tracePt t="253950" x="7239000" y="5784850"/>
          <p14:tracePt t="253966" x="7232650" y="5784850"/>
          <p14:tracePt t="253984" x="7213600" y="5791200"/>
          <p14:tracePt t="254000" x="7207250" y="5791200"/>
          <p14:tracePt t="254017" x="7194550" y="5797550"/>
          <p14:tracePt t="254034" x="7181850" y="5797550"/>
          <p14:tracePt t="254050" x="7156450" y="5810250"/>
          <p14:tracePt t="254067" x="7131050" y="5816600"/>
          <p14:tracePt t="254083" x="7118350" y="5822950"/>
          <p14:tracePt t="254101" x="7099300" y="5829300"/>
          <p14:tracePt t="254116" x="7092950" y="5829300"/>
          <p14:tracePt t="254133" x="7086600" y="5829300"/>
          <p14:tracePt t="254149" x="7080250" y="5829300"/>
          <p14:tracePt t="254166" x="7073900" y="5829300"/>
          <p14:tracePt t="254183" x="7067550" y="5835650"/>
          <p14:tracePt t="254512" x="7061200" y="5835650"/>
          <p14:tracePt t="254523" x="7048500" y="5835650"/>
          <p14:tracePt t="254534" x="7035800" y="5829300"/>
          <p14:tracePt t="254549" x="7016750" y="5822950"/>
          <p14:tracePt t="254566" x="6965950" y="5803900"/>
          <p14:tracePt t="254583" x="6934200" y="5797550"/>
          <p14:tracePt t="254599" x="6889750" y="5784850"/>
          <p14:tracePt t="254615" x="6864350" y="5784850"/>
          <p14:tracePt t="254633" x="6819900" y="5784850"/>
          <p14:tracePt t="254650" x="6769100" y="5797550"/>
          <p14:tracePt t="254666" x="6737350" y="5810250"/>
          <p14:tracePt t="254683" x="6699250" y="5829300"/>
          <p14:tracePt t="254699" x="6699250" y="5835650"/>
          <p14:tracePt t="254715" x="6686550" y="5867400"/>
          <p14:tracePt t="254733" x="6686550" y="5880100"/>
          <p14:tracePt t="254748" x="6686550" y="5911850"/>
          <p14:tracePt t="254765" x="6711950" y="5930900"/>
          <p14:tracePt t="254781" x="6743700" y="5943600"/>
          <p14:tracePt t="254798" x="6788150" y="5943600"/>
          <p14:tracePt t="254815" x="6819900" y="5943600"/>
          <p14:tracePt t="254831" x="6851650" y="5943600"/>
          <p14:tracePt t="254849" x="6864350" y="5943600"/>
          <p14:tracePt t="254865" x="6870700" y="5930900"/>
          <p14:tracePt t="254882" x="6870700" y="5905500"/>
          <p14:tracePt t="254898" x="6870700" y="5899150"/>
          <p14:tracePt t="254915" x="6870700" y="5886450"/>
          <p14:tracePt t="254932" x="6845300" y="5873750"/>
          <p14:tracePt t="254948" x="6769100" y="5873750"/>
          <p14:tracePt t="254966" x="6711950" y="5873750"/>
          <p14:tracePt t="254981" x="6686550" y="5886450"/>
          <p14:tracePt t="254999" x="6667500" y="5899150"/>
          <p14:tracePt t="255015" x="6667500" y="5905500"/>
          <p14:tracePt t="255031" x="6661150" y="5918200"/>
          <p14:tracePt t="255048" x="6661150" y="5924550"/>
          <p14:tracePt t="255064" x="6661150" y="5930900"/>
          <p14:tracePt t="255081" x="6661150" y="5937250"/>
          <p14:tracePt t="255098" x="6692900" y="5937250"/>
          <p14:tracePt t="255116" x="6731000" y="5937250"/>
          <p14:tracePt t="255132" x="6743700" y="5937250"/>
          <p14:tracePt t="255148" x="6769100" y="5924550"/>
          <p14:tracePt t="255165" x="6775450" y="5924550"/>
          <p14:tracePt t="255182" x="6788150" y="5918200"/>
          <p14:tracePt t="255200" x="6794500" y="5918200"/>
          <p14:tracePt t="256394" x="6800850" y="5924550"/>
          <p14:tracePt t="256405" x="6813550" y="5930900"/>
          <p14:tracePt t="256416" x="6832600" y="5937250"/>
          <p14:tracePt t="256430" x="6845300" y="5943600"/>
          <p14:tracePt t="256447" x="6858000" y="5949950"/>
          <p14:tracePt t="256464" x="6896100" y="5949950"/>
          <p14:tracePt t="256480" x="6934200" y="5949950"/>
          <p14:tracePt t="256497" x="6959600" y="5949950"/>
          <p14:tracePt t="256513" x="6997700" y="5949950"/>
          <p14:tracePt t="256530" x="7016750" y="5949950"/>
          <p14:tracePt t="256547" x="7042150" y="5949950"/>
          <p14:tracePt t="256563" x="7054850" y="5949950"/>
          <p14:tracePt t="256565" x="7061200" y="5949950"/>
          <p14:tracePt t="256580" x="7067550" y="5956300"/>
          <p14:tracePt t="256596" x="7080250" y="5956300"/>
          <p14:tracePt t="256613" x="7092950" y="5956300"/>
          <p14:tracePt t="256630" x="7118350" y="5956300"/>
          <p14:tracePt t="256648" x="7131050" y="5956300"/>
          <p14:tracePt t="256665" x="7169150" y="5956300"/>
          <p14:tracePt t="256680" x="7181850" y="5956300"/>
          <p14:tracePt t="256697" x="7213600" y="5956300"/>
          <p14:tracePt t="256714" x="7239000" y="5956300"/>
          <p14:tracePt t="256731" x="7245350" y="5956300"/>
          <p14:tracePt t="256748" x="7258050" y="5956300"/>
          <p14:tracePt t="256765" x="7264400" y="5956300"/>
          <p14:tracePt t="256798" x="7270750" y="5956300"/>
          <p14:tracePt t="256851" x="7277100" y="5956300"/>
          <p14:tracePt t="256882" x="7283450" y="5956300"/>
          <p14:tracePt t="256903" x="7289800" y="5956300"/>
          <p14:tracePt t="256913" x="7296150" y="5956300"/>
          <p14:tracePt t="256924" x="7302500" y="5956300"/>
          <p14:tracePt t="256945" x="7315200" y="5956300"/>
          <p14:tracePt t="256966" x="7321550" y="5956300"/>
          <p14:tracePt t="256977" x="7327900" y="5956300"/>
          <p14:tracePt t="257000" x="7334250" y="5956300"/>
          <p14:tracePt t="257147" x="7334250" y="5962650"/>
          <p14:tracePt t="257180" x="7327900" y="5962650"/>
          <p14:tracePt t="257190" x="7315200" y="5962650"/>
          <p14:tracePt t="257201" x="7302500" y="5969000"/>
          <p14:tracePt t="257213" x="7283450" y="5969000"/>
          <p14:tracePt t="257230" x="7270750" y="5969000"/>
          <p14:tracePt t="257247" x="7239000" y="5975350"/>
          <p14:tracePt t="257264" x="7213600" y="5975350"/>
          <p14:tracePt t="257280" x="7200900" y="5981700"/>
          <p14:tracePt t="257297" x="7181850" y="5981700"/>
          <p14:tracePt t="257313" x="7169150" y="5981700"/>
          <p14:tracePt t="257330" x="7137400" y="5988050"/>
          <p14:tracePt t="257347" x="7118350" y="5988050"/>
          <p14:tracePt t="257363" x="7086600" y="5988050"/>
          <p14:tracePt t="257380" x="7054850" y="5988050"/>
          <p14:tracePt t="257396" x="7048500" y="5988050"/>
          <p14:tracePt t="257413" x="7029450" y="5988050"/>
          <p14:tracePt t="257429" x="7023100" y="5988050"/>
          <p14:tracePt t="257463" x="7016750" y="5988050"/>
          <p14:tracePt t="257593" x="7016750" y="5994400"/>
          <p14:tracePt t="257623" x="7016750" y="6000750"/>
          <p14:tracePt t="257634" x="7023100" y="6000750"/>
          <p14:tracePt t="257644" x="7029450" y="6000750"/>
          <p14:tracePt t="257656" x="7042150" y="6000750"/>
          <p14:tracePt t="257666" x="7048500" y="6000750"/>
          <p14:tracePt t="257679" x="7061200" y="6007100"/>
          <p14:tracePt t="257695" x="7067550" y="6007100"/>
          <p14:tracePt t="257712" x="7105650" y="6013450"/>
          <p14:tracePt t="257730" x="7143750" y="6019800"/>
          <p14:tracePt t="257747" x="7162800" y="6019800"/>
          <p14:tracePt t="257764" x="7188200" y="6026150"/>
          <p14:tracePt t="257779" x="7200900" y="6026150"/>
          <p14:tracePt t="257796" x="7219950" y="6032500"/>
          <p14:tracePt t="257812" x="7226300" y="6032500"/>
          <p14:tracePt t="259077" x="7232650" y="6032500"/>
          <p14:tracePt t="259087" x="7251700" y="6032500"/>
          <p14:tracePt t="259098" x="7277100" y="6032500"/>
          <p14:tracePt t="259111" x="7340600" y="6045200"/>
          <p14:tracePt t="259128" x="7404100" y="6045200"/>
          <p14:tracePt t="259144" x="7531100" y="6045200"/>
          <p14:tracePt t="259162" x="7696200" y="6038850"/>
          <p14:tracePt t="259178" x="7772400" y="6038850"/>
          <p14:tracePt t="259194" x="7867650" y="6026150"/>
          <p14:tracePt t="259211" x="7886700" y="6026150"/>
          <p14:tracePt t="259229" x="7924800" y="6019800"/>
          <p14:tracePt t="259246" x="7931150" y="6019800"/>
          <p14:tracePt t="259262" x="7937500" y="6013450"/>
          <p14:tracePt t="259279" x="7943850" y="6013450"/>
          <p14:tracePt t="259296" x="7950200" y="6013450"/>
          <p14:tracePt t="259521" x="7956550" y="6013450"/>
          <p14:tracePt t="259658" x="7962900" y="6013450"/>
          <p14:tracePt t="259670" x="7969250" y="6013450"/>
          <p14:tracePt t="259700" x="7981950" y="6013450"/>
          <p14:tracePt t="259712" x="8001000" y="6051550"/>
          <p14:tracePt t="260562" x="8001000" y="6057900"/>
          <p14:tracePt t="260570" x="7988300" y="6064250"/>
          <p14:tracePt t="260580" x="7969250" y="6070600"/>
          <p14:tracePt t="260594" x="7956550" y="6076950"/>
          <p14:tracePt t="260610" x="7937500" y="6076950"/>
          <p14:tracePt t="260627" x="7893050" y="6083300"/>
          <p14:tracePt t="260643" x="7842250" y="6089650"/>
          <p14:tracePt t="260660" x="7823200" y="6089650"/>
          <p14:tracePt t="260676" x="7785100" y="6089650"/>
          <p14:tracePt t="260694" x="7759700" y="6089650"/>
          <p14:tracePt t="260711" x="7747000" y="6089650"/>
          <p14:tracePt t="260726" x="7740650" y="6089650"/>
          <p14:tracePt t="260743" x="7727950" y="6089650"/>
          <p14:tracePt t="260760" x="7721600" y="6089650"/>
          <p14:tracePt t="260793" x="7715250" y="6089650"/>
          <p14:tracePt t="260813" x="7708900" y="6089650"/>
          <p14:tracePt t="260826" x="7702550" y="6089650"/>
          <p14:tracePt t="260845" x="7683500" y="6089650"/>
          <p14:tracePt t="260861" x="7626350" y="6134100"/>
          <p14:tracePt t="260878" x="7512050" y="6242050"/>
          <p14:tracePt t="260894" x="7454900" y="6280150"/>
          <p14:tracePt t="260911" x="7366000" y="6330950"/>
          <p14:tracePt t="260928" x="7340600" y="6343650"/>
          <p14:tracePt t="260943" x="7302500" y="6369050"/>
          <p14:tracePt t="260959" x="7289800" y="6369050"/>
          <p14:tracePt t="260976" x="7270750" y="6369050"/>
          <p14:tracePt t="260993" x="7264400" y="6369050"/>
          <p14:tracePt t="261009" x="7258050" y="6369050"/>
          <p14:tracePt t="261142" x="7258050" y="6375400"/>
          <p14:tracePt t="262062" x="7251700" y="6381750"/>
          <p14:tracePt t="262074" x="7245350" y="6388100"/>
          <p14:tracePt t="262085" x="7239000" y="6394450"/>
          <p14:tracePt t="262095" x="7232650" y="6394450"/>
          <p14:tracePt t="262110" x="7226300" y="6400800"/>
          <p14:tracePt t="262127" x="7219950" y="6400800"/>
          <p14:tracePt t="262143" x="7213600" y="6407150"/>
          <p14:tracePt t="262160" x="7207250" y="6407150"/>
          <p14:tracePt t="262176" x="7200900" y="6407150"/>
          <p14:tracePt t="262192" x="7188200" y="6407150"/>
          <p14:tracePt t="262210" x="7181850" y="6407150"/>
          <p14:tracePt t="262262" x="7175500" y="6407150"/>
          <p14:tracePt t="262272" x="7162800" y="6407150"/>
          <p14:tracePt t="262283" x="7156450" y="6407150"/>
          <p14:tracePt t="262294" x="7143750" y="6413500"/>
          <p14:tracePt t="262308" x="7131050" y="6413500"/>
          <p14:tracePt t="262325" x="7124700" y="6413500"/>
          <p14:tracePt t="262341" x="7118350" y="6413500"/>
          <p14:tracePt t="262358" x="7105650" y="6413500"/>
          <p14:tracePt t="262391" x="7099300" y="6413500"/>
          <p14:tracePt t="262421" x="7092950" y="6413500"/>
          <p14:tracePt t="262474" x="7086600" y="6413500"/>
          <p14:tracePt t="262497" x="7080250" y="6413500"/>
          <p14:tracePt t="262507" x="7073900" y="6419850"/>
          <p14:tracePt t="262518" x="7061200" y="6419850"/>
          <p14:tracePt t="262528" x="7054850" y="6419850"/>
          <p14:tracePt t="262542" x="7048500" y="6419850"/>
          <p14:tracePt t="262571" x="7042150" y="6419850"/>
          <p14:tracePt t="262623" x="7035800" y="6419850"/>
          <p14:tracePt t="262782" x="7029450" y="6419850"/>
          <p14:tracePt t="262813" x="7023100" y="6419850"/>
          <p14:tracePt t="262825" x="7016750" y="6419850"/>
          <p14:tracePt t="262835" x="7010400" y="6426200"/>
          <p14:tracePt t="262856" x="6997700" y="6432550"/>
          <p14:tracePt t="262866" x="6985000" y="6432550"/>
          <p14:tracePt t="262877" x="6972300" y="6438900"/>
          <p14:tracePt t="262892" x="6959600" y="6445250"/>
          <p14:tracePt t="262908" x="6915150" y="6451600"/>
          <p14:tracePt t="262925" x="6902450" y="6451600"/>
          <p14:tracePt t="262941" x="6870700" y="6457950"/>
          <p14:tracePt t="262958" x="6864350" y="6457950"/>
          <p14:tracePt t="262974" x="6845300" y="6457950"/>
          <p14:tracePt t="263008" x="6832600" y="6457950"/>
          <p14:tracePt t="263025" x="6826250" y="6457950"/>
          <p14:tracePt t="263041" x="6819900" y="6457950"/>
          <p14:tracePt t="263059" x="6813550" y="6457950"/>
          <p14:tracePt t="263079" x="6807200" y="6457950"/>
          <p14:tracePt t="263092" x="6800850" y="6457950"/>
          <p14:tracePt t="263109" x="6794500" y="6457950"/>
          <p14:tracePt t="263125" x="6788150" y="6457950"/>
          <p14:tracePt t="263142" x="6775450" y="6457950"/>
          <p14:tracePt t="263175" x="6769100" y="6457950"/>
          <p14:tracePt t="263191" x="6762750" y="6457950"/>
          <p14:tracePt t="263209" x="6756400" y="6457950"/>
          <p14:tracePt t="263227" x="6756400" y="6451600"/>
          <p14:tracePt t="263248" x="6756400" y="6445250"/>
          <p14:tracePt t="263268" x="6756400" y="6438900"/>
          <p14:tracePt t="263279" x="6762750" y="6432550"/>
          <p14:tracePt t="263291" x="6788150" y="6426200"/>
          <p14:tracePt t="263307" x="6832600" y="6413500"/>
          <p14:tracePt t="263324" x="6902450" y="6407150"/>
          <p14:tracePt t="263340" x="6921500" y="6407150"/>
          <p14:tracePt t="263357" x="6953250" y="6407150"/>
          <p14:tracePt t="263374" x="6972300" y="6407150"/>
          <p14:tracePt t="263392" x="6978650" y="6407150"/>
          <p14:tracePt t="263408" x="6978650" y="6419850"/>
          <p14:tracePt t="263441" x="6978650" y="6451600"/>
          <p14:tracePt t="263457" x="6978650" y="6464300"/>
          <p14:tracePt t="263474" x="6934200" y="6483350"/>
          <p14:tracePt t="263491" x="6896100" y="6496050"/>
          <p14:tracePt t="263507" x="6883400" y="6496050"/>
          <p14:tracePt t="263524" x="6864350" y="6496050"/>
          <p14:tracePt t="263541" x="6858000" y="6496050"/>
          <p14:tracePt t="263557" x="6858000" y="6470650"/>
          <p14:tracePt t="263574" x="6864350" y="6445250"/>
          <p14:tracePt t="263591" x="6889750" y="6407150"/>
          <p14:tracePt t="266001" x="6889750" y="6400800"/>
          <p14:tracePt t="266020" x="6889750" y="6388100"/>
          <p14:tracePt t="266031" x="6883400" y="6362700"/>
          <p14:tracePt t="266042" x="6870700" y="6343650"/>
          <p14:tracePt t="266056" x="6864350" y="6311900"/>
          <p14:tracePt t="266073" x="6838950" y="6254750"/>
          <p14:tracePt t="266089" x="6826250" y="6235700"/>
          <p14:tracePt t="266105" x="6819900" y="6210300"/>
          <p14:tracePt t="266123" x="6813550" y="6197600"/>
          <p14:tracePt t="266139" x="6807200" y="6178550"/>
          <p14:tracePt t="266172" x="6794500" y="6165850"/>
          <p14:tracePt t="266189" x="6788150" y="6153150"/>
          <p14:tracePt t="266204" x="6781800" y="6140450"/>
          <p14:tracePt t="266222" x="6756400" y="6127750"/>
          <p14:tracePt t="266239" x="6743700" y="6127750"/>
          <p14:tracePt t="266256" x="6724650" y="6127750"/>
          <p14:tracePt t="266272" x="6718300" y="6127750"/>
          <p14:tracePt t="266289" x="6705600" y="6127750"/>
          <p14:tracePt t="266305" x="6699250" y="6127750"/>
          <p14:tracePt t="266321" x="6692900" y="6127750"/>
          <p14:tracePt t="266340" x="6680200" y="6127750"/>
          <p14:tracePt t="266356" x="6673850" y="6140450"/>
          <p14:tracePt t="266372" x="6661150" y="6153150"/>
          <p14:tracePt t="266405" x="6654800" y="6153150"/>
          <p14:tracePt t="266423" x="6654800" y="6165850"/>
          <p14:tracePt t="266439" x="6648450" y="6172200"/>
          <p14:tracePt t="266455" x="6642100" y="6184900"/>
          <p14:tracePt t="266473" x="6635750" y="6184900"/>
          <p14:tracePt t="266489" x="6623050" y="6191250"/>
          <p14:tracePt t="266507" x="6616700" y="6203950"/>
          <p14:tracePt t="266521" x="6604000" y="6203950"/>
          <p14:tracePt t="266538" x="6584950" y="6216650"/>
          <p14:tracePt t="266554" x="6572250" y="6223000"/>
          <p14:tracePt t="266571" x="6546850" y="6235700"/>
          <p14:tracePt t="266587" x="6534150" y="6242050"/>
          <p14:tracePt t="266604" x="6515100" y="6248400"/>
          <p14:tracePt t="266621" x="6508750" y="6254750"/>
          <p14:tracePt t="266638" x="6496050" y="6254750"/>
          <p14:tracePt t="266655" x="6496050" y="6261100"/>
          <p14:tracePt t="266671" x="6489700" y="6261100"/>
          <p14:tracePt t="266709" x="6483350" y="6261100"/>
          <p14:tracePt t="266730" x="6477000" y="6267450"/>
          <p14:tracePt t="266740" x="6470650" y="6280150"/>
          <p14:tracePt t="266755" x="6464300" y="6292850"/>
          <p14:tracePt t="266772" x="6451600" y="6318250"/>
          <p14:tracePt t="266788" x="6445250" y="6337300"/>
          <p14:tracePt t="266805" x="6438900" y="6356350"/>
          <p14:tracePt t="266822" x="6432550" y="6356350"/>
          <p14:tracePt t="266839" x="6432550" y="6369050"/>
          <p14:tracePt t="266872" x="6432550" y="6375400"/>
          <p14:tracePt t="266899" x="6445250" y="6381750"/>
          <p14:tracePt t="266910" x="6464300" y="6381750"/>
          <p14:tracePt t="266922" x="6477000" y="6381750"/>
          <p14:tracePt t="266939" x="6489700" y="6381750"/>
          <p14:tracePt t="266955" x="6508750" y="6381750"/>
          <p14:tracePt t="267036" x="6508750" y="6388100"/>
          <p14:tracePt t="267058" x="6502400" y="6394450"/>
          <p14:tracePt t="267067" x="6489700" y="6400800"/>
          <p14:tracePt t="267078" x="6464300" y="6400800"/>
          <p14:tracePt t="267090" x="6445250" y="6407150"/>
          <p14:tracePt t="267104" x="6426200" y="6407150"/>
          <p14:tracePt t="267121" x="6394450" y="6419850"/>
          <p14:tracePt t="267137" x="6381750" y="6419850"/>
          <p14:tracePt t="267154" x="6362700" y="6426200"/>
          <p14:tracePt t="267171" x="6356350" y="6426200"/>
          <p14:tracePt t="267188" x="6343650" y="6432550"/>
          <p14:tracePt t="267220" x="6330950" y="6438900"/>
          <p14:tracePt t="267237" x="6318250" y="6445250"/>
          <p14:tracePt t="267254" x="6311900" y="6451600"/>
          <p14:tracePt t="267270" x="6305550" y="6457950"/>
          <p14:tracePt t="267304" x="6299200" y="6464300"/>
          <p14:tracePt t="267321" x="6292850" y="6464300"/>
          <p14:tracePt t="267337" x="6292850" y="6470650"/>
          <p14:tracePt t="267354" x="6286500" y="6477000"/>
          <p14:tracePt t="267387" x="6286500" y="6483350"/>
          <p14:tracePt t="267404" x="6292850" y="6489700"/>
          <p14:tracePt t="267421" x="6324600" y="6489700"/>
          <p14:tracePt t="267437" x="6356350" y="6489700"/>
          <p14:tracePt t="267454" x="6394450" y="6489700"/>
          <p14:tracePt t="267470" x="6419850" y="6483350"/>
          <p14:tracePt t="267487" x="6426200" y="6483350"/>
          <p14:tracePt t="267504" x="6432550" y="6470650"/>
          <p14:tracePt t="267537" x="6426200" y="6451600"/>
          <p14:tracePt t="267554" x="6362700" y="6432550"/>
          <p14:tracePt t="267570" x="6311900" y="6419850"/>
          <p14:tracePt t="267587" x="6242050" y="6419850"/>
          <p14:tracePt t="267603" x="6216650" y="6419850"/>
          <p14:tracePt t="267620" x="6184900" y="6419850"/>
          <p14:tracePt t="267637" x="6172200" y="6419850"/>
          <p14:tracePt t="267653" x="6159500" y="6438900"/>
          <p14:tracePt t="267671" x="6159500" y="6457950"/>
          <p14:tracePt t="267688" x="6159500" y="6483350"/>
          <p14:tracePt t="267706" x="6159500" y="6496050"/>
          <p14:tracePt t="268956" x="6146800" y="6496050"/>
          <p14:tracePt t="268967" x="6134100" y="6496050"/>
          <p14:tracePt t="268977" x="6121400" y="6496050"/>
          <p14:tracePt t="268987" x="6115050" y="6496050"/>
          <p14:tracePt t="269002" x="6102350" y="6496050"/>
          <p14:tracePt t="269019" x="6076950" y="6496050"/>
          <p14:tracePt t="269036" x="6064250" y="6496050"/>
          <p14:tracePt t="269052" x="6045200" y="6496050"/>
          <p14:tracePt t="269069" x="6032500" y="6496050"/>
          <p14:tracePt t="269086" x="6013450" y="6502400"/>
          <p14:tracePt t="269103" x="6007100" y="6515100"/>
          <p14:tracePt t="269119" x="6000750" y="6540500"/>
          <p14:tracePt t="269136" x="6000750" y="6559550"/>
          <p14:tracePt t="269152" x="6007100" y="6565900"/>
          <p14:tracePt t="269169" x="6032500" y="6591300"/>
          <p14:tracePt t="269186" x="6051550" y="6591300"/>
          <p14:tracePt t="269202" x="6096000" y="6591300"/>
          <p14:tracePt t="269219" x="6121400" y="6565900"/>
          <p14:tracePt t="269235" x="6134100" y="6534150"/>
          <p14:tracePt t="269252" x="6153150" y="6477000"/>
          <p14:tracePt t="269269" x="6153150" y="6451600"/>
          <p14:tracePt t="269286" x="6146800" y="6413500"/>
          <p14:tracePt t="269303" x="6121400" y="6407150"/>
          <p14:tracePt t="269319" x="6057900" y="6407150"/>
          <p14:tracePt t="269340" x="6000750" y="6432550"/>
          <p14:tracePt t="269353" x="5988050" y="6464300"/>
          <p14:tracePt t="269368" x="5981700" y="6521450"/>
          <p14:tracePt t="269385" x="5981700" y="6546850"/>
          <p14:tracePt t="269402" x="5981700" y="6559550"/>
          <p14:tracePt t="269419" x="6000750" y="6565900"/>
          <p14:tracePt t="269435" x="6026150" y="6565900"/>
          <p14:tracePt t="273241" x="6026150" y="6559550"/>
          <p14:tracePt t="273252" x="6026150" y="6540500"/>
          <p14:tracePt t="273263" x="6026150" y="6515100"/>
          <p14:tracePt t="273273" x="6032500" y="6483350"/>
          <p14:tracePt t="273285" x="6032500" y="6470650"/>
          <p14:tracePt t="273298" x="6038850" y="6451600"/>
          <p14:tracePt t="273315" x="6070600" y="6413500"/>
          <p14:tracePt t="273332" x="6076950" y="6400800"/>
          <p14:tracePt t="273350" x="6102350" y="6375400"/>
          <p14:tracePt t="273366" x="6115050" y="6362700"/>
          <p14:tracePt t="273383" x="6146800" y="6350000"/>
          <p14:tracePt t="273400" x="6165850" y="6337300"/>
          <p14:tracePt t="273415" x="6172200" y="6337300"/>
          <p14:tracePt t="273432" x="6178550" y="6337300"/>
          <p14:tracePt t="273449" x="6184900" y="6330950"/>
          <p14:tracePt t="274384" x="6191250" y="6330950"/>
          <p14:tracePt t="276160" x="6191250" y="6324600"/>
          <p14:tracePt t="276170" x="6191250" y="6311900"/>
          <p14:tracePt t="276181" x="6184900" y="6292850"/>
          <p14:tracePt t="276195" x="6178550" y="6273800"/>
          <p14:tracePt t="276213" x="6172200" y="6229350"/>
          <p14:tracePt t="276230" x="6172200" y="6210300"/>
          <p14:tracePt t="276246" x="6172200" y="6134100"/>
          <p14:tracePt t="276263" x="6172200" y="6115050"/>
          <p14:tracePt t="276280" x="6210300" y="6051550"/>
          <p14:tracePt t="276296" x="6248400" y="6007100"/>
          <p14:tracePt t="276313" x="6305550" y="5937250"/>
          <p14:tracePt t="276330" x="6375400" y="5854700"/>
          <p14:tracePt t="276347" x="6438900" y="5803900"/>
          <p14:tracePt t="276362" x="6527800" y="5740400"/>
          <p14:tracePt t="276379" x="6578600" y="5727700"/>
          <p14:tracePt t="276396" x="6642100" y="5708650"/>
          <p14:tracePt t="276413" x="6667500" y="5708650"/>
          <p14:tracePt t="276429" x="6699250" y="5708650"/>
          <p14:tracePt t="276446" x="6718300" y="5708650"/>
          <p14:tracePt t="276462" x="6731000" y="5734050"/>
          <p14:tracePt t="276479" x="6756400" y="5842000"/>
          <p14:tracePt t="276495" x="6769100" y="5911850"/>
          <p14:tracePt t="276512" x="6775450" y="6013450"/>
          <p14:tracePt t="276529" x="6775450" y="6045200"/>
          <p14:tracePt t="276546" x="6775450" y="6102350"/>
          <p14:tracePt t="276562" x="6762750" y="6146800"/>
          <p14:tracePt t="276579" x="6750050" y="6159500"/>
          <p14:tracePt t="276597" x="6686550" y="6191250"/>
          <p14:tracePt t="276679" x="6711950" y="6178550"/>
          <p14:tracePt t="276689" x="6762750" y="6172200"/>
          <p14:tracePt t="276700" x="6819900" y="6165850"/>
          <p14:tracePt t="276712" x="6870700" y="6153150"/>
          <p14:tracePt t="276729" x="6959600" y="6153150"/>
          <p14:tracePt t="276746" x="7105650" y="6134100"/>
          <p14:tracePt t="276764" x="7194550" y="6115050"/>
          <p14:tracePt t="276780" x="7226300" y="6108700"/>
          <p14:tracePt t="276797" x="7283450" y="6096000"/>
          <p14:tracePt t="276812" x="7308850" y="6089650"/>
          <p14:tracePt t="276829" x="7359650" y="6076950"/>
          <p14:tracePt t="276846" x="7372350" y="6070600"/>
          <p14:tracePt t="276862" x="7385050" y="6064250"/>
          <p14:tracePt t="276879" x="7391400" y="6064250"/>
          <p14:tracePt t="276895" x="7391400" y="6057900"/>
          <p14:tracePt t="276912" x="7397750" y="6057900"/>
          <p14:tracePt t="277018" x="7404100" y="6057900"/>
          <p14:tracePt t="277081" x="7410450" y="6057900"/>
          <p14:tracePt t="277093" x="7410450" y="6051550"/>
          <p14:tracePt t="277103" x="7416800" y="6045200"/>
          <p14:tracePt t="277115" x="7423150" y="6038850"/>
          <p14:tracePt t="277129" x="7429500" y="6026150"/>
          <p14:tracePt t="277145" x="7442200" y="5994400"/>
          <p14:tracePt t="277161" x="7448550" y="5981700"/>
          <p14:tracePt t="277178" x="7461250" y="5962650"/>
          <p14:tracePt t="277195" x="7461250" y="5956300"/>
          <p14:tracePt t="277211" x="7461250" y="5949950"/>
          <p14:tracePt t="277244" x="7461250" y="5943600"/>
          <p14:tracePt t="277294" x="7461250" y="5937250"/>
          <p14:tracePt t="277537" x="7454900" y="5930900"/>
          <p14:tracePt t="277547" x="7435850" y="5924550"/>
          <p14:tracePt t="277558" x="7416800" y="5911850"/>
          <p14:tracePt t="277569" x="7391400" y="5911850"/>
          <p14:tracePt t="277581" x="7378700" y="5905500"/>
          <p14:tracePt t="277595" x="7359650" y="5905500"/>
          <p14:tracePt t="277612" x="7334250" y="5905500"/>
          <p14:tracePt t="277629" x="7327900" y="5905500"/>
          <p14:tracePt t="277663" x="7327900" y="5899150"/>
          <p14:tracePt t="278648" x="7321550" y="5899150"/>
          <p14:tracePt t="278679" x="7315200" y="5899150"/>
          <p14:tracePt t="278722" x="7308850" y="5899150"/>
          <p14:tracePt t="278744" x="7302500" y="5899150"/>
          <p14:tracePt t="278754" x="7302500" y="5905500"/>
          <p14:tracePt t="278775" x="7296150" y="5905500"/>
          <p14:tracePt t="278786" x="7289800" y="5905500"/>
          <p14:tracePt t="278796" x="7289800" y="5911850"/>
          <p14:tracePt t="278811" x="7283450" y="5911850"/>
          <p14:tracePt t="278828" x="7270750" y="5918200"/>
          <p14:tracePt t="278845" x="7264400" y="5924550"/>
          <p14:tracePt t="278861" x="7239000" y="5937250"/>
          <p14:tracePt t="278877" x="7232650" y="5937250"/>
          <p14:tracePt t="278893" x="7207250" y="5949950"/>
          <p14:tracePt t="278910" x="7188200" y="5956300"/>
          <p14:tracePt t="286787" x="7131050" y="5956300"/>
          <p14:tracePt t="286798" x="7004050" y="5956300"/>
          <p14:tracePt t="286809" x="6731000" y="5949950"/>
          <p14:tracePt t="286820" x="6337300" y="5911850"/>
          <p14:tracePt t="286836" x="5803900" y="5816600"/>
          <p14:tracePt t="286852" x="4730750" y="5549900"/>
          <p14:tracePt t="286869" x="4292600" y="5422900"/>
          <p14:tracePt t="286887" x="3397250" y="5207000"/>
          <p14:tracePt t="286904" x="3111500" y="5124450"/>
          <p14:tracePt t="286920" x="2692400" y="5003800"/>
          <p14:tracePt t="287296" x="2686050" y="5003800"/>
          <p14:tracePt t="287306" x="2679700" y="5010150"/>
          <p14:tracePt t="287317" x="2673350" y="5029200"/>
          <p14:tracePt t="287328" x="2667000" y="5048250"/>
          <p14:tracePt t="287338" x="2660650" y="5073650"/>
          <p14:tracePt t="287352" x="2654300" y="5092700"/>
          <p14:tracePt t="287371" x="2647950" y="5105400"/>
          <p14:tracePt t="287387" x="2641600" y="5130800"/>
          <p14:tracePt t="287403" x="2628900" y="5168900"/>
          <p14:tracePt t="287419" x="2616200" y="5200650"/>
          <p14:tracePt t="287436" x="2597150" y="5264150"/>
          <p14:tracePt t="287454" x="2584450" y="5314950"/>
          <p14:tracePt t="287470" x="2559050" y="5397500"/>
          <p14:tracePt t="287487" x="2552700" y="5448300"/>
          <p14:tracePt t="287504" x="2552700" y="5467350"/>
          <p14:tracePt t="287519" x="2552700" y="5524500"/>
          <p14:tracePt t="287536" x="2552700" y="5537200"/>
          <p14:tracePt t="287552" x="2552700" y="5562600"/>
          <p14:tracePt t="287569" x="2552700" y="5575300"/>
          <p14:tracePt t="287571" x="2571750" y="5588000"/>
          <p14:tracePt t="287585" x="2584450" y="5600700"/>
          <p14:tracePt t="287603" x="2609850" y="5619750"/>
          <p14:tracePt t="287619" x="2628900" y="5632450"/>
          <p14:tracePt t="287635" x="2647950" y="5638800"/>
          <p14:tracePt t="287652" x="2660650" y="5645150"/>
          <p14:tracePt t="287669" x="2673350" y="5645150"/>
          <p14:tracePt t="287774" x="2660650" y="5645150"/>
          <p14:tracePt t="287784" x="2635250" y="5638800"/>
          <p14:tracePt t="287795" x="2616200" y="5638800"/>
          <p14:tracePt t="287805" x="2590800" y="5638800"/>
          <p14:tracePt t="287819" x="2571750" y="5638800"/>
          <p14:tracePt t="287836" x="2527300" y="5664200"/>
          <p14:tracePt t="287852" x="2514600" y="5676900"/>
          <p14:tracePt t="287868" x="2482850" y="5715000"/>
          <p14:tracePt t="287885" x="2476500" y="5734050"/>
          <p14:tracePt t="287901" x="2463800" y="5759450"/>
          <p14:tracePt t="287918" x="2463800" y="5772150"/>
          <p14:tracePt t="287935" x="2463800" y="5810250"/>
          <p14:tracePt t="287952" x="2470150" y="5848350"/>
          <p14:tracePt t="287968" x="2476500" y="5861050"/>
          <p14:tracePt t="287985" x="2514600" y="5880100"/>
          <p14:tracePt t="288002" x="2527300" y="5892800"/>
          <p14:tracePt t="288018" x="2559050" y="5905500"/>
          <p14:tracePt t="288035" x="2571750" y="5905500"/>
          <p14:tracePt t="288051" x="2584450" y="5911850"/>
          <p14:tracePt t="288068" x="2590800" y="5911850"/>
          <p14:tracePt t="288100" x="2597150" y="5911850"/>
          <p14:tracePt t="288322" x="2590800" y="5911850"/>
          <p14:tracePt t="288344" x="2584450" y="5911850"/>
          <p14:tracePt t="288354" x="2578100" y="5911850"/>
          <p14:tracePt t="288364" x="2571750" y="5911850"/>
          <p14:tracePt t="288387" x="2565400" y="5911850"/>
          <p14:tracePt t="288429" x="2559050" y="5911850"/>
          <p14:tracePt t="288451" x="2552700" y="5911850"/>
          <p14:tracePt t="288472" x="2546350" y="5911850"/>
          <p14:tracePt t="288483" x="2540000" y="5911850"/>
          <p14:tracePt t="288493" x="2533650" y="5911850"/>
          <p14:tracePt t="288503" x="2527300" y="5911850"/>
          <p14:tracePt t="288518" x="2520950" y="5911850"/>
          <p14:tracePt t="288536" x="2501900" y="5911850"/>
          <p14:tracePt t="288553" x="2495550" y="5911850"/>
          <p14:tracePt t="288569" x="2489200" y="5905500"/>
          <p14:tracePt t="288586" x="2482850" y="5905500"/>
          <p14:tracePt t="290929" x="2489200" y="5905500"/>
          <p14:tracePt t="290940" x="2501900" y="5899150"/>
          <p14:tracePt t="290951" x="2514600" y="5899150"/>
          <p14:tracePt t="290966" x="2527300" y="5899150"/>
          <p14:tracePt t="290983" x="2571750" y="5892800"/>
          <p14:tracePt t="290999" x="2590800" y="5892800"/>
          <p14:tracePt t="291016" x="2622550" y="5892800"/>
          <p14:tracePt t="291033" x="2635250" y="5892800"/>
          <p14:tracePt t="291049" x="2667000" y="5892800"/>
          <p14:tracePt t="291066" x="2679700" y="5892800"/>
          <p14:tracePt t="291067" x="2692400" y="5892800"/>
          <p14:tracePt t="291082" x="2705100" y="5892800"/>
          <p14:tracePt t="291099" x="2724150" y="5899150"/>
          <p14:tracePt t="291116" x="2730500" y="5899150"/>
          <p14:tracePt t="291133" x="2768600" y="5911850"/>
          <p14:tracePt t="291149" x="2781300" y="5918200"/>
          <p14:tracePt t="291165" x="2806700" y="5930900"/>
          <p14:tracePt t="291182" x="2819400" y="5930900"/>
          <p14:tracePt t="291199" x="2844800" y="5930900"/>
          <p14:tracePt t="291217" x="2857500" y="5930900"/>
          <p14:tracePt t="291232" x="2863850" y="5930900"/>
          <p14:tracePt t="291249" x="2870200" y="5930900"/>
          <p14:tracePt t="291681" x="2876550" y="5937250"/>
          <p14:tracePt t="291692" x="2895600" y="5943600"/>
          <p14:tracePt t="291702" x="2921000" y="5949950"/>
          <p14:tracePt t="291715" x="2978150" y="5969000"/>
          <p14:tracePt t="291732" x="3035300" y="5981700"/>
          <p14:tracePt t="291749" x="3200400" y="6000750"/>
          <p14:tracePt t="291766" x="3390900" y="6007100"/>
          <p14:tracePt t="291782" x="3467100" y="6007100"/>
          <p14:tracePt t="291799" x="3606800" y="6007100"/>
          <p14:tracePt t="291815" x="3670300" y="6007100"/>
          <p14:tracePt t="291832" x="3765550" y="6007100"/>
          <p14:tracePt t="291849" x="3803650" y="6007100"/>
          <p14:tracePt t="291865" x="3854450" y="6007100"/>
          <p14:tracePt t="291882" x="3873500" y="6013450"/>
          <p14:tracePt t="291898" x="3879850" y="6013450"/>
          <p14:tracePt t="291915" x="3886200" y="6013450"/>
          <p14:tracePt t="291931" x="3892550" y="6013450"/>
          <p14:tracePt t="291969" x="3898900" y="6013450"/>
          <p14:tracePt t="291990" x="3905250" y="6019800"/>
          <p14:tracePt t="292003" x="3911600" y="6019800"/>
          <p14:tracePt t="292015" x="3911600" y="6026150"/>
          <p14:tracePt t="292031" x="3930650" y="6038850"/>
          <p14:tracePt t="292048" x="3949700" y="6038850"/>
          <p14:tracePt t="292065" x="4006850" y="6051550"/>
          <p14:tracePt t="292082" x="4044950" y="6057900"/>
          <p14:tracePt t="292098" x="4140200" y="6070600"/>
          <p14:tracePt t="292115" x="4279900" y="6070600"/>
          <p14:tracePt t="292131" x="4356100" y="6070600"/>
          <p14:tracePt t="292148" x="4495800" y="6070600"/>
          <p14:tracePt t="292164" x="4546600" y="6070600"/>
          <p14:tracePt t="292181" x="4597400" y="6064250"/>
          <p14:tracePt t="292200" x="4616450" y="6064250"/>
          <p14:tracePt t="292217" x="4641850" y="6051550"/>
          <p14:tracePt t="292624" x="4654550" y="6051550"/>
          <p14:tracePt t="292634" x="4667250" y="6051550"/>
          <p14:tracePt t="292646" x="4699000" y="6051550"/>
          <p14:tracePt t="292657" x="4737100" y="6051550"/>
          <p14:tracePt t="292667" x="4775200" y="6038850"/>
          <p14:tracePt t="292681" x="4832350" y="6032500"/>
          <p14:tracePt t="292698" x="5022850" y="6000750"/>
          <p14:tracePt t="292714" x="5124450" y="5981700"/>
          <p14:tracePt t="292731" x="5321300" y="5949950"/>
          <p14:tracePt t="292748" x="5480050" y="5924550"/>
          <p14:tracePt t="292764" x="5683250" y="5905500"/>
          <p14:tracePt t="292782" x="5753100" y="5905500"/>
          <p14:tracePt t="292798" x="5829300" y="5905500"/>
          <p14:tracePt t="292815" x="5892800" y="5905500"/>
          <p14:tracePt t="292831" x="5924550" y="5905500"/>
          <p14:tracePt t="292848" x="5975350" y="5905500"/>
          <p14:tracePt t="292864" x="5994400" y="5905500"/>
          <p14:tracePt t="292881" x="6026150" y="5905500"/>
          <p14:tracePt t="292897" x="6038850" y="5905500"/>
          <p14:tracePt t="292914" x="6064250" y="5911850"/>
          <p14:tracePt t="292931" x="6070600" y="5918200"/>
          <p14:tracePt t="292948" x="6076950" y="5918200"/>
          <p14:tracePt t="293005" x="6083300" y="5918200"/>
          <p14:tracePt t="293026" x="6089650" y="5918200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A6A53D-1FE8-439D-A26B-80F6D3D2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90" y="332656"/>
            <a:ext cx="4104726" cy="63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extLst>
    <p:ext uri="{3A86A75C-4F4B-4683-9AE1-C65F6400EC91}">
      <p14:laserTraceLst xmlns:p14="http://schemas.microsoft.com/office/powerpoint/2010/main">
        <p14:tracePtLst>
          <p14:tracePt t="99999" x="5124450" y="3759200"/>
          <p14:tracePt t="100010" x="5048250" y="3759200"/>
          <p14:tracePt t="100020" x="4972050" y="3759200"/>
          <p14:tracePt t="100033" x="4908550" y="3746500"/>
          <p14:tracePt t="100050" x="4864100" y="3727450"/>
          <p14:tracePt t="100067" x="4806950" y="3695700"/>
          <p14:tracePt t="100083" x="4787900" y="3670300"/>
          <p14:tracePt t="100100" x="4749800" y="3625850"/>
          <p14:tracePt t="100117" x="4730750" y="3568700"/>
          <p14:tracePt t="100133" x="4724400" y="3543300"/>
          <p14:tracePt t="100150" x="4705350" y="3492500"/>
          <p14:tracePt t="100167" x="4699000" y="3479800"/>
          <p14:tracePt t="100183" x="4699000" y="3467100"/>
          <p14:tracePt t="100200" x="4692650" y="3454400"/>
          <p14:tracePt t="100217" x="4692650" y="3435350"/>
          <p14:tracePt t="100233" x="4686300" y="3409950"/>
          <p14:tracePt t="100250" x="4686300" y="3403600"/>
          <p14:tracePt t="100267" x="4686300" y="3378200"/>
          <p14:tracePt t="100283" x="4686300" y="3371850"/>
          <p14:tracePt t="100300" x="4686300" y="3359150"/>
          <p14:tracePt t="100319" x="4686300" y="3340100"/>
          <p14:tracePt t="100351" x="4686300" y="3321050"/>
          <p14:tracePt t="100385" x="4686300" y="3314700"/>
          <p14:tracePt t="100401" x="4686300" y="3308350"/>
          <p14:tracePt t="100416" x="4686300" y="3295650"/>
          <p14:tracePt t="100450" x="4686300" y="3282950"/>
          <p14:tracePt t="100498" x="4679950" y="3276600"/>
          <p14:tracePt t="100519" x="4679950" y="3270250"/>
          <p14:tracePt t="100529" x="4673600" y="3270250"/>
          <p14:tracePt t="100540" x="4660900" y="3263900"/>
          <p14:tracePt t="100551" x="4654550" y="3263900"/>
          <p14:tracePt t="100566" x="4641850" y="3263900"/>
          <p14:tracePt t="100583" x="4610100" y="3257550"/>
          <p14:tracePt t="100600" x="4597400" y="3257550"/>
          <p14:tracePt t="100616" x="4565650" y="3251200"/>
          <p14:tracePt t="100633" x="4552950" y="3251200"/>
          <p14:tracePt t="100650" x="4508500" y="3251200"/>
          <p14:tracePt t="100666" x="4489450" y="3251200"/>
          <p14:tracePt t="100683" x="4451350" y="3251200"/>
          <p14:tracePt t="100699" x="4419600" y="3251200"/>
          <p14:tracePt t="100716" x="4406900" y="3251200"/>
          <p14:tracePt t="100733" x="4394200" y="3257550"/>
          <p14:tracePt t="100749" x="4387850" y="3257550"/>
          <p14:tracePt t="100752" x="4381500" y="3257550"/>
          <p14:tracePt t="100784" x="4375150" y="3257550"/>
          <p14:tracePt t="101165" x="4381500" y="3257550"/>
          <p14:tracePt t="101186" x="4387850" y="3263900"/>
          <p14:tracePt t="101207" x="4394200" y="3263900"/>
          <p14:tracePt t="101228" x="4400550" y="3263900"/>
          <p14:tracePt t="101271" x="4406900" y="3263900"/>
          <p14:tracePt t="101292" x="4413250" y="3263900"/>
          <p14:tracePt t="101314" x="4419600" y="3263900"/>
          <p14:tracePt t="101335" x="4425950" y="3263900"/>
          <p14:tracePt t="101346" x="4432300" y="3263900"/>
          <p14:tracePt t="101356" x="4438650" y="3263900"/>
          <p14:tracePt t="101377" x="4438650" y="3270250"/>
          <p14:tracePt t="101398" x="4445000" y="3270250"/>
          <p14:tracePt t="101409" x="4451350" y="3270250"/>
          <p14:tracePt t="101420" x="4451350" y="3276600"/>
          <p14:tracePt t="101434" x="4457700" y="3276600"/>
          <p14:tracePt t="101453" x="4464050" y="3276600"/>
          <p14:tracePt t="101474" x="4470400" y="3282950"/>
          <p14:tracePt t="101495" x="4476750" y="3282950"/>
          <p14:tracePt t="101517" x="4476750" y="3289300"/>
          <p14:tracePt t="101527" x="4483100" y="3289300"/>
          <p14:tracePt t="101549" x="4489450" y="3289300"/>
          <p14:tracePt t="101600" x="4495800" y="3289300"/>
          <p14:tracePt t="101738" x="4502150" y="3289300"/>
          <p14:tracePt t="101929" x="4502150" y="3295650"/>
          <p14:tracePt t="101949" x="4508500" y="3295650"/>
          <p14:tracePt t="101981" x="4514850" y="3295650"/>
          <p14:tracePt t="101992" x="4514850" y="3302000"/>
          <p14:tracePt t="102044" x="4521200" y="3302000"/>
          <p14:tracePt t="103348" x="4514850" y="3302000"/>
          <p14:tracePt t="103359" x="4495800" y="3302000"/>
          <p14:tracePt t="103370" x="4457700" y="3302000"/>
          <p14:tracePt t="103381" x="4419600" y="3302000"/>
          <p14:tracePt t="103397" x="4381500" y="3302000"/>
          <p14:tracePt t="103415" x="4298950" y="3302000"/>
          <p14:tracePt t="103431" x="4248150" y="3295650"/>
          <p14:tracePt t="103448" x="4152900" y="3276600"/>
          <p14:tracePt t="103466" x="4095750" y="3263900"/>
          <p14:tracePt t="103480" x="4076700" y="3251200"/>
          <p14:tracePt t="103497" x="4051300" y="3213100"/>
          <p14:tracePt t="103514" x="4038600" y="3206750"/>
          <p14:tracePt t="103531" x="4025900" y="3162300"/>
          <p14:tracePt t="103547" x="4013200" y="3149600"/>
          <p14:tracePt t="103564" x="4000500" y="3117850"/>
          <p14:tracePt t="103580" x="3987800" y="3098800"/>
          <p14:tracePt t="103597" x="3987800" y="3092450"/>
          <p14:tracePt t="103613" x="3981450" y="3086100"/>
          <p14:tracePt t="103630" x="3975100" y="3086100"/>
          <p14:tracePt t="103666" x="3968750" y="3086100"/>
          <p14:tracePt t="103687" x="3962400" y="3086100"/>
          <p14:tracePt t="103718" x="3956050" y="3098800"/>
          <p14:tracePt t="103729" x="3956050" y="3111500"/>
          <p14:tracePt t="103740" x="3956050" y="3124200"/>
          <p14:tracePt t="103750" x="3956050" y="3130550"/>
          <p14:tracePt t="103763" x="3956050" y="3136900"/>
          <p14:tracePt t="103792" x="3956050" y="3143250"/>
          <p14:tracePt t="103941" x="3949700" y="3136900"/>
          <p14:tracePt t="103953" x="3943350" y="3136900"/>
          <p14:tracePt t="103962" x="3943350" y="3130550"/>
          <p14:tracePt t="103973" x="3937000" y="3130550"/>
          <p14:tracePt t="103985" x="3930650" y="3124200"/>
          <p14:tracePt t="104017" x="3924300" y="3124200"/>
          <p14:tracePt t="104364" x="3911600" y="3124200"/>
          <p14:tracePt t="104375" x="3905250" y="3124200"/>
          <p14:tracePt t="104386" x="3892550" y="3124200"/>
          <p14:tracePt t="104397" x="3879850" y="3124200"/>
          <p14:tracePt t="104413" x="3867150" y="3124200"/>
          <p14:tracePt t="104431" x="3848100" y="3124200"/>
          <p14:tracePt t="104463" x="3841750" y="3117850"/>
          <p14:tracePt t="104479" x="3841750" y="3111500"/>
          <p14:tracePt t="104497" x="3841750" y="3098800"/>
          <p14:tracePt t="104513" x="3854450" y="3073400"/>
          <p14:tracePt t="104530" x="3867150" y="3067050"/>
          <p14:tracePt t="104547" x="3892550" y="3054350"/>
          <p14:tracePt t="104563" x="3905250" y="3048000"/>
          <p14:tracePt t="104581" x="3917950" y="3041650"/>
          <p14:tracePt t="104614" x="3924300" y="3041650"/>
          <p14:tracePt t="104641" x="3930650" y="3041650"/>
          <p14:tracePt t="104682" x="3937000" y="3041650"/>
          <p14:tracePt t="106223" x="3949700" y="3035300"/>
          <p14:tracePt t="106234" x="3994150" y="3028950"/>
          <p14:tracePt t="106244" x="4032250" y="3016250"/>
          <p14:tracePt t="106256" x="4076700" y="3009900"/>
          <p14:tracePt t="106265" x="4102100" y="3003550"/>
          <p14:tracePt t="106278" x="4133850" y="3003550"/>
          <p14:tracePt t="106295" x="4171950" y="3003550"/>
          <p14:tracePt t="106311" x="4273550" y="3003550"/>
          <p14:tracePt t="106328" x="4356100" y="3003550"/>
          <p14:tracePt t="106344" x="4381500" y="3003550"/>
          <p14:tracePt t="106361" x="4419600" y="3003550"/>
          <p14:tracePt t="106378" x="4445000" y="3003550"/>
          <p14:tracePt t="106395" x="4476750" y="3003550"/>
          <p14:tracePt t="106411" x="4489450" y="3003550"/>
          <p14:tracePt t="106428" x="4521200" y="3003550"/>
          <p14:tracePt t="106445" x="4552950" y="3009900"/>
          <p14:tracePt t="106461" x="4565650" y="3009900"/>
          <p14:tracePt t="106477" x="4610100" y="3016250"/>
          <p14:tracePt t="106494" x="4629150" y="3022600"/>
          <p14:tracePt t="106511" x="4654550" y="3028950"/>
          <p14:tracePt t="106529" x="4667250" y="3035300"/>
          <p14:tracePt t="106546" x="4692650" y="3048000"/>
          <p14:tracePt t="106563" x="4711700" y="3054350"/>
          <p14:tracePt t="106579" x="4718050" y="3067050"/>
          <p14:tracePt t="106595" x="4737100" y="3079750"/>
          <p14:tracePt t="106612" x="4749800" y="3079750"/>
          <p14:tracePt t="106628" x="4756150" y="3092450"/>
          <p14:tracePt t="106644" x="4768850" y="3098800"/>
          <p14:tracePt t="106661" x="4781550" y="3117850"/>
          <p14:tracePt t="106677" x="4800600" y="3149600"/>
          <p14:tracePt t="106694" x="4806950" y="3168650"/>
          <p14:tracePt t="106711" x="4826000" y="3213100"/>
          <p14:tracePt t="106727" x="4832350" y="3238500"/>
          <p14:tracePt t="106744" x="4838700" y="3289300"/>
          <p14:tracePt t="106761" x="4838700" y="3321050"/>
          <p14:tracePt t="106762" x="4838700" y="3340100"/>
          <p14:tracePt t="106777" x="4838700" y="3359150"/>
          <p14:tracePt t="106795" x="4838700" y="3384550"/>
          <p14:tracePt t="106811" x="4838700" y="3390900"/>
          <p14:tracePt t="108229" x="4832350" y="3390900"/>
          <p14:tracePt t="108239" x="4826000" y="3390900"/>
          <p14:tracePt t="108253" x="4813300" y="3390900"/>
          <p14:tracePt t="108261" x="4800600" y="3390900"/>
          <p14:tracePt t="108278" x="4794250" y="3390900"/>
          <p14:tracePt t="108294" x="4756150" y="3390900"/>
          <p14:tracePt t="108309" x="4730750" y="3390900"/>
          <p14:tracePt t="108327" x="4679950" y="3390900"/>
          <p14:tracePt t="108345" x="4629150" y="3397250"/>
          <p14:tracePt t="108361" x="4591050" y="3397250"/>
          <p14:tracePt t="108378" x="4476750" y="3422650"/>
          <p14:tracePt t="108393" x="4406900" y="3441700"/>
          <p14:tracePt t="108410" x="4286250" y="3492500"/>
          <p14:tracePt t="108427" x="4216400" y="3511550"/>
          <p14:tracePt t="108444" x="4044950" y="3581400"/>
          <p14:tracePt t="108462" x="3886200" y="3638550"/>
          <p14:tracePt t="108477" x="3829050" y="3670300"/>
          <p14:tracePt t="108494" x="3721100" y="3708400"/>
          <p14:tracePt t="108509" x="3651250" y="3733800"/>
          <p14:tracePt t="108526" x="3530600" y="3765550"/>
          <p14:tracePt t="108543" x="3486150" y="3778250"/>
          <p14:tracePt t="108560" x="3429000" y="3797300"/>
          <p14:tracePt t="108578" x="3416300" y="3797300"/>
          <p14:tracePt t="108595" x="3397250" y="3803650"/>
          <p14:tracePt t="108611" x="3390900" y="3803650"/>
          <p14:tracePt t="108627" x="3384550" y="3803650"/>
          <p14:tracePt t="108643" x="3378200" y="3803650"/>
          <p14:tracePt t="108811" x="3390900" y="3803650"/>
          <p14:tracePt t="108822" x="3416300" y="3803650"/>
          <p14:tracePt t="108834" x="3435350" y="3803650"/>
          <p14:tracePt t="108844" x="3460750" y="3803650"/>
          <p14:tracePt t="108861" x="3498850" y="3803650"/>
          <p14:tracePt t="108877" x="3625850" y="3803650"/>
          <p14:tracePt t="108894" x="3689350" y="3803650"/>
          <p14:tracePt t="108910" x="3759200" y="3803650"/>
          <p14:tracePt t="108927" x="3854450" y="3797300"/>
          <p14:tracePt t="108942" x="3905250" y="3797300"/>
          <p14:tracePt t="108959" x="4006850" y="3790950"/>
          <p14:tracePt t="108975" x="4038600" y="3790950"/>
          <p14:tracePt t="108992" x="4076700" y="3784600"/>
          <p14:tracePt t="109008" x="4089400" y="3784600"/>
          <p14:tracePt t="109025" x="4114800" y="3784600"/>
          <p14:tracePt t="109042" x="4121150" y="3784600"/>
          <p14:tracePt t="109058" x="4127500" y="3784600"/>
          <p14:tracePt t="109096" x="4133850" y="3784600"/>
          <p14:tracePt t="109149" x="4140200" y="3778250"/>
          <p14:tracePt t="109160" x="4146550" y="3778250"/>
          <p14:tracePt t="109170" x="4152900" y="3778250"/>
          <p14:tracePt t="109489" x="4165600" y="3771900"/>
          <p14:tracePt t="109501" x="4178300" y="3752850"/>
          <p14:tracePt t="109511" x="4210050" y="3733800"/>
          <p14:tracePt t="109526" x="4241800" y="3721100"/>
          <p14:tracePt t="109543" x="4298950" y="3695700"/>
          <p14:tracePt t="109558" x="4330700" y="3689350"/>
          <p14:tracePt t="109575" x="4387850" y="3676650"/>
          <p14:tracePt t="109591" x="4413250" y="3670300"/>
          <p14:tracePt t="109608" x="4476750" y="3670300"/>
          <p14:tracePt t="109627" x="4508500" y="3670300"/>
          <p14:tracePt t="109643" x="4552950" y="3670300"/>
          <p14:tracePt t="109660" x="4584700" y="3670300"/>
          <p14:tracePt t="109676" x="4597400" y="3670300"/>
          <p14:tracePt t="109694" x="4610100" y="3670300"/>
          <p14:tracePt t="109708" x="4616450" y="3670300"/>
          <p14:tracePt t="109725" x="4629150" y="3676650"/>
          <p14:tracePt t="109742" x="4635500" y="3676650"/>
          <p14:tracePt t="109758" x="4641850" y="3689350"/>
          <p14:tracePt t="109776" x="4654550" y="3695700"/>
          <p14:tracePt t="109793" x="4667250" y="3695700"/>
          <p14:tracePt t="109809" x="4679950" y="3702050"/>
          <p14:tracePt t="109825" x="4692650" y="3702050"/>
          <p14:tracePt t="109841" x="4743450" y="3702050"/>
          <p14:tracePt t="109858" x="4794250" y="3708400"/>
          <p14:tracePt t="109875" x="4813300" y="3708400"/>
          <p14:tracePt t="109891" x="4845050" y="3708400"/>
          <p14:tracePt t="109908" x="4857750" y="3708400"/>
          <p14:tracePt t="109925" x="4895850" y="3708400"/>
          <p14:tracePt t="109941" x="4908550" y="3708400"/>
          <p14:tracePt t="109958" x="4953000" y="3708400"/>
          <p14:tracePt t="109975" x="4965700" y="3714750"/>
          <p14:tracePt t="109991" x="4991100" y="3714750"/>
          <p14:tracePt t="110008" x="5003800" y="3714750"/>
          <p14:tracePt t="110024" x="5010150" y="3714750"/>
          <p14:tracePt t="110041" x="5016500" y="3714750"/>
          <p14:tracePt t="110058" x="5022850" y="3714750"/>
          <p14:tracePt t="110093" x="5035550" y="3714750"/>
          <p14:tracePt t="110108" x="5041900" y="3714750"/>
          <p14:tracePt t="110125" x="5048250" y="3721100"/>
          <p14:tracePt t="110141" x="5054600" y="3721100"/>
          <p14:tracePt t="110158" x="5067300" y="3721100"/>
          <p14:tracePt t="110678" x="5073650" y="3721100"/>
          <p14:tracePt t="110686" x="5080000" y="3721100"/>
          <p14:tracePt t="110717" x="5086350" y="3721100"/>
          <p14:tracePt t="110729" x="5092700" y="3721100"/>
          <p14:tracePt t="110739" x="5099050" y="3721100"/>
          <p14:tracePt t="110752" x="5105400" y="3721100"/>
          <p14:tracePt t="110772" x="5111750" y="3721100"/>
          <p14:tracePt t="110791" x="5118100" y="3721100"/>
          <p14:tracePt t="110843" x="5124450" y="3714750"/>
          <p14:tracePt t="110854" x="5130800" y="3714750"/>
          <p14:tracePt t="110865" x="5143500" y="3714750"/>
          <p14:tracePt t="110876" x="5156200" y="3714750"/>
          <p14:tracePt t="110890" x="5175250" y="3714750"/>
          <p14:tracePt t="110907" x="5238750" y="3714750"/>
          <p14:tracePt t="110924" x="5283200" y="3708400"/>
          <p14:tracePt t="110941" x="5359400" y="3708400"/>
          <p14:tracePt t="110958" x="5403850" y="3708400"/>
          <p14:tracePt t="110975" x="5492750" y="3708400"/>
          <p14:tracePt t="110991" x="5543550" y="3708400"/>
          <p14:tracePt t="111009" x="5632450" y="3708400"/>
          <p14:tracePt t="111025" x="5689600" y="3708400"/>
          <p14:tracePt t="111040" x="5721350" y="3708400"/>
          <p14:tracePt t="111057" x="5778500" y="3714750"/>
          <p14:tracePt t="111074" x="5803900" y="3714750"/>
          <p14:tracePt t="111090" x="5886450" y="3714750"/>
          <p14:tracePt t="111107" x="5924550" y="3721100"/>
          <p14:tracePt t="111123" x="5981700" y="3721100"/>
          <p14:tracePt t="111141" x="6051550" y="3727450"/>
          <p14:tracePt t="111157" x="6089650" y="3727450"/>
          <p14:tracePt t="111174" x="6203950" y="3727450"/>
          <p14:tracePt t="111191" x="6254750" y="3727450"/>
          <p14:tracePt t="111207" x="6356350" y="3708400"/>
          <p14:tracePt t="111223" x="6381750" y="3702050"/>
          <p14:tracePt t="111240" x="6521450" y="3657600"/>
          <p14:tracePt t="111257" x="6642100" y="3619500"/>
          <p14:tracePt t="111273" x="6692900" y="3606800"/>
          <p14:tracePt t="111290" x="6788150" y="3594100"/>
          <p14:tracePt t="111307" x="6819900" y="3594100"/>
          <p14:tracePt t="111323" x="6877050" y="3581400"/>
          <p14:tracePt t="111340" x="6896100" y="3581400"/>
          <p14:tracePt t="111356" x="6946900" y="3581400"/>
          <p14:tracePt t="111373" x="6978650" y="3581400"/>
          <p14:tracePt t="111390" x="6991350" y="3581400"/>
          <p14:tracePt t="111407" x="7010400" y="3581400"/>
          <p14:tracePt t="111425" x="7016750" y="3581400"/>
          <p14:tracePt t="111441" x="7042150" y="3581400"/>
          <p14:tracePt t="111457" x="7054850" y="3581400"/>
          <p14:tracePt t="111474" x="7080250" y="3581400"/>
          <p14:tracePt t="111490" x="7105650" y="3581400"/>
          <p14:tracePt t="111507" x="7118350" y="3581400"/>
          <p14:tracePt t="111524" x="7131050" y="3581400"/>
          <p14:tracePt t="111542" x="7137400" y="3581400"/>
          <p14:tracePt t="111558" x="7150100" y="3581400"/>
          <p14:tracePt t="111573" x="7156450" y="3581400"/>
          <p14:tracePt t="111589" x="7162800" y="3581400"/>
          <p14:tracePt t="111606" x="7169150" y="3581400"/>
          <p14:tracePt t="111639" x="7175500" y="3581400"/>
          <p14:tracePt t="111656" x="7181850" y="3581400"/>
          <p14:tracePt t="112020" x="7162800" y="3581400"/>
          <p14:tracePt t="112030" x="7112000" y="3575050"/>
          <p14:tracePt t="112041" x="7061200" y="3575050"/>
          <p14:tracePt t="112056" x="6985000" y="3568700"/>
          <p14:tracePt t="112073" x="6686550" y="3511550"/>
          <p14:tracePt t="112090" x="6502400" y="3454400"/>
          <p14:tracePt t="112106" x="5981700" y="3384550"/>
          <p14:tracePt t="112123" x="5740400" y="3352800"/>
          <p14:tracePt t="112139" x="5181600" y="3321050"/>
          <p14:tracePt t="112156" x="4946650" y="3308350"/>
          <p14:tracePt t="112173" x="4578350" y="3308350"/>
          <p14:tracePt t="112189" x="4254500" y="3308350"/>
          <p14:tracePt t="112206" x="4127500" y="3308350"/>
          <p14:tracePt t="112223" x="3867150" y="3308350"/>
          <p14:tracePt t="112239" x="3765550" y="3308350"/>
          <p14:tracePt t="112256" x="3619500" y="3333750"/>
          <p14:tracePt t="112273" x="3568700" y="3333750"/>
          <p14:tracePt t="112290" x="3460750" y="3333750"/>
          <p14:tracePt t="112307" x="3371850" y="3340100"/>
          <p14:tracePt t="112323" x="3314700" y="3346450"/>
          <p14:tracePt t="112339" x="3175000" y="3359150"/>
          <p14:tracePt t="112356" x="3111500" y="3365500"/>
          <p14:tracePt t="112373" x="2965450" y="3384550"/>
          <p14:tracePt t="112390" x="2901950" y="3403600"/>
          <p14:tracePt t="112406" x="2774950" y="3441700"/>
          <p14:tracePt t="112422" x="2692400" y="3486150"/>
          <p14:tracePt t="112439" x="2647950" y="3511550"/>
          <p14:tracePt t="112456" x="2609850" y="3549650"/>
          <p14:tracePt t="112472" x="2590800" y="3562350"/>
          <p14:tracePt t="112489" x="2559050" y="3606800"/>
          <p14:tracePt t="112506" x="2546350" y="3625850"/>
          <p14:tracePt t="112522" x="2527300" y="3651250"/>
          <p14:tracePt t="112539" x="2520950" y="3670300"/>
          <p14:tracePt t="112555" x="2520950" y="3676650"/>
          <p14:tracePt t="112573" x="2514600" y="3695700"/>
          <p14:tracePt t="112590" x="2514600" y="3708400"/>
          <p14:tracePt t="112607" x="2514600" y="3721100"/>
          <p14:tracePt t="112624" x="2514600" y="3733800"/>
          <p14:tracePt t="112641" x="2514600" y="3740150"/>
          <p14:tracePt t="112657" x="2520950" y="3752850"/>
          <p14:tracePt t="112674" x="2520950" y="3759200"/>
          <p14:tracePt t="112689" x="2527300" y="3759200"/>
          <p14:tracePt t="112722" x="2527300" y="3765550"/>
          <p14:tracePt t="112740" x="2533650" y="3765550"/>
          <p14:tracePt t="112757" x="2533650" y="3771900"/>
          <p14:tracePt t="112772" x="2540000" y="3771900"/>
          <p14:tracePt t="112793" x="2540000" y="3778250"/>
          <p14:tracePt t="112806" x="2546350" y="3778250"/>
          <p14:tracePt t="112822" x="2552700" y="3784600"/>
          <p14:tracePt t="112838" x="2565400" y="3803650"/>
          <p14:tracePt t="112855" x="2584450" y="3810000"/>
          <p14:tracePt t="112872" x="2635250" y="3829050"/>
          <p14:tracePt t="112888" x="2692400" y="3854450"/>
          <p14:tracePt t="112905" x="2762250" y="3879850"/>
          <p14:tracePt t="112922" x="2946400" y="3930650"/>
          <p14:tracePt t="112939" x="3022600" y="3949700"/>
          <p14:tracePt t="112957" x="3244850" y="3981450"/>
          <p14:tracePt t="112974" x="3505200" y="3994150"/>
          <p14:tracePt t="112989" x="3619500" y="3994150"/>
          <p14:tracePt t="113006" x="3879850" y="3981450"/>
          <p14:tracePt t="113022" x="4006850" y="3943350"/>
          <p14:tracePt t="113040" x="4210050" y="3892550"/>
          <p14:tracePt t="113056" x="4318000" y="3854450"/>
          <p14:tracePt t="113073" x="4527550" y="3778250"/>
          <p14:tracePt t="113090" x="4679950" y="3727450"/>
          <p14:tracePt t="113106" x="4705350" y="3714750"/>
          <p14:tracePt t="113122" x="4743450" y="3695700"/>
          <p14:tracePt t="113138" x="4749800" y="3689350"/>
          <p14:tracePt t="113155" x="4762500" y="3676650"/>
          <p14:tracePt t="113172" x="4762500" y="3663950"/>
          <p14:tracePt t="113188" x="4762500" y="3638550"/>
          <p14:tracePt t="113205" x="4762500" y="3625850"/>
          <p14:tracePt t="113221" x="4699000" y="3587750"/>
          <p14:tracePt t="113238" x="4622800" y="3556000"/>
          <p14:tracePt t="113255" x="4603750" y="3556000"/>
          <p14:tracePt t="113272" x="4546600" y="3549650"/>
          <p14:tracePt t="113288" x="4521200" y="3549650"/>
          <p14:tracePt t="113305" x="4470400" y="3575050"/>
          <p14:tracePt t="113321" x="4445000" y="3613150"/>
          <p14:tracePt t="113339" x="4419600" y="3683000"/>
          <p14:tracePt t="113356" x="4413250" y="3740150"/>
          <p14:tracePt t="113373" x="4413250" y="3759200"/>
          <p14:tracePt t="113389" x="4413250" y="3803650"/>
          <p14:tracePt t="113407" x="4438650" y="3816350"/>
          <p14:tracePt t="113424" x="4476750" y="3835400"/>
          <p14:tracePt t="113439" x="4533900" y="3848100"/>
          <p14:tracePt t="113455" x="4546600" y="3848100"/>
          <p14:tracePt t="113472" x="4572000" y="3848100"/>
          <p14:tracePt t="113489" x="4578350" y="3848100"/>
          <p14:tracePt t="113505" x="4584700" y="3848100"/>
          <p14:tracePt t="113538" x="4591050" y="3848100"/>
          <p14:tracePt t="120542" x="4584700" y="3848100"/>
          <p14:tracePt t="120553" x="4546600" y="3854450"/>
          <p14:tracePt t="120563" x="4476750" y="3892550"/>
          <p14:tracePt t="120574" x="4394200" y="3924300"/>
          <p14:tracePt t="120585" x="4324350" y="3975100"/>
          <p14:tracePt t="120598" x="4229100" y="4044950"/>
          <p14:tracePt t="120615" x="4070350" y="4133850"/>
          <p14:tracePt t="120632" x="3778250" y="4349750"/>
          <p14:tracePt t="120649" x="3575050" y="4489450"/>
          <p14:tracePt t="120666" x="3467100" y="4540250"/>
          <p14:tracePt t="120682" x="3359150" y="4610100"/>
          <p14:tracePt t="120699" x="3327400" y="4622800"/>
          <p14:tracePt t="120716" x="3308350" y="4641850"/>
          <p14:tracePt t="120733" x="3302000" y="4648200"/>
          <p14:tracePt t="120748" x="3295650" y="4654550"/>
          <p14:tracePt t="120765" x="3289300" y="4660900"/>
          <p14:tracePt t="120786" x="3282950" y="4667250"/>
          <p14:tracePt t="120819" x="3276600" y="4667250"/>
          <p14:tracePt t="120830" x="3276600" y="4679950"/>
          <p14:tracePt t="120839" x="3276600" y="4686300"/>
          <p14:tracePt t="120852" x="3276600" y="4692650"/>
          <p14:tracePt t="120865" x="3270250" y="4705350"/>
          <p14:tracePt t="120882" x="3270250" y="4749800"/>
          <p14:tracePt t="120898" x="3263900" y="4775200"/>
          <p14:tracePt t="120916" x="3257550" y="4794250"/>
          <p14:tracePt t="120932" x="3257550" y="4800600"/>
          <p14:tracePt t="120949" x="3251200" y="4806950"/>
          <p14:tracePt t="120999" x="3251200" y="4813300"/>
          <p14:tracePt t="121115" x="3251200" y="4806950"/>
          <p14:tracePt t="121126" x="3251200" y="4800600"/>
          <p14:tracePt t="121136" x="3244850" y="4800600"/>
          <p14:tracePt t="121149" x="3244850" y="4794250"/>
          <p14:tracePt t="121166" x="3244850" y="4787900"/>
          <p14:tracePt t="121183" x="3244850" y="4781550"/>
          <p14:tracePt t="121201" x="3244850" y="4775200"/>
          <p14:tracePt t="121223" x="3244850" y="4768850"/>
          <p14:tracePt t="121244" x="3244850" y="4762500"/>
          <p14:tracePt t="121264" x="3244850" y="4756150"/>
          <p14:tracePt t="121275" x="3251200" y="4749800"/>
          <p14:tracePt t="121285" x="3270250" y="4737100"/>
          <p14:tracePt t="121300" x="3289300" y="4730750"/>
          <p14:tracePt t="121316" x="3302000" y="4724400"/>
          <p14:tracePt t="121331" x="3327400" y="4718050"/>
          <p14:tracePt t="121348" x="3352800" y="4718050"/>
          <p14:tracePt t="121365" x="3371850" y="4718050"/>
          <p14:tracePt t="121382" x="3397250" y="4718050"/>
          <p14:tracePt t="121399" x="3409950" y="4718050"/>
          <p14:tracePt t="121414" x="3429000" y="4718050"/>
          <p14:tracePt t="121431" x="3435350" y="4718050"/>
          <p14:tracePt t="121449" x="3441700" y="4718050"/>
          <p14:tracePt t="121465" x="3448050" y="4718050"/>
          <p14:tracePt t="121482" x="3454400" y="4718050"/>
          <p14:tracePt t="121519" x="3460750" y="4718050"/>
          <p14:tracePt t="122366" x="3467100" y="4718050"/>
          <p14:tracePt t="122409" x="3473450" y="4718050"/>
          <p14:tracePt t="122431" x="3479800" y="4718050"/>
          <p14:tracePt t="122450" x="3486150" y="4718050"/>
          <p14:tracePt t="122472" x="3492500" y="4718050"/>
          <p14:tracePt t="122514" x="3492500" y="4711700"/>
          <p14:tracePt t="122535" x="3492500" y="4705350"/>
          <p14:tracePt t="122545" x="3492500" y="4699000"/>
          <p14:tracePt t="122555" x="3492500" y="4692650"/>
          <p14:tracePt t="122566" x="3486150" y="4692650"/>
          <p14:tracePt t="122580" x="3473450" y="4692650"/>
          <p14:tracePt t="122596" x="3460750" y="4692650"/>
          <p14:tracePt t="122613" x="3429000" y="4692650"/>
          <p14:tracePt t="122630" x="3403600" y="4692650"/>
          <p14:tracePt t="122646" x="3390900" y="4692650"/>
          <p14:tracePt t="122663" x="3384550" y="4692650"/>
          <p14:tracePt t="122696" x="3378200" y="4692650"/>
          <p14:tracePt t="122714" x="3371850" y="4692650"/>
          <p14:tracePt t="123900" x="3365500" y="4692650"/>
          <p14:tracePt t="123910" x="3359150" y="4692650"/>
          <p14:tracePt t="123921" x="3352800" y="4686300"/>
          <p14:tracePt t="123932" x="3346450" y="4679950"/>
          <p14:tracePt t="123953" x="3340100" y="4679950"/>
          <p14:tracePt t="123964" x="3333750" y="4673600"/>
          <p14:tracePt t="123978" x="3321050" y="4667250"/>
          <p14:tracePt t="123995" x="3295650" y="4654550"/>
          <p14:tracePt t="124012" x="3282950" y="4654550"/>
          <p14:tracePt t="124028" x="3244850" y="4648200"/>
          <p14:tracePt t="124045" x="3219450" y="4648200"/>
          <p14:tracePt t="124062" x="3194050" y="4648200"/>
          <p14:tracePt t="124078" x="3181350" y="4648200"/>
          <p14:tracePt t="124095" x="3168650" y="4654550"/>
          <p14:tracePt t="124112" x="3162300" y="4654550"/>
          <p14:tracePt t="124129" x="3155950" y="4654550"/>
          <p14:tracePt t="124145" x="3143250" y="4660900"/>
          <p14:tracePt t="124178" x="3130550" y="4660900"/>
          <p14:tracePt t="124195" x="3124200" y="4660900"/>
          <p14:tracePt t="124212" x="3111500" y="4660900"/>
          <p14:tracePt t="124228" x="3105150" y="4660900"/>
          <p14:tracePt t="124245" x="3098800" y="4660900"/>
          <p14:tracePt t="124334" x="3098800" y="4654550"/>
          <p14:tracePt t="124387" x="3098800" y="4648200"/>
          <p14:tracePt t="133015" x="3098800" y="4641850"/>
          <p14:tracePt t="133025" x="3098800" y="4635500"/>
          <p14:tracePt t="133036" x="3098800" y="4629150"/>
          <p14:tracePt t="133047" x="3098800" y="4622800"/>
          <p14:tracePt t="133068" x="3098800" y="4616450"/>
          <p14:tracePt t="133079" x="3098800" y="4603750"/>
          <p14:tracePt t="133089" x="3098800" y="4597400"/>
          <p14:tracePt t="133104" x="3105150" y="4591050"/>
          <p14:tracePt t="133120" x="3130550" y="4572000"/>
          <p14:tracePt t="133137" x="3143250" y="4565650"/>
          <p14:tracePt t="133153" x="3162300" y="4559300"/>
          <p14:tracePt t="133171" x="3168650" y="4552950"/>
          <p14:tracePt t="133188" x="3187700" y="4552950"/>
          <p14:tracePt t="133221" x="3200400" y="4552950"/>
          <p14:tracePt t="133237" x="3213100" y="4552950"/>
          <p14:tracePt t="133254" x="3219450" y="4552950"/>
          <p14:tracePt t="133270" x="3225800" y="4552950"/>
          <p14:tracePt t="133311" x="3232150" y="4552950"/>
          <p14:tracePt t="133343" x="3238500" y="4552950"/>
          <p14:tracePt t="133375" x="3238500" y="4559300"/>
          <p14:tracePt t="133385" x="3244850" y="4559300"/>
          <p14:tracePt t="133428" x="3244850" y="4565650"/>
          <p14:tracePt t="133727" x="3244850" y="4572000"/>
          <p14:tracePt t="136639" x="3251200" y="4572000"/>
          <p14:tracePt t="136649" x="3257550" y="4572000"/>
          <p14:tracePt t="136661" x="3263900" y="4572000"/>
          <p14:tracePt t="136671" x="3270250" y="4572000"/>
          <p14:tracePt t="136684" x="3276600" y="4572000"/>
          <p14:tracePt t="136701" x="3282950" y="4572000"/>
          <p14:tracePt t="136717" x="3308350" y="4565650"/>
          <p14:tracePt t="136734" x="3333750" y="4559300"/>
          <p14:tracePt t="136750" x="3346450" y="4552950"/>
          <p14:tracePt t="136767" x="3371850" y="4546600"/>
          <p14:tracePt t="136783" x="3378200" y="4546600"/>
          <p14:tracePt t="136800" x="3397250" y="4540250"/>
          <p14:tracePt t="136834" x="3403600" y="4540250"/>
          <p14:tracePt t="136850" x="3409950" y="4540250"/>
          <p14:tracePt t="136871" x="3416300" y="4540250"/>
          <p14:tracePt t="136914" x="3422650" y="4540250"/>
          <p14:tracePt t="137316" x="3422650" y="4533900"/>
          <p14:tracePt t="137985" x="3429000" y="4533900"/>
          <p14:tracePt t="138007" x="3435350" y="4533900"/>
          <p14:tracePt t="138059" x="3441700" y="4533900"/>
          <p14:tracePt t="138081" x="3448050" y="4546600"/>
          <p14:tracePt t="138102" x="3448050" y="4559300"/>
          <p14:tracePt t="138113" x="3448050" y="4565650"/>
          <p14:tracePt t="138134" x="3448050" y="4572000"/>
          <p14:tracePt t="138154" x="3448050" y="4578350"/>
          <p14:tracePt t="138186" x="3448050" y="4584700"/>
          <p14:tracePt t="140542" x="3454400" y="4584700"/>
          <p14:tracePt t="140552" x="3467100" y="4578350"/>
          <p14:tracePt t="140562" x="3486150" y="4565650"/>
          <p14:tracePt t="140572" x="3530600" y="4540250"/>
          <p14:tracePt t="140583" x="3575050" y="4508500"/>
          <p14:tracePt t="140597" x="3619500" y="4495800"/>
          <p14:tracePt t="140615" x="3670300" y="4476750"/>
          <p14:tracePt t="140630" x="3733800" y="4451350"/>
          <p14:tracePt t="140647" x="3790950" y="4432300"/>
          <p14:tracePt t="140663" x="3835400" y="4419600"/>
          <p14:tracePt t="140680" x="3905250" y="4406900"/>
          <p14:tracePt t="140697" x="3949700" y="4400550"/>
          <p14:tracePt t="140715" x="4013200" y="4400550"/>
          <p14:tracePt t="140732" x="4083050" y="4400550"/>
          <p14:tracePt t="140747" x="4127500" y="4400550"/>
          <p14:tracePt t="140763" x="4235450" y="4400550"/>
          <p14:tracePt t="140780" x="4286250" y="4400550"/>
          <p14:tracePt t="140797" x="4362450" y="4400550"/>
          <p14:tracePt t="140813" x="4394200" y="4400550"/>
          <p14:tracePt t="140830" x="4425950" y="4413250"/>
          <p14:tracePt t="140847" x="4438650" y="4419600"/>
          <p14:tracePt t="140864" x="4464050" y="4432300"/>
          <p14:tracePt t="140880" x="4489450" y="4457700"/>
          <p14:tracePt t="140897" x="4508500" y="4489450"/>
          <p14:tracePt t="140913" x="4546600" y="4540250"/>
          <p14:tracePt t="140930" x="4565650" y="4565650"/>
          <p14:tracePt t="140946" x="4597400" y="4610100"/>
          <p14:tracePt t="140963" x="4622800" y="4629150"/>
          <p14:tracePt t="140980" x="4673600" y="4667250"/>
          <p14:tracePt t="140997" x="4718050" y="4692650"/>
          <p14:tracePt t="141014" x="4737100" y="4705350"/>
          <p14:tracePt t="141031" x="4756150" y="4711700"/>
          <p14:tracePt t="141048" x="4762500" y="4711700"/>
          <p14:tracePt t="141065" x="4775200" y="4718050"/>
          <p14:tracePt t="141097" x="4781550" y="4718050"/>
          <p14:tracePt t="141113" x="4794250" y="4724400"/>
          <p14:tracePt t="141130" x="4806950" y="4730750"/>
          <p14:tracePt t="141147" x="4826000" y="4730750"/>
          <p14:tracePt t="141163" x="4832350" y="4730750"/>
          <p14:tracePt t="141180" x="4851400" y="4730750"/>
          <p14:tracePt t="141196" x="4857750" y="4730750"/>
          <p14:tracePt t="141213" x="4870450" y="4730750"/>
          <p14:tracePt t="141230" x="4876800" y="4718050"/>
          <p14:tracePt t="141246" x="4876800" y="4699000"/>
          <p14:tracePt t="141263" x="4883150" y="4673600"/>
          <p14:tracePt t="141279" x="4883150" y="4667250"/>
          <p14:tracePt t="141296" x="4883150" y="4660900"/>
          <p14:tracePt t="141314" x="4883150" y="4654550"/>
          <p14:tracePt t="141336" x="4876800" y="4654550"/>
          <p14:tracePt t="141346" x="4870450" y="4648200"/>
          <p14:tracePt t="141367" x="4864100" y="4648200"/>
          <p14:tracePt t="141420" x="4857750" y="4648200"/>
          <p14:tracePt t="141527" x="4851400" y="4641850"/>
          <p14:tracePt t="141538" x="4845050" y="4641850"/>
          <p14:tracePt t="141547" x="4838700" y="4641850"/>
          <p14:tracePt t="141563" x="4832350" y="4641850"/>
          <p14:tracePt t="141579" x="4819650" y="4635500"/>
          <p14:tracePt t="141596" x="4813300" y="4635500"/>
          <p14:tracePt t="141612" x="4794250" y="4635500"/>
          <p14:tracePt t="141646" x="4781550" y="4635500"/>
          <p14:tracePt t="141685" x="4775200" y="4635500"/>
          <p14:tracePt t="141780" x="4775200" y="4641850"/>
          <p14:tracePt t="141792" x="4800600" y="4648200"/>
          <p14:tracePt t="141803" x="4826000" y="4654550"/>
          <p14:tracePt t="141814" x="4870450" y="4673600"/>
          <p14:tracePt t="141831" x="4914900" y="4679950"/>
          <p14:tracePt t="141847" x="4991100" y="4686300"/>
          <p14:tracePt t="141865" x="5022850" y="4686300"/>
          <p14:tracePt t="141880" x="5054600" y="4686300"/>
          <p14:tracePt t="141897" x="5067300" y="4686300"/>
          <p14:tracePt t="141913" x="5073650" y="4686300"/>
          <p14:tracePt t="141960" x="5060950" y="4673600"/>
          <p14:tracePt t="141970" x="5022850" y="4654550"/>
          <p14:tracePt t="141981" x="4978400" y="4641850"/>
          <p14:tracePt t="141995" x="4940300" y="4629150"/>
          <p14:tracePt t="142012" x="4889500" y="4629150"/>
          <p14:tracePt t="142029" x="4781550" y="4641850"/>
          <p14:tracePt t="142046" x="4737100" y="4654550"/>
          <p14:tracePt t="142062" x="4724400" y="4654550"/>
          <p14:tracePt t="142079" x="4718050" y="4660900"/>
          <p14:tracePt t="142130" x="4718050" y="4667250"/>
          <p14:tracePt t="142164" x="4718050" y="4673600"/>
          <p14:tracePt t="142183" x="4718050" y="4679950"/>
          <p14:tracePt t="142193" x="4730750" y="4686300"/>
          <p14:tracePt t="142204" x="4762500" y="4692650"/>
          <p14:tracePt t="142215" x="4826000" y="4711700"/>
          <p14:tracePt t="142229" x="4921250" y="4730750"/>
          <p14:tracePt t="142246" x="5060950" y="4730750"/>
          <p14:tracePt t="142262" x="5149850" y="4730750"/>
          <p14:tracePt t="142279" x="5314950" y="4730750"/>
          <p14:tracePt t="142295" x="5365750" y="4730750"/>
          <p14:tracePt t="142312" x="5448300" y="4730750"/>
          <p14:tracePt t="142328" x="5473700" y="4718050"/>
          <p14:tracePt t="142345" x="5492750" y="4711700"/>
          <p14:tracePt t="142362" x="5505450" y="4705350"/>
          <p14:tracePt t="142379" x="5511800" y="4705350"/>
          <p14:tracePt t="142395" x="5518150" y="4705350"/>
          <p14:tracePt t="142412" x="5524500" y="4705350"/>
          <p14:tracePt t="142429" x="5537200" y="4705350"/>
          <p14:tracePt t="142445" x="5549900" y="4705350"/>
          <p14:tracePt t="142462" x="5575300" y="4705350"/>
          <p14:tracePt t="142479" x="5600700" y="4699000"/>
          <p14:tracePt t="142495" x="5619750" y="4699000"/>
          <p14:tracePt t="142512" x="5645150" y="4699000"/>
          <p14:tracePt t="142528" x="5657850" y="4699000"/>
          <p14:tracePt t="142545" x="5676900" y="4699000"/>
          <p14:tracePt t="142562" x="5683250" y="4699000"/>
          <p14:tracePt t="142606" x="5689600" y="4699000"/>
          <p14:tracePt t="142723" x="5689600" y="4692650"/>
          <p14:tracePt t="142743" x="5689600" y="4679950"/>
          <p14:tracePt t="142754" x="5683250" y="4673600"/>
          <p14:tracePt t="142765" x="5676900" y="4667250"/>
          <p14:tracePt t="142778" x="5664200" y="4660900"/>
          <p14:tracePt t="142795" x="5657850" y="4654550"/>
          <p14:tracePt t="142811" x="5638800" y="4648200"/>
          <p14:tracePt t="142829" x="5632450" y="4648200"/>
          <p14:tracePt t="142871" x="5626100" y="4648200"/>
          <p14:tracePt t="142914" x="5626100" y="4641850"/>
          <p14:tracePt t="146694" x="5619750" y="4641850"/>
          <p14:tracePt t="146704" x="5613400" y="4641850"/>
          <p14:tracePt t="146715" x="5594350" y="4648200"/>
          <p14:tracePt t="146726" x="5568950" y="4660900"/>
          <p14:tracePt t="146741" x="5524500" y="4686300"/>
          <p14:tracePt t="146758" x="5448300" y="4730750"/>
          <p14:tracePt t="146774" x="5403850" y="4756150"/>
          <p14:tracePt t="146791" x="5289550" y="4800600"/>
          <p14:tracePt t="146808" x="5238750" y="4819650"/>
          <p14:tracePt t="146826" x="5175250" y="4838700"/>
          <p14:tracePt t="146843" x="5143500" y="4845050"/>
          <p14:tracePt t="146859" x="5124450" y="4845050"/>
          <p14:tracePt t="146876" x="5111750" y="4851400"/>
          <p14:tracePt t="146891" x="5099050" y="4851400"/>
          <p14:tracePt t="146925" x="5092700" y="4851400"/>
          <p14:tracePt t="146941" x="5067300" y="4864100"/>
          <p14:tracePt t="146958" x="5016500" y="4889500"/>
          <p14:tracePt t="146974" x="4991100" y="4908550"/>
          <p14:tracePt t="146991" x="4914900" y="4972050"/>
          <p14:tracePt t="147008" x="4870450" y="5010150"/>
          <p14:tracePt t="147024" x="4762500" y="5092700"/>
          <p14:tracePt t="147041" x="4705350" y="5130800"/>
          <p14:tracePt t="147058" x="4521200" y="5238750"/>
          <p14:tracePt t="147075" x="4394200" y="5327650"/>
          <p14:tracePt t="147091" x="4356100" y="5346700"/>
          <p14:tracePt t="147108" x="4311650" y="5384800"/>
          <p14:tracePt t="147124" x="4305300" y="5391150"/>
          <p14:tracePt t="147141" x="4292600" y="5410200"/>
          <p14:tracePt t="147158" x="4292600" y="5422900"/>
          <p14:tracePt t="147175" x="4292600" y="5429250"/>
          <p14:tracePt t="147668" x="4286250" y="5429250"/>
          <p14:tracePt t="147678" x="4273550" y="5429250"/>
          <p14:tracePt t="147689" x="4248150" y="5429250"/>
          <p14:tracePt t="147700" x="4222750" y="5429250"/>
          <p14:tracePt t="147710" x="4165600" y="5422900"/>
          <p14:tracePt t="147724" x="4083050" y="5403850"/>
          <p14:tracePt t="147740" x="4006850" y="5397500"/>
          <p14:tracePt t="147757" x="3841750" y="5378450"/>
          <p14:tracePt t="147774" x="3638550" y="5378450"/>
          <p14:tracePt t="147790" x="3543300" y="5378450"/>
          <p14:tracePt t="147807" x="3448050" y="5410200"/>
          <p14:tracePt t="147824" x="3416300" y="5422900"/>
          <p14:tracePt t="147841" x="3365500" y="5511800"/>
          <p14:tracePt t="147859" x="3327400" y="5619750"/>
          <p14:tracePt t="147875" x="3327400" y="5772150"/>
          <p14:tracePt t="147891" x="3346450" y="5880100"/>
          <p14:tracePt t="147907" x="3429000" y="5930900"/>
          <p14:tracePt t="147924" x="3625850" y="6013450"/>
          <p14:tracePt t="147941" x="3689350" y="6013450"/>
          <p14:tracePt t="147958" x="3790950" y="5937250"/>
          <p14:tracePt t="147974" x="3898900" y="5740400"/>
          <p14:tracePt t="147990" x="3962400" y="5518150"/>
          <p14:tracePt t="148007" x="3962400" y="5403850"/>
          <p14:tracePt t="148023" x="3949700" y="5346700"/>
          <p14:tracePt t="148040" x="3879850" y="5276850"/>
          <p14:tracePt t="148057" x="3810000" y="5245100"/>
          <p14:tracePt t="148073" x="3702050" y="5238750"/>
          <p14:tracePt t="148090" x="3676650" y="5238750"/>
          <p14:tracePt t="148106" x="3644900" y="5238750"/>
          <p14:tracePt t="148123" x="3632200" y="5238750"/>
          <p14:tracePt t="148157" x="3625850" y="5238750"/>
          <p14:tracePt t="150734" x="3613150" y="5238750"/>
          <p14:tracePt t="150745" x="3606800" y="5238750"/>
          <p14:tracePt t="150755" x="3594100" y="5238750"/>
          <p14:tracePt t="150766" x="3568700" y="5238750"/>
          <p14:tracePt t="150777" x="3549650" y="5245100"/>
          <p14:tracePt t="150788" x="3511550" y="5251450"/>
          <p14:tracePt t="150805" x="3448050" y="5264150"/>
          <p14:tracePt t="150822" x="3327400" y="5270500"/>
          <p14:tracePt t="150839" x="3276600" y="5283200"/>
          <p14:tracePt t="150856" x="3219450" y="5283200"/>
          <p14:tracePt t="150872" x="3175000" y="5283200"/>
          <p14:tracePt t="150890" x="3155950" y="5283200"/>
          <p14:tracePt t="150905" x="3130550" y="5283200"/>
          <p14:tracePt t="150922" x="3124200" y="5283200"/>
          <p14:tracePt t="150939" x="3117850" y="5283200"/>
          <p14:tracePt t="150972" x="3111500" y="5283200"/>
          <p14:tracePt t="151848" x="3111500" y="5276850"/>
          <p14:tracePt t="151858" x="3111500" y="5270500"/>
          <p14:tracePt t="151869" x="3111500" y="5264150"/>
          <p14:tracePt t="151880" x="3124200" y="5257800"/>
          <p14:tracePt t="151890" x="3143250" y="5251450"/>
          <p14:tracePt t="151905" x="3168650" y="5245100"/>
          <p14:tracePt t="151922" x="3238500" y="5238750"/>
          <p14:tracePt t="151938" x="3282950" y="5226050"/>
          <p14:tracePt t="151954" x="3359150" y="5226050"/>
          <p14:tracePt t="151971" x="3409950" y="5226050"/>
          <p14:tracePt t="151988" x="3511550" y="5226050"/>
          <p14:tracePt t="152006" x="3581400" y="5232400"/>
          <p14:tracePt t="152022" x="3613150" y="5232400"/>
          <p14:tracePt t="152038" x="3644900" y="5245100"/>
          <p14:tracePt t="152053" x="3657600" y="5251450"/>
          <p14:tracePt t="152071" x="3689350" y="5264150"/>
          <p14:tracePt t="152087" x="3702050" y="5270500"/>
          <p14:tracePt t="152104" x="3733800" y="5283200"/>
          <p14:tracePt t="152121" x="3740150" y="5283200"/>
          <p14:tracePt t="152137" x="3759200" y="5295900"/>
          <p14:tracePt t="152153" x="3771900" y="5295900"/>
          <p14:tracePt t="152186" x="3778250" y="5295900"/>
          <p14:tracePt t="152203" x="3778250" y="5302250"/>
          <p14:tracePt t="152220" x="3784600" y="5302250"/>
          <p14:tracePt t="152237" x="3790950" y="5302250"/>
          <p14:tracePt t="152254" x="3790950" y="5308600"/>
          <p14:tracePt t="152270" x="3797300" y="5308600"/>
          <p14:tracePt t="152292" x="3803650" y="5308600"/>
          <p14:tracePt t="152313" x="3810000" y="5308600"/>
          <p14:tracePt t="152334" x="3816350" y="5308600"/>
          <p14:tracePt t="152345" x="3822700" y="5308600"/>
          <p14:tracePt t="152357" x="3829050" y="5314950"/>
          <p14:tracePt t="152370" x="3835400" y="5314950"/>
          <p14:tracePt t="152387" x="3854450" y="5314950"/>
          <p14:tracePt t="152403" x="3873500" y="5321300"/>
          <p14:tracePt t="152420" x="3924300" y="5321300"/>
          <p14:tracePt t="152437" x="3962400" y="5321300"/>
          <p14:tracePt t="152454" x="4076700" y="5334000"/>
          <p14:tracePt t="152470" x="4146550" y="5334000"/>
          <p14:tracePt t="152486" x="4311650" y="5334000"/>
          <p14:tracePt t="152503" x="4451350" y="5334000"/>
          <p14:tracePt t="152520" x="4502150" y="5327650"/>
          <p14:tracePt t="152537" x="4584700" y="5321300"/>
          <p14:tracePt t="152554" x="4610100" y="5314950"/>
          <p14:tracePt t="152906" x="4616450" y="5308600"/>
          <p14:tracePt t="152916" x="4616450" y="5302250"/>
          <p14:tracePt t="152926" x="4616450" y="5295900"/>
          <p14:tracePt t="152937" x="4622800" y="5295900"/>
          <p14:tracePt t="152958" x="4629150" y="5289550"/>
          <p14:tracePt t="152969" x="4641850" y="5283200"/>
          <p14:tracePt t="152986" x="4660900" y="5276850"/>
          <p14:tracePt t="153002" x="4743450" y="5251450"/>
          <p14:tracePt t="153019" x="4787900" y="5251450"/>
          <p14:tracePt t="153035" x="4876800" y="5245100"/>
          <p14:tracePt t="153053" x="4953000" y="5245100"/>
          <p14:tracePt t="153069" x="5105400" y="5245100"/>
          <p14:tracePt t="153085" x="5200650" y="5251450"/>
          <p14:tracePt t="153102" x="5232400" y="5257800"/>
          <p14:tracePt t="153119" x="5276850" y="5276850"/>
          <p14:tracePt t="153135" x="5289550" y="5283200"/>
          <p14:tracePt t="153152" x="5308600" y="5295900"/>
          <p14:tracePt t="153185" x="5314950" y="5295900"/>
          <p14:tracePt t="153202" x="5321300" y="5302250"/>
          <p14:tracePt t="153224" x="5327650" y="5308600"/>
          <p14:tracePt t="153256" x="5334000" y="5308600"/>
          <p14:tracePt t="153265" x="5334000" y="5314950"/>
          <p14:tracePt t="153297" x="5340350" y="5314950"/>
          <p14:tracePt t="154897" x="5346700" y="5314950"/>
          <p14:tracePt t="154907" x="5372100" y="5314950"/>
          <p14:tracePt t="154919" x="5391150" y="5314950"/>
          <p14:tracePt t="154929" x="5410200" y="5314950"/>
          <p14:tracePt t="154940" x="5448300" y="5314950"/>
          <p14:tracePt t="154951" x="5486400" y="5314950"/>
          <p14:tracePt t="154967" x="5524500" y="5314950"/>
          <p14:tracePt t="154984" x="5632450" y="5321300"/>
          <p14:tracePt t="155000" x="5670550" y="5334000"/>
          <p14:tracePt t="155017" x="5816600" y="5353050"/>
          <p14:tracePt t="155035" x="5892800" y="5372100"/>
          <p14:tracePt t="155052" x="6026150" y="5397500"/>
          <p14:tracePt t="155068" x="6121400" y="5416550"/>
          <p14:tracePt t="155084" x="6153150" y="5416550"/>
          <p14:tracePt t="155101" x="6254750" y="5435600"/>
          <p14:tracePt t="155118" x="6305550" y="5441950"/>
          <p14:tracePt t="155135" x="6413500" y="5467350"/>
          <p14:tracePt t="155152" x="6483350" y="5467350"/>
          <p14:tracePt t="155167" x="6515100" y="5480050"/>
          <p14:tracePt t="155184" x="6559550" y="5480050"/>
          <p14:tracePt t="155201" x="6597650" y="5480050"/>
          <p14:tracePt t="155219" x="6692900" y="5480050"/>
          <p14:tracePt t="155234" x="6731000" y="5480050"/>
          <p14:tracePt t="155251" x="6800850" y="5473700"/>
          <p14:tracePt t="155267" x="6826250" y="5473700"/>
          <p14:tracePt t="155269" x="6845300" y="5473700"/>
          <p14:tracePt t="155284" x="6870700" y="5473700"/>
          <p14:tracePt t="155300" x="6902450" y="5467350"/>
          <p14:tracePt t="155317" x="6915150" y="5467350"/>
          <p14:tracePt t="155333" x="6959600" y="5467350"/>
          <p14:tracePt t="155350" x="6985000" y="5467350"/>
          <p14:tracePt t="155367" x="7042150" y="5467350"/>
          <p14:tracePt t="155383" x="7067550" y="5467350"/>
          <p14:tracePt t="155400" x="7105650" y="5467350"/>
          <p14:tracePt t="155417" x="7156450" y="5461000"/>
          <p14:tracePt t="155433" x="7169150" y="5454650"/>
          <p14:tracePt t="155450" x="7219950" y="5448300"/>
          <p14:tracePt t="155467" x="7232650" y="5435600"/>
          <p14:tracePt t="155483" x="7245350" y="5435600"/>
          <p14:tracePt t="155797" x="7251700" y="5422900"/>
          <p14:tracePt t="155808" x="7258050" y="5410200"/>
          <p14:tracePt t="155819" x="7264400" y="5403850"/>
          <p14:tracePt t="155834" x="7270750" y="5391150"/>
          <p14:tracePt t="155850" x="7277100" y="5372100"/>
          <p14:tracePt t="155867" x="7283450" y="5365750"/>
          <p14:tracePt t="155883" x="7289800" y="5365750"/>
          <p14:tracePt t="155900" x="7302500" y="5359400"/>
          <p14:tracePt t="155917" x="7327900" y="5353050"/>
          <p14:tracePt t="155933" x="7334250" y="5353050"/>
          <p14:tracePt t="155952" x="7359650" y="5346700"/>
          <p14:tracePt t="155968" x="7378700" y="5346700"/>
          <p14:tracePt t="155983" x="7385050" y="5346700"/>
          <p14:tracePt t="156000" x="7391400" y="5346700"/>
          <p14:tracePt t="156017" x="7397750" y="5346700"/>
          <p14:tracePt t="156033" x="7404100" y="5346700"/>
          <p14:tracePt t="156051" x="7410450" y="5346700"/>
          <p14:tracePt t="156067" x="7416800" y="5340350"/>
          <p14:tracePt t="156105" x="7423150" y="5340350"/>
          <p14:tracePt t="156117" x="7429500" y="5340350"/>
          <p14:tracePt t="156133" x="7435850" y="5340350"/>
          <p14:tracePt t="156973" x="7429500" y="5340350"/>
          <p14:tracePt t="156984" x="7410450" y="5340350"/>
          <p14:tracePt t="156994" x="7391400" y="5340350"/>
          <p14:tracePt t="157005" x="7372350" y="5340350"/>
          <p14:tracePt t="157016" x="7308850" y="5359400"/>
          <p14:tracePt t="157032" x="7226300" y="5391150"/>
          <p14:tracePt t="157049" x="6965950" y="5480050"/>
          <p14:tracePt t="157066" x="6743700" y="5518150"/>
          <p14:tracePt t="157084" x="6153150" y="5581650"/>
          <p14:tracePt t="157101" x="5461000" y="5581650"/>
          <p14:tracePt t="157117" x="5238750" y="5556250"/>
          <p14:tracePt t="157134" x="4730750" y="5511800"/>
          <p14:tracePt t="157150" x="4591050" y="5511800"/>
          <p14:tracePt t="157167" x="4425950" y="5511800"/>
          <p14:tracePt t="157183" x="4394200" y="5511800"/>
          <p14:tracePt t="161136" x="4387850" y="5511800"/>
          <p14:tracePt t="161145" x="4381500" y="5511800"/>
          <p14:tracePt t="161156" x="4368800" y="5511800"/>
          <p14:tracePt t="161168" x="4343400" y="5518150"/>
          <p14:tracePt t="161180" x="4324350" y="5518150"/>
          <p14:tracePt t="161197" x="4298950" y="5524500"/>
          <p14:tracePt t="161213" x="4235450" y="5530850"/>
          <p14:tracePt t="161229" x="4210050" y="5530850"/>
          <p14:tracePt t="161245" x="4152900" y="5537200"/>
          <p14:tracePt t="161262" x="4070350" y="5556250"/>
          <p14:tracePt t="161279" x="4032250" y="5556250"/>
          <p14:tracePt t="161295" x="3962400" y="5556250"/>
          <p14:tracePt t="161312" x="3937000" y="5556250"/>
          <p14:tracePt t="161329" x="3898900" y="5556250"/>
          <p14:tracePt t="161345" x="3886200" y="5556250"/>
          <p14:tracePt t="161362" x="3854450" y="5556250"/>
          <p14:tracePt t="161379" x="3829050" y="5562600"/>
          <p14:tracePt t="161395" x="3816350" y="5568950"/>
          <p14:tracePt t="161412" x="3790950" y="5581650"/>
          <p14:tracePt t="161428" x="3778250" y="5588000"/>
          <p14:tracePt t="161445" x="3746500" y="5613400"/>
          <p14:tracePt t="161462" x="3733800" y="5626100"/>
          <p14:tracePt t="161478" x="3708400" y="5651500"/>
          <p14:tracePt t="161495" x="3689350" y="5683250"/>
          <p14:tracePt t="161512" x="3683000" y="5695950"/>
          <p14:tracePt t="161529" x="3657600" y="5727700"/>
          <p14:tracePt t="161545" x="3651250" y="5740400"/>
          <p14:tracePt t="161561" x="3638550" y="5778500"/>
          <p14:tracePt t="161578" x="3632200" y="5791200"/>
          <p14:tracePt t="161595" x="3625850" y="5797550"/>
          <p14:tracePt t="161611" x="3625850" y="5803900"/>
          <p14:tracePt t="161645" x="3625850" y="5810250"/>
          <p14:tracePt t="162151" x="3632200" y="5810250"/>
          <p14:tracePt t="162162" x="3644900" y="5810250"/>
          <p14:tracePt t="162173" x="3670300" y="5810250"/>
          <p14:tracePt t="162183" x="3708400" y="5810250"/>
          <p14:tracePt t="162195" x="3740150" y="5810250"/>
          <p14:tracePt t="162211" x="3784600" y="5803900"/>
          <p14:tracePt t="162228" x="3943350" y="5791200"/>
          <p14:tracePt t="162245" x="4019550" y="5784850"/>
          <p14:tracePt t="162262" x="4159250" y="5772150"/>
          <p14:tracePt t="162279" x="4387850" y="5772150"/>
          <p14:tracePt t="162296" x="4476750" y="5765800"/>
          <p14:tracePt t="162311" x="4616450" y="5765800"/>
          <p14:tracePt t="162328" x="4692650" y="5765800"/>
          <p14:tracePt t="162344" x="4845050" y="5765800"/>
          <p14:tracePt t="162361" x="4927600" y="5765800"/>
          <p14:tracePt t="162379" x="5029200" y="5765800"/>
          <p14:tracePt t="162395" x="5175250" y="5797550"/>
          <p14:tracePt t="162411" x="5238750" y="5816600"/>
          <p14:tracePt t="162427" x="5359400" y="5822950"/>
          <p14:tracePt t="162444" x="5410200" y="5829300"/>
          <p14:tracePt t="162461" x="5467350" y="5829300"/>
          <p14:tracePt t="162477" x="5486400" y="5829300"/>
          <p14:tracePt t="162494" x="5505450" y="5835650"/>
          <p14:tracePt t="162511" x="5511800" y="5835650"/>
          <p14:tracePt t="162528" x="5524500" y="5842000"/>
          <p14:tracePt t="162544" x="5530850" y="5848350"/>
        </p14:tracePtLst>
      </p14:laserTrace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 aleatório</a:t>
            </a:r>
            <a:endParaRPr lang="en-US" dirty="0"/>
          </a:p>
        </p:txBody>
      </p:sp>
      <p:sp>
        <p:nvSpPr>
          <p:cNvPr id="39" name="Espaço Reservado para Conteúdo 38"/>
          <p:cNvSpPr>
            <a:spLocks noGrp="1"/>
          </p:cNvSpPr>
          <p:nvPr>
            <p:ph idx="1"/>
          </p:nvPr>
        </p:nvSpPr>
        <p:spPr>
          <a:xfrm>
            <a:off x="457200" y="3716776"/>
            <a:ext cx="6886985" cy="2880576"/>
          </a:xfrm>
        </p:spPr>
        <p:txBody>
          <a:bodyPr>
            <a:normAutofit fontScale="92500"/>
          </a:bodyPr>
          <a:lstStyle/>
          <a:p>
            <a:pPr marL="0" lvl="1" indent="0">
              <a:spcBef>
                <a:spcPts val="0"/>
              </a:spcBef>
              <a:spcAft>
                <a:spcPts val="1239"/>
              </a:spcAft>
              <a:buSzPct val="45000"/>
              <a:buFont typeface="StarSymbol"/>
              <a:buChar char="●"/>
            </a:pPr>
            <a:r>
              <a:rPr lang="pt-BR" sz="1600" dirty="0">
                <a:latin typeface="Arial" pitchFamily="18"/>
              </a:rPr>
              <a:t>A interpretação de um intervalo de confiança de 95% se dá: para cada 100 amostras para estimativa de um parâmetro espera-se que 95 contenha em seu intervalo de confiança o valor real do parâmetro a ser estimado.</a:t>
            </a:r>
          </a:p>
          <a:p>
            <a:pPr marL="0" lvl="1" indent="0">
              <a:spcBef>
                <a:spcPts val="0"/>
              </a:spcBef>
              <a:spcAft>
                <a:spcPts val="1239"/>
              </a:spcAft>
              <a:buSzPct val="45000"/>
              <a:buFont typeface="StarSymbol"/>
              <a:buChar char="●"/>
            </a:pPr>
            <a:r>
              <a:rPr lang="pt-BR" sz="1600" dirty="0">
                <a:latin typeface="Arial" pitchFamily="18"/>
              </a:rPr>
              <a:t>Essas medidas estão intimamente relacionados com o conceito de </a:t>
            </a:r>
            <a:r>
              <a:rPr lang="pt-BR" sz="1600" b="1" dirty="0">
                <a:latin typeface="Arial" pitchFamily="18"/>
              </a:rPr>
              <a:t>precisão.</a:t>
            </a:r>
          </a:p>
          <a:p>
            <a:pPr marL="0" lvl="1" indent="0">
              <a:spcBef>
                <a:spcPts val="0"/>
              </a:spcBef>
              <a:spcAft>
                <a:spcPts val="1239"/>
              </a:spcAft>
              <a:buSzPct val="45000"/>
              <a:buFont typeface="StarSymbol"/>
              <a:buChar char="●"/>
            </a:pPr>
            <a:r>
              <a:rPr lang="pt-BR" sz="1600" dirty="0">
                <a:latin typeface="Arial" pitchFamily="18"/>
              </a:rPr>
              <a:t>Quanto menor as amostras menor a quantidade de possíveis resultados.</a:t>
            </a:r>
          </a:p>
          <a:p>
            <a:pPr marL="0" lvl="1" indent="0">
              <a:spcBef>
                <a:spcPts val="0"/>
              </a:spcBef>
              <a:spcAft>
                <a:spcPts val="1239"/>
              </a:spcAft>
              <a:buSzPct val="45000"/>
              <a:buFont typeface="StarSymbol"/>
              <a:buChar char="●"/>
            </a:pPr>
            <a:r>
              <a:rPr lang="pt-BR" sz="1600" dirty="0">
                <a:latin typeface="Arial" pitchFamily="18"/>
              </a:rPr>
              <a:t>Quanto menor a amostra maior a variação da estimativa em sucessivas amostras (do mesmo tamanho) da mesma população.</a:t>
            </a:r>
          </a:p>
          <a:p>
            <a:pPr marL="0" lvl="1" indent="0">
              <a:spcBef>
                <a:spcPts val="0"/>
              </a:spcBef>
              <a:spcAft>
                <a:spcPts val="1239"/>
              </a:spcAft>
              <a:buSzPct val="45000"/>
              <a:buFont typeface="StarSymbol"/>
              <a:buChar char="●"/>
            </a:pPr>
            <a:r>
              <a:rPr lang="pt-BR" sz="1600" dirty="0">
                <a:latin typeface="Arial" pitchFamily="18"/>
              </a:rPr>
              <a:t>Quanto menor a amostra maior o intervalo de confiança.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7524328" y="1412776"/>
            <a:ext cx="1332000" cy="4860000"/>
            <a:chOff x="7848000" y="1800000"/>
            <a:chExt cx="1332000" cy="4860000"/>
          </a:xfrm>
        </p:grpSpPr>
        <p:sp>
          <p:nvSpPr>
            <p:cNvPr id="5" name="Conector reto 4"/>
            <p:cNvSpPr/>
            <p:nvPr/>
          </p:nvSpPr>
          <p:spPr>
            <a:xfrm>
              <a:off x="8460000" y="1800000"/>
              <a:ext cx="0" cy="486000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Conector reto 5"/>
            <p:cNvSpPr/>
            <p:nvPr/>
          </p:nvSpPr>
          <p:spPr>
            <a:xfrm>
              <a:off x="8100000" y="1980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Conector reto 6"/>
            <p:cNvSpPr/>
            <p:nvPr/>
          </p:nvSpPr>
          <p:spPr>
            <a:xfrm>
              <a:off x="7992000" y="2232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Conector reto 7"/>
            <p:cNvSpPr/>
            <p:nvPr/>
          </p:nvSpPr>
          <p:spPr>
            <a:xfrm>
              <a:off x="8243999" y="2448000"/>
              <a:ext cx="540001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Conector reto 8"/>
            <p:cNvSpPr/>
            <p:nvPr/>
          </p:nvSpPr>
          <p:spPr>
            <a:xfrm>
              <a:off x="8172000" y="2664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Conector reto 9"/>
            <p:cNvSpPr/>
            <p:nvPr/>
          </p:nvSpPr>
          <p:spPr>
            <a:xfrm>
              <a:off x="8388000" y="2916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Conector reto 10"/>
            <p:cNvSpPr/>
            <p:nvPr/>
          </p:nvSpPr>
          <p:spPr>
            <a:xfrm>
              <a:off x="8100000" y="3131999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Conector reto 11"/>
            <p:cNvSpPr/>
            <p:nvPr/>
          </p:nvSpPr>
          <p:spPr>
            <a:xfrm>
              <a:off x="8208000" y="3456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Conector reto 12"/>
            <p:cNvSpPr/>
            <p:nvPr/>
          </p:nvSpPr>
          <p:spPr>
            <a:xfrm>
              <a:off x="8352000" y="3708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Conector reto 13"/>
            <p:cNvSpPr/>
            <p:nvPr/>
          </p:nvSpPr>
          <p:spPr>
            <a:xfrm>
              <a:off x="8460000" y="3888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Conector reto 14"/>
            <p:cNvSpPr/>
            <p:nvPr/>
          </p:nvSpPr>
          <p:spPr>
            <a:xfrm>
              <a:off x="8028000" y="4104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Conector reto 15"/>
            <p:cNvSpPr/>
            <p:nvPr/>
          </p:nvSpPr>
          <p:spPr>
            <a:xfrm>
              <a:off x="7956000" y="4392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Conector reto 16"/>
            <p:cNvSpPr/>
            <p:nvPr/>
          </p:nvSpPr>
          <p:spPr>
            <a:xfrm>
              <a:off x="7848000" y="4716000"/>
              <a:ext cx="54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Conector reto 17"/>
            <p:cNvSpPr/>
            <p:nvPr/>
          </p:nvSpPr>
          <p:spPr>
            <a:xfrm>
              <a:off x="8316000" y="5004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Conector reto 18"/>
            <p:cNvSpPr/>
            <p:nvPr/>
          </p:nvSpPr>
          <p:spPr>
            <a:xfrm>
              <a:off x="8640000" y="5292000"/>
              <a:ext cx="54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Conector reto 19"/>
            <p:cNvSpPr/>
            <p:nvPr/>
          </p:nvSpPr>
          <p:spPr>
            <a:xfrm>
              <a:off x="8243999" y="5508000"/>
              <a:ext cx="540001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Conector reto 20"/>
            <p:cNvSpPr/>
            <p:nvPr/>
          </p:nvSpPr>
          <p:spPr>
            <a:xfrm>
              <a:off x="8136000" y="5796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Conector reto 21"/>
            <p:cNvSpPr/>
            <p:nvPr/>
          </p:nvSpPr>
          <p:spPr>
            <a:xfrm>
              <a:off x="8388000" y="6156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Conector reto 22"/>
            <p:cNvSpPr/>
            <p:nvPr/>
          </p:nvSpPr>
          <p:spPr>
            <a:xfrm>
              <a:off x="7956000" y="6408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Conector reto 23"/>
            <p:cNvSpPr/>
            <p:nvPr/>
          </p:nvSpPr>
          <p:spPr>
            <a:xfrm>
              <a:off x="8352000" y="6588000"/>
              <a:ext cx="54000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827584" y="1124744"/>
            <a:ext cx="5760640" cy="2484065"/>
            <a:chOff x="-180528" y="1988840"/>
            <a:chExt cx="8460000" cy="3240000"/>
          </a:xfrm>
        </p:grpSpPr>
        <p:sp>
          <p:nvSpPr>
            <p:cNvPr id="26" name="Forma livre 25"/>
            <p:cNvSpPr/>
            <p:nvPr/>
          </p:nvSpPr>
          <p:spPr>
            <a:xfrm>
              <a:off x="-180528" y="2636840"/>
              <a:ext cx="3240000" cy="25200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t-BR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População</a:t>
              </a:r>
            </a:p>
          </p:txBody>
        </p:sp>
        <p:sp>
          <p:nvSpPr>
            <p:cNvPr id="27" name="Conector reto 26"/>
            <p:cNvSpPr/>
            <p:nvPr/>
          </p:nvSpPr>
          <p:spPr>
            <a:xfrm>
              <a:off x="3311472" y="3356840"/>
              <a:ext cx="270000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6119472" y="3068840"/>
              <a:ext cx="2160000" cy="12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t-BR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amostra</a:t>
              </a:r>
            </a:p>
          </p:txBody>
        </p:sp>
        <p:sp>
          <p:nvSpPr>
            <p:cNvPr id="29" name="Conector reto 28"/>
            <p:cNvSpPr/>
            <p:nvPr/>
          </p:nvSpPr>
          <p:spPr>
            <a:xfrm flipH="1">
              <a:off x="3419472" y="4508840"/>
              <a:ext cx="252000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4165183" y="2816840"/>
              <a:ext cx="1208577" cy="385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t-BR" sz="20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Dedução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199472" y="1988840"/>
              <a:ext cx="181822" cy="29734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t-BR" sz="1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115362" y="4545200"/>
              <a:ext cx="1308220" cy="385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t-BR" sz="20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Inferência</a:t>
              </a:r>
            </a:p>
          </p:txBody>
        </p:sp>
        <p:sp>
          <p:nvSpPr>
            <p:cNvPr id="33" name="Forma livre 32"/>
            <p:cNvSpPr/>
            <p:nvPr/>
          </p:nvSpPr>
          <p:spPr>
            <a:xfrm>
              <a:off x="6119472" y="2240839"/>
              <a:ext cx="2160000" cy="12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t-BR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amostra</a:t>
              </a:r>
            </a:p>
          </p:txBody>
        </p:sp>
        <p:sp>
          <p:nvSpPr>
            <p:cNvPr id="34" name="Forma livre 33"/>
            <p:cNvSpPr/>
            <p:nvPr/>
          </p:nvSpPr>
          <p:spPr>
            <a:xfrm>
              <a:off x="6119472" y="3968840"/>
              <a:ext cx="2160000" cy="12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t-BR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amostra</a:t>
              </a: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7164288" y="630060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Parâmetro populacional</a:t>
            </a:r>
          </a:p>
        </p:txBody>
      </p:sp>
      <p:sp>
        <p:nvSpPr>
          <p:cNvPr id="37" name="CaixaDeTexto 36"/>
          <p:cNvSpPr txBox="1"/>
          <p:nvPr/>
        </p:nvSpPr>
        <p:spPr>
          <a:xfrm rot="5400000">
            <a:off x="7675857" y="2989439"/>
            <a:ext cx="262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Estimativas amostrais</a:t>
            </a:r>
          </a:p>
        </p:txBody>
      </p:sp>
    </p:spTree>
    <p:extLst>
      <p:ext uri="{BB962C8B-B14F-4D97-AF65-F5344CB8AC3E}">
        <p14:creationId xmlns:p14="http://schemas.microsoft.com/office/powerpoint/2010/main" val="41415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85"/>
    </mc:Choice>
    <mc:Fallback xmlns="">
      <p:transition spd="slow" advTm="335885"/>
    </mc:Fallback>
  </mc:AlternateContent>
  <p:extLst>
    <p:ext uri="{3A86A75C-4F4B-4683-9AE1-C65F6400EC91}">
      <p14:laserTraceLst xmlns:p14="http://schemas.microsoft.com/office/powerpoint/2010/main">
        <p14:tracePtLst>
          <p14:tracePt t="74041" x="5956300" y="4470400"/>
          <p14:tracePt t="74053" x="5943600" y="4470400"/>
          <p14:tracePt t="74062" x="5937250" y="4464050"/>
          <p14:tracePt t="74077" x="5924550" y="4451350"/>
          <p14:tracePt t="74094" x="5880100" y="4425950"/>
          <p14:tracePt t="74110" x="5861050" y="4381500"/>
          <p14:tracePt t="74127" x="5715000" y="4191000"/>
          <p14:tracePt t="74143" x="5556250" y="3937000"/>
          <p14:tracePt t="74160" x="5270500" y="3429000"/>
          <p14:tracePt t="74177" x="5118100" y="3105150"/>
          <p14:tracePt t="74193" x="4921250" y="2647950"/>
          <p14:tracePt t="74210" x="4737100" y="2298700"/>
          <p14:tracePt t="74226" x="4578350" y="2044700"/>
          <p14:tracePt t="74243" x="4318000" y="1714500"/>
          <p14:tracePt t="74260" x="4216400" y="1600200"/>
          <p14:tracePt t="74277" x="3854450" y="1206500"/>
          <p14:tracePt t="74293" x="3644900" y="990600"/>
          <p14:tracePt t="74309" x="3333750" y="685800"/>
          <p14:tracePt t="74326" x="2978150" y="476250"/>
          <p14:tracePt t="74343" x="2832100" y="406400"/>
          <p14:tracePt t="74359" x="2514600" y="374650"/>
          <p14:tracePt t="74376" x="2305050" y="374650"/>
          <p14:tracePt t="74393" x="2025650" y="438150"/>
          <p14:tracePt t="74412" x="1701800" y="596900"/>
          <p14:tracePt t="74427" x="1543050" y="717550"/>
          <p14:tracePt t="74443" x="1384300" y="901700"/>
          <p14:tracePt t="74460" x="1333500" y="971550"/>
          <p14:tracePt t="74476" x="1244600" y="1111250"/>
          <p14:tracePt t="74492" x="1212850" y="1212850"/>
          <p14:tracePt t="74509" x="1193800" y="1403350"/>
          <p14:tracePt t="74526" x="1193800" y="1504950"/>
          <p14:tracePt t="74543" x="1257300" y="1682750"/>
          <p14:tracePt t="74559" x="1422400" y="1860550"/>
          <p14:tracePt t="74576" x="1562100" y="1974850"/>
          <p14:tracePt t="74593" x="1758950" y="2095500"/>
          <p14:tracePt t="74609" x="1866900" y="2120900"/>
          <p14:tracePt t="74626" x="2057400" y="2146300"/>
          <p14:tracePt t="74643" x="2108200" y="2146300"/>
          <p14:tracePt t="74659" x="2197100" y="2108200"/>
          <p14:tracePt t="74677" x="2266950" y="2025650"/>
          <p14:tracePt t="74693" x="2298700" y="1968500"/>
          <p14:tracePt t="74710" x="2330450" y="1803400"/>
          <p14:tracePt t="74727" x="2330450" y="1714500"/>
          <p14:tracePt t="74743" x="2241550" y="1619250"/>
          <p14:tracePt t="74760" x="2120900" y="1587500"/>
          <p14:tracePt t="74777" x="1917700" y="1625600"/>
          <p14:tracePt t="74793" x="1676400" y="1809750"/>
          <p14:tracePt t="74809" x="1517650" y="2063750"/>
          <p14:tracePt t="74826" x="1352550" y="2628900"/>
          <p14:tracePt t="74842" x="1352550" y="2755900"/>
          <p14:tracePt t="74859" x="1479550" y="3117850"/>
          <p14:tracePt t="74876" x="1543050" y="3225800"/>
          <p14:tracePt t="74892" x="1695450" y="3327400"/>
          <p14:tracePt t="74909" x="1968500" y="3340100"/>
          <p14:tracePt t="74926" x="2076450" y="3276600"/>
          <p14:tracePt t="74942" x="2266950" y="3098800"/>
          <p14:tracePt t="74959" x="2368550" y="2914650"/>
          <p14:tracePt t="74976" x="2476500" y="2552700"/>
          <p14:tracePt t="74993" x="2476500" y="2451100"/>
          <p14:tracePt t="75009" x="2444750" y="2368550"/>
          <p14:tracePt t="75026" x="2286000" y="2324100"/>
          <p14:tracePt t="75042" x="2152650" y="2343150"/>
          <p14:tracePt t="75059" x="1936750" y="2546350"/>
          <p14:tracePt t="75075" x="1847850" y="2660650"/>
          <p14:tracePt t="75092" x="1771650" y="2959100"/>
          <p14:tracePt t="75109" x="1771650" y="3073400"/>
          <p14:tracePt t="75125" x="1790700" y="3206750"/>
          <p14:tracePt t="75142" x="1847850" y="3244850"/>
          <p14:tracePt t="75159" x="1898650" y="3263900"/>
          <p14:tracePt t="75176" x="2019300" y="3238500"/>
          <p14:tracePt t="75192" x="2057400" y="3213100"/>
          <p14:tracePt t="75209" x="2101850" y="3175000"/>
          <p14:tracePt t="75226" x="2108200" y="3162300"/>
          <p14:tracePt t="75242" x="2120900" y="3155950"/>
          <p14:tracePt t="75259" x="2120900" y="3149600"/>
          <p14:tracePt t="75355" x="2120900" y="3143250"/>
          <p14:tracePt t="75376" x="2127250" y="3143250"/>
          <p14:tracePt t="75639" x="2133600" y="3143250"/>
          <p14:tracePt t="76593" x="2139950" y="3143250"/>
          <p14:tracePt t="77015" x="2139950" y="3130550"/>
          <p14:tracePt t="77026" x="2146300" y="3117850"/>
          <p14:tracePt t="77036" x="2152650" y="3105150"/>
          <p14:tracePt t="77047" x="2159000" y="3092450"/>
          <p14:tracePt t="77058" x="2165350" y="3079750"/>
          <p14:tracePt t="77073" x="2171700" y="3054350"/>
          <p14:tracePt t="77090" x="2203450" y="3022600"/>
          <p14:tracePt t="77108" x="2216150" y="3003550"/>
          <p14:tracePt t="77125" x="2254250" y="2959100"/>
          <p14:tracePt t="77140" x="2266950" y="2933700"/>
          <p14:tracePt t="77157" x="2311400" y="2901950"/>
          <p14:tracePt t="77174" x="2400300" y="2838450"/>
          <p14:tracePt t="77190" x="2470150" y="2806700"/>
          <p14:tracePt t="77207" x="2616200" y="2736850"/>
          <p14:tracePt t="77223" x="2686050" y="2711450"/>
          <p14:tracePt t="77241" x="2819400" y="2679700"/>
          <p14:tracePt t="77257" x="2882900" y="2673350"/>
          <p14:tracePt t="77274" x="3022600" y="2654300"/>
          <p14:tracePt t="77291" x="3143250" y="2654300"/>
          <p14:tracePt t="77307" x="3181350" y="2654300"/>
          <p14:tracePt t="77324" x="3257550" y="2654300"/>
          <p14:tracePt t="77340" x="3295650" y="2654300"/>
          <p14:tracePt t="77357" x="3378200" y="2654300"/>
          <p14:tracePt t="77374" x="3416300" y="2654300"/>
          <p14:tracePt t="77390" x="3486150" y="2654300"/>
          <p14:tracePt t="77407" x="3524250" y="2654300"/>
          <p14:tracePt t="77424" x="3536950" y="2654300"/>
          <p14:tracePt t="77440" x="3562350" y="2654300"/>
          <p14:tracePt t="77457" x="3575050" y="2654300"/>
          <p14:tracePt t="77474" x="3594100" y="2654300"/>
          <p14:tracePt t="77490" x="3600450" y="2654300"/>
          <p14:tracePt t="77507" x="3619500" y="2654300"/>
          <p14:tracePt t="77524" x="3632200" y="2654300"/>
          <p14:tracePt t="77540" x="3644900" y="2647950"/>
          <p14:tracePt t="77557" x="3657600" y="2628900"/>
          <p14:tracePt t="77573" x="3663950" y="2609850"/>
          <p14:tracePt t="77590" x="3689350" y="2546350"/>
          <p14:tracePt t="77606" x="3695700" y="2527300"/>
          <p14:tracePt t="77623" x="3714750" y="2470150"/>
          <p14:tracePt t="77640" x="3714750" y="2438400"/>
          <p14:tracePt t="77656" x="3721100" y="2425700"/>
          <p14:tracePt t="77673" x="3727450" y="2387600"/>
          <p14:tracePt t="77690" x="3727450" y="2374900"/>
          <p14:tracePt t="77707" x="3740150" y="2349500"/>
          <p14:tracePt t="77723" x="3746500" y="2336800"/>
          <p14:tracePt t="77740" x="3771900" y="2317750"/>
          <p14:tracePt t="77757" x="3810000" y="2292350"/>
          <p14:tracePt t="77773" x="3841750" y="2266950"/>
          <p14:tracePt t="77790" x="3975100" y="2190750"/>
          <p14:tracePt t="77806" x="4083050" y="2146300"/>
          <p14:tracePt t="77823" x="4254500" y="2076450"/>
          <p14:tracePt t="77840" x="4368800" y="2044700"/>
          <p14:tracePt t="77856" x="4603750" y="1955800"/>
          <p14:tracePt t="77873" x="4787900" y="1917700"/>
          <p14:tracePt t="77890" x="4864100" y="1898650"/>
          <p14:tracePt t="77906" x="5022850" y="1885950"/>
          <p14:tracePt t="77923" x="5099050" y="1879600"/>
          <p14:tracePt t="77942" x="5226050" y="1879600"/>
          <p14:tracePt t="77959" x="5314950" y="1879600"/>
          <p14:tracePt t="77973" x="5346700" y="1879600"/>
          <p14:tracePt t="77990" x="5410200" y="1885950"/>
          <p14:tracePt t="78007" x="5435600" y="1892300"/>
          <p14:tracePt t="78024" x="5480050" y="1911350"/>
          <p14:tracePt t="78040" x="5492750" y="1917700"/>
          <p14:tracePt t="78057" x="5505450" y="1924050"/>
          <p14:tracePt t="78073" x="5511800" y="1930400"/>
          <p14:tracePt t="78106" x="5518150" y="1930400"/>
          <p14:tracePt t="78168" x="5524500" y="1930400"/>
          <p14:tracePt t="78963" x="5530850" y="1924050"/>
          <p14:tracePt t="78973" x="5543550" y="1905000"/>
          <p14:tracePt t="78984" x="5562600" y="1873250"/>
          <p14:tracePt t="78995" x="5594350" y="1847850"/>
          <p14:tracePt t="79005" x="5664200" y="1809750"/>
          <p14:tracePt t="79023" x="5746750" y="1771650"/>
          <p14:tracePt t="79039" x="5924550" y="1746250"/>
          <p14:tracePt t="79056" x="6013450" y="1746250"/>
          <p14:tracePt t="79072" x="6172200" y="1816100"/>
          <p14:tracePt t="79089" x="6248400" y="1898650"/>
          <p14:tracePt t="79105" x="6356350" y="2038350"/>
          <p14:tracePt t="79122" x="6419850" y="2286000"/>
          <p14:tracePt t="79138" x="6419850" y="2413000"/>
          <p14:tracePt t="79155" x="6400800" y="2578100"/>
          <p14:tracePt t="79172" x="6362700" y="2641600"/>
          <p14:tracePt t="79188" x="6254750" y="2711450"/>
          <p14:tracePt t="79205" x="6191250" y="2730500"/>
          <p14:tracePt t="79222" x="6057900" y="2686050"/>
          <p14:tracePt t="79239" x="5924550" y="2425700"/>
          <p14:tracePt t="79256" x="5880100" y="2292350"/>
          <p14:tracePt t="79272" x="5854700" y="2044700"/>
          <p14:tracePt t="79288" x="5848350" y="2019300"/>
          <p14:tracePt t="79305" x="5848350" y="1993900"/>
          <p14:tracePt t="79322" x="5854700" y="1993900"/>
          <p14:tracePt t="79338" x="5886450" y="2006600"/>
          <p14:tracePt t="79355" x="5969000" y="2101850"/>
          <p14:tracePt t="79371" x="6026150" y="2171700"/>
          <p14:tracePt t="79388" x="6102350" y="2286000"/>
          <p14:tracePt t="79405" x="6121400" y="2330450"/>
          <p14:tracePt t="79421" x="6140450" y="2362200"/>
          <p14:tracePt t="79440" x="6140450" y="2387600"/>
          <p14:tracePt t="79457" x="6140450" y="2393950"/>
          <p14:tracePt t="79475" x="6140450" y="2400300"/>
          <p14:tracePt t="82950" x="6127750" y="2400300"/>
          <p14:tracePt t="82961" x="6115050" y="2393950"/>
          <p14:tracePt t="82972" x="6083300" y="2393950"/>
          <p14:tracePt t="82985" x="6045200" y="2406650"/>
          <p14:tracePt t="83001" x="5962650" y="2476500"/>
          <p14:tracePt t="83018" x="5816600" y="2654300"/>
          <p14:tracePt t="83035" x="5664200" y="2971800"/>
          <p14:tracePt t="83052" x="5645150" y="3098800"/>
          <p14:tracePt t="83068" x="5632450" y="3225800"/>
          <p14:tracePt t="83085" x="5632450" y="3257550"/>
          <p14:tracePt t="83102" x="5664200" y="3289300"/>
          <p14:tracePt t="83118" x="5702300" y="3308350"/>
          <p14:tracePt t="83135" x="5797550" y="3314700"/>
          <p14:tracePt t="83152" x="5880100" y="3314700"/>
          <p14:tracePt t="83168" x="5911850" y="3282950"/>
          <p14:tracePt t="83185" x="5975350" y="3187700"/>
          <p14:tracePt t="83201" x="5994400" y="3124200"/>
          <p14:tracePt t="83218" x="6013450" y="3054350"/>
          <p14:tracePt t="83235" x="6013450" y="3028950"/>
          <p14:tracePt t="83251" x="6000750" y="3016250"/>
          <p14:tracePt t="83268" x="5905500" y="3035300"/>
          <p14:tracePt t="83285" x="5873750" y="3067050"/>
          <p14:tracePt t="83301" x="5803900" y="3206750"/>
          <p14:tracePt t="83318" x="5797550" y="3257550"/>
          <p14:tracePt t="83335" x="5797550" y="3308350"/>
          <p14:tracePt t="83351" x="5797550" y="3321050"/>
          <p14:tracePt t="83368" x="5816600" y="3346450"/>
          <p14:tracePt t="83385" x="5842000" y="3352800"/>
          <p14:tracePt t="83401" x="5848350" y="3352800"/>
          <p14:tracePt t="83418" x="5854700" y="3352800"/>
          <p14:tracePt t="83451" x="5861050" y="3352800"/>
          <p14:tracePt t="83480" x="5867400" y="3352800"/>
          <p14:tracePt t="84094" x="5867400" y="3359150"/>
          <p14:tracePt t="84137" x="5867400" y="3365500"/>
          <p14:tracePt t="85015" x="5867400" y="3371850"/>
          <p14:tracePt t="85861" x="5861050" y="3371850"/>
          <p14:tracePt t="85872" x="5829300" y="3340100"/>
          <p14:tracePt t="85883" x="5734050" y="3263900"/>
          <p14:tracePt t="85895" x="5575300" y="3168650"/>
          <p14:tracePt t="85905" x="5403850" y="3086100"/>
          <p14:tracePt t="85918" x="5118100" y="2990850"/>
          <p14:tracePt t="85934" x="4838700" y="2927350"/>
          <p14:tracePt t="85949" x="4375150" y="2889250"/>
          <p14:tracePt t="85966" x="4083050" y="2876550"/>
          <p14:tracePt t="85983" x="3765550" y="2863850"/>
          <p14:tracePt t="85999" x="3435350" y="2838450"/>
          <p14:tracePt t="86016" x="3321050" y="2825750"/>
          <p14:tracePt t="86033" x="3143250" y="2819400"/>
          <p14:tracePt t="86049" x="3041650" y="2819400"/>
          <p14:tracePt t="86066" x="2851150" y="2806700"/>
          <p14:tracePt t="86083" x="2774950" y="2806700"/>
          <p14:tracePt t="86099" x="2616200" y="2832100"/>
          <p14:tracePt t="86116" x="2419350" y="2901950"/>
          <p14:tracePt t="86134" x="2330450" y="2933700"/>
          <p14:tracePt t="86150" x="2139950" y="3016250"/>
          <p14:tracePt t="86167" x="2057400" y="3060700"/>
          <p14:tracePt t="86184" x="1936750" y="3098800"/>
          <p14:tracePt t="86200" x="1879600" y="3111500"/>
          <p14:tracePt t="86216" x="1866900" y="3111500"/>
          <p14:tracePt t="86232" x="1854200" y="3111500"/>
          <p14:tracePt t="86266" x="1847850" y="3111500"/>
          <p14:tracePt t="90283" x="1841500" y="3105150"/>
          <p14:tracePt t="90294" x="1835150" y="3092450"/>
          <p14:tracePt t="90304" x="1835150" y="3060700"/>
          <p14:tracePt t="90315" x="1835150" y="3022600"/>
          <p14:tracePt t="90329" x="1835150" y="2971800"/>
          <p14:tracePt t="90345" x="1835150" y="2870200"/>
          <p14:tracePt t="90362" x="1885950" y="2749550"/>
          <p14:tracePt t="90379" x="1955800" y="2654300"/>
          <p14:tracePt t="90395" x="2012950" y="2616200"/>
          <p14:tracePt t="90412" x="2139950" y="2527300"/>
          <p14:tracePt t="90428" x="2222500" y="2501900"/>
          <p14:tracePt t="90445" x="2343150" y="2470150"/>
          <p14:tracePt t="90462" x="2374900" y="2463800"/>
          <p14:tracePt t="90478" x="2413000" y="2463800"/>
          <p14:tracePt t="90495" x="2425700" y="2463800"/>
          <p14:tracePt t="90512" x="2432050" y="2463800"/>
          <p14:tracePt t="90558" x="2438400" y="2463800"/>
          <p14:tracePt t="91500" x="2438400" y="2457450"/>
          <p14:tracePt t="91532" x="2444750" y="2457450"/>
          <p14:tracePt t="91543" x="2444750" y="2451100"/>
          <p14:tracePt t="91554" x="2451100" y="2444750"/>
          <p14:tracePt t="91564" x="2457450" y="2438400"/>
          <p14:tracePt t="91577" x="2463800" y="2432050"/>
          <p14:tracePt t="91594" x="2476500" y="2419350"/>
          <p14:tracePt t="91611" x="2508250" y="2400300"/>
          <p14:tracePt t="91628" x="2552700" y="2362200"/>
          <p14:tracePt t="91644" x="2584450" y="2349500"/>
          <p14:tracePt t="91661" x="2635250" y="2311400"/>
          <p14:tracePt t="91677" x="2679700" y="2292350"/>
          <p14:tracePt t="91694" x="2800350" y="2247900"/>
          <p14:tracePt t="91711" x="2870200" y="2216150"/>
          <p14:tracePt t="91727" x="2990850" y="2190750"/>
          <p14:tracePt t="91744" x="3124200" y="2152650"/>
          <p14:tracePt t="91760" x="3213100" y="2133600"/>
          <p14:tracePt t="91777" x="3460750" y="2076450"/>
          <p14:tracePt t="91794" x="3562350" y="2038350"/>
          <p14:tracePt t="91810" x="3797300" y="1962150"/>
          <p14:tracePt t="91827" x="3949700" y="1917700"/>
          <p14:tracePt t="91844" x="4191000" y="1841500"/>
          <p14:tracePt t="91860" x="4470400" y="1771650"/>
          <p14:tracePt t="91877" x="4622800" y="1739900"/>
          <p14:tracePt t="91894" x="4851400" y="1689100"/>
          <p14:tracePt t="91911" x="4965700" y="1663700"/>
          <p14:tracePt t="91929" x="5200650" y="1644650"/>
          <p14:tracePt t="91946" x="5314950" y="1631950"/>
          <p14:tracePt t="91962" x="5543550" y="1612900"/>
          <p14:tracePt t="91979" x="5753100" y="1612900"/>
          <p14:tracePt t="91995" x="5848350" y="1625600"/>
          <p14:tracePt t="92011" x="5975350" y="1638300"/>
          <p14:tracePt t="92028" x="6045200" y="1657350"/>
          <p14:tracePt t="92045" x="6178550" y="1682750"/>
          <p14:tracePt t="92063" x="6273800" y="1720850"/>
          <p14:tracePt t="92078" x="6292850" y="1733550"/>
          <p14:tracePt t="92095" x="6330950" y="1752600"/>
          <p14:tracePt t="92112" x="6343650" y="1752600"/>
          <p14:tracePt t="92128" x="6350000" y="1765300"/>
          <p14:tracePt t="92145" x="6356350" y="1771650"/>
          <p14:tracePt t="92161" x="6362700" y="1771650"/>
          <p14:tracePt t="92177" x="6362700" y="1778000"/>
          <p14:tracePt t="92210" x="6369050" y="1778000"/>
          <p14:tracePt t="92241" x="6375400" y="1778000"/>
          <p14:tracePt t="92484" x="6375400" y="1784350"/>
          <p14:tracePt t="92495" x="6369050" y="1797050"/>
          <p14:tracePt t="92506" x="6362700" y="1797050"/>
          <p14:tracePt t="92516" x="6350000" y="1828800"/>
          <p14:tracePt t="92527" x="6318250" y="1860550"/>
          <p14:tracePt t="92543" x="6292850" y="1892300"/>
          <p14:tracePt t="92560" x="6216650" y="2000250"/>
          <p14:tracePt t="92576" x="6159500" y="2057400"/>
          <p14:tracePt t="92593" x="5969000" y="2241550"/>
          <p14:tracePt t="92610" x="5854700" y="2349500"/>
          <p14:tracePt t="92626" x="5581650" y="2559050"/>
          <p14:tracePt t="92643" x="5143500" y="2749550"/>
          <p14:tracePt t="92659" x="4997450" y="2819400"/>
          <p14:tracePt t="92676" x="4616450" y="2895600"/>
          <p14:tracePt t="92693" x="4413250" y="2952750"/>
          <p14:tracePt t="92710" x="4076700" y="2971800"/>
          <p14:tracePt t="92726" x="3835400" y="2990850"/>
          <p14:tracePt t="92743" x="3556000" y="2990850"/>
          <p14:tracePt t="92760" x="3257550" y="2971800"/>
          <p14:tracePt t="92776" x="3136900" y="2952750"/>
          <p14:tracePt t="92793" x="3003550" y="2901950"/>
          <p14:tracePt t="92810" x="2959100" y="2882900"/>
          <p14:tracePt t="92826" x="2889250" y="2863850"/>
          <p14:tracePt t="92843" x="2870200" y="2851150"/>
          <p14:tracePt t="92860" x="2851150" y="2851150"/>
          <p14:tracePt t="92876" x="2844800" y="2844800"/>
          <p14:tracePt t="92909" x="2844800" y="2825750"/>
          <p14:tracePt t="92926" x="2851150" y="2806700"/>
          <p14:tracePt t="92943" x="2978150" y="2698750"/>
          <p14:tracePt t="92959" x="3098800" y="2635250"/>
          <p14:tracePt t="92976" x="3346450" y="2489200"/>
          <p14:tracePt t="92993" x="3759200" y="2362200"/>
          <p14:tracePt t="93009" x="3898900" y="2317750"/>
          <p14:tracePt t="93026" x="4292600" y="2254250"/>
          <p14:tracePt t="93042" x="4495800" y="2209800"/>
          <p14:tracePt t="93059" x="4781550" y="2190750"/>
          <p14:tracePt t="93076" x="4933950" y="2190750"/>
          <p14:tracePt t="93093" x="5226050" y="2178050"/>
          <p14:tracePt t="93109" x="5429250" y="2171700"/>
          <p14:tracePt t="93126" x="5518150" y="2159000"/>
          <p14:tracePt t="93143" x="5651500" y="2159000"/>
          <p14:tracePt t="93159" x="5702300" y="2171700"/>
          <p14:tracePt t="93176" x="5753100" y="2178050"/>
          <p14:tracePt t="93193" x="5772150" y="2184400"/>
          <p14:tracePt t="93209" x="5791200" y="2184400"/>
          <p14:tracePt t="93226" x="5797550" y="2190750"/>
          <p14:tracePt t="93242" x="5803900" y="2197100"/>
          <p14:tracePt t="93276" x="5810250" y="2197100"/>
          <p14:tracePt t="93606" x="5810250" y="2203450"/>
          <p14:tracePt t="93628" x="5810250" y="2216150"/>
          <p14:tracePt t="93638" x="5791200" y="2241550"/>
          <p14:tracePt t="93649" x="5759450" y="2279650"/>
          <p14:tracePt t="93661" x="5715000" y="2330450"/>
          <p14:tracePt t="93675" x="5664200" y="2400300"/>
          <p14:tracePt t="93692" x="5499100" y="2533650"/>
          <p14:tracePt t="93709" x="5372100" y="2609850"/>
          <p14:tracePt t="93726" x="5092700" y="2730500"/>
          <p14:tracePt t="93742" x="4946650" y="2762250"/>
          <p14:tracePt t="93759" x="4489450" y="2863850"/>
          <p14:tracePt t="93776" x="4076700" y="2901950"/>
          <p14:tracePt t="93793" x="3765550" y="2901950"/>
          <p14:tracePt t="93811" x="3289300" y="2927350"/>
          <p14:tracePt t="93826" x="3003550" y="2927350"/>
          <p14:tracePt t="93842" x="2679700" y="2927350"/>
          <p14:tracePt t="93859" x="2520950" y="2914650"/>
          <p14:tracePt t="93876" x="2273300" y="2870200"/>
          <p14:tracePt t="93893" x="2152650" y="2851150"/>
          <p14:tracePt t="93909" x="2127250" y="2844800"/>
          <p14:tracePt t="93925" x="2095500" y="2838450"/>
          <p14:tracePt t="93942" x="2089150" y="2832100"/>
          <p14:tracePt t="93959" x="2082800" y="2832100"/>
          <p14:tracePt t="93977" x="2082800" y="2825750"/>
          <p14:tracePt t="93998" x="2082800" y="2819400"/>
          <p14:tracePt t="94009" x="2095500" y="2813050"/>
          <p14:tracePt t="94025" x="2133600" y="2794000"/>
          <p14:tracePt t="94042" x="2273300" y="2717800"/>
          <p14:tracePt t="94058" x="2381250" y="2660650"/>
          <p14:tracePt t="94075" x="2806700" y="2438400"/>
          <p14:tracePt t="94094" x="3219450" y="2247900"/>
          <p14:tracePt t="94110" x="3454400" y="2178050"/>
          <p14:tracePt t="94127" x="3841750" y="2070100"/>
          <p14:tracePt t="94143" x="4095750" y="2025650"/>
          <p14:tracePt t="94160" x="4546600" y="1924050"/>
          <p14:tracePt t="94175" x="4743450" y="1898650"/>
          <p14:tracePt t="94192" x="5207000" y="1854200"/>
          <p14:tracePt t="94209" x="5340350" y="1854200"/>
          <p14:tracePt t="94225" x="5607050" y="1854200"/>
          <p14:tracePt t="94242" x="5797550" y="1854200"/>
          <p14:tracePt t="94259" x="5861050" y="1854200"/>
          <p14:tracePt t="94275" x="5930900" y="1854200"/>
          <p14:tracePt t="94292" x="5943600" y="1854200"/>
          <p14:tracePt t="94308" x="5962650" y="1854200"/>
          <p14:tracePt t="94325" x="5969000" y="1854200"/>
          <p14:tracePt t="94342" x="5975350" y="1854200"/>
          <p14:tracePt t="94375" x="5981700" y="1854200"/>
          <p14:tracePt t="94400" x="5988050" y="1854200"/>
          <p14:tracePt t="94886" x="5994400" y="1854200"/>
          <p14:tracePt t="94908" x="5994400" y="1860550"/>
          <p14:tracePt t="94930" x="5994400" y="1866900"/>
          <p14:tracePt t="94940" x="5994400" y="1879600"/>
          <p14:tracePt t="94950" x="5994400" y="1885950"/>
          <p14:tracePt t="94961" x="5975350" y="1917700"/>
          <p14:tracePt t="94974" x="5930900" y="1968500"/>
          <p14:tracePt t="94991" x="5822950" y="2044700"/>
          <p14:tracePt t="95009" x="5391150" y="2235200"/>
          <p14:tracePt t="95026" x="4800600" y="2381250"/>
          <p14:tracePt t="95041" x="4419600" y="2451100"/>
          <p14:tracePt t="95058" x="3848100" y="2527300"/>
          <p14:tracePt t="95075" x="3473450" y="2578100"/>
          <p14:tracePt t="95091" x="3041650" y="2616200"/>
          <p14:tracePt t="95108" x="2800350" y="2628900"/>
          <p14:tracePt t="95125" x="2489200" y="2641600"/>
          <p14:tracePt t="95141" x="2324100" y="2641600"/>
          <p14:tracePt t="95158" x="2235200" y="2641600"/>
          <p14:tracePt t="95174" x="2089150" y="2603500"/>
          <p14:tracePt t="95191" x="2032000" y="2578100"/>
          <p14:tracePt t="95208" x="1981200" y="2546350"/>
          <p14:tracePt t="95224" x="1968500" y="2533650"/>
          <p14:tracePt t="95241" x="1949450" y="2514600"/>
          <p14:tracePt t="95257" x="1949450" y="2508250"/>
          <p14:tracePt t="95274" x="1949450" y="2501900"/>
          <p14:tracePt t="95291" x="1962150" y="2482850"/>
          <p14:tracePt t="95307" x="2025650" y="2457450"/>
          <p14:tracePt t="95324" x="2254250" y="2368550"/>
          <p14:tracePt t="95343" x="2813050" y="2247900"/>
          <p14:tracePt t="95359" x="3225800" y="2159000"/>
          <p14:tracePt t="95374" x="3905250" y="2019300"/>
          <p14:tracePt t="95391" x="4279900" y="1968500"/>
          <p14:tracePt t="95408" x="4800600" y="1892300"/>
          <p14:tracePt t="95427" x="5060950" y="1892300"/>
          <p14:tracePt t="95432" x="5226050" y="1885950"/>
          <p14:tracePt t="95442" x="5334000" y="1885950"/>
          <p14:tracePt t="95459" x="5511800" y="1885950"/>
          <p14:tracePt t="95475" x="5588000" y="1885950"/>
          <p14:tracePt t="95492" x="5683250" y="1885950"/>
          <p14:tracePt t="95508" x="5715000" y="1885950"/>
          <p14:tracePt t="95525" x="5727700" y="1892300"/>
          <p14:tracePt t="95541" x="5734050" y="1892300"/>
          <p14:tracePt t="95558" x="5746750" y="1892300"/>
          <p14:tracePt t="95575" x="5753100" y="1892300"/>
          <p14:tracePt t="95617" x="5759450" y="1892300"/>
          <p14:tracePt t="101315" x="5765800" y="1892300"/>
          <p14:tracePt t="101325" x="5778500" y="1905000"/>
          <p14:tracePt t="101337" x="5791200" y="1917700"/>
          <p14:tracePt t="101347" x="5810250" y="1943100"/>
          <p14:tracePt t="101358" x="5854700" y="1968500"/>
          <p14:tracePt t="101368" x="5924550" y="2006600"/>
          <p14:tracePt t="101385" x="6032500" y="2051050"/>
          <p14:tracePt t="101403" x="6172200" y="2076450"/>
          <p14:tracePt t="101420" x="6235700" y="2076450"/>
          <p14:tracePt t="101436" x="6369050" y="2063750"/>
          <p14:tracePt t="101453" x="6470650" y="1987550"/>
          <p14:tracePt t="101469" x="6508750" y="1955800"/>
          <p14:tracePt t="101485" x="6565900" y="1841500"/>
          <p14:tracePt t="101502" x="6572250" y="1790700"/>
          <p14:tracePt t="101518" x="6572250" y="1663700"/>
          <p14:tracePt t="101535" x="6546850" y="1568450"/>
          <p14:tracePt t="101552" x="6483350" y="1441450"/>
          <p14:tracePt t="101569" x="6432550" y="1397000"/>
          <p14:tracePt t="101585" x="6330950" y="1320800"/>
          <p14:tracePt t="101602" x="6184900" y="1282700"/>
          <p14:tracePt t="101618" x="6121400" y="1282700"/>
          <p14:tracePt t="101635" x="6007100" y="1346200"/>
          <p14:tracePt t="101652" x="5969000" y="1403350"/>
          <p14:tracePt t="101668" x="5886450" y="1562100"/>
          <p14:tracePt t="101685" x="5861050" y="1708150"/>
          <p14:tracePt t="101701" x="5861050" y="1809750"/>
          <p14:tracePt t="101718" x="5943600" y="1974850"/>
          <p14:tracePt t="101736" x="6026150" y="2044700"/>
          <p14:tracePt t="101753" x="6223000" y="2095500"/>
          <p14:tracePt t="101769" x="6311900" y="2095500"/>
          <p14:tracePt t="101786" x="6477000" y="1987550"/>
          <p14:tracePt t="101804" x="6616700" y="1771650"/>
          <p14:tracePt t="101820" x="6648450" y="1644650"/>
          <p14:tracePt t="101835" x="6648450" y="1441450"/>
          <p14:tracePt t="101852" x="6629400" y="1397000"/>
          <p14:tracePt t="101868" x="6489700" y="1295400"/>
          <p14:tracePt t="101886" x="6350000" y="1289050"/>
          <p14:tracePt t="101902" x="6121400" y="1301750"/>
          <p14:tracePt t="101919" x="5994400" y="1377950"/>
          <p14:tracePt t="101935" x="5949950" y="1447800"/>
          <p14:tracePt t="101952" x="5892800" y="1581150"/>
          <p14:tracePt t="101968" x="5892800" y="1657350"/>
          <p14:tracePt t="101985" x="5918200" y="1778000"/>
          <p14:tracePt t="102002" x="5962650" y="1816100"/>
          <p14:tracePt t="102019" x="6096000" y="1873250"/>
          <p14:tracePt t="102035" x="6191250" y="1873250"/>
          <p14:tracePt t="102051" x="6223000" y="1854200"/>
          <p14:tracePt t="102069" x="6267450" y="1771650"/>
          <p14:tracePt t="102085" x="6273800" y="1689100"/>
          <p14:tracePt t="102102" x="6273800" y="1631950"/>
          <p14:tracePt t="102119" x="6267450" y="1619250"/>
          <p14:tracePt t="102135" x="6197600" y="1593850"/>
          <p14:tracePt t="102153" x="6102350" y="1612900"/>
          <p14:tracePt t="102168" x="6070600" y="1619250"/>
          <p14:tracePt t="102185" x="6038850" y="1651000"/>
          <p14:tracePt t="102202" x="6026150" y="1670050"/>
          <p14:tracePt t="102218" x="6019800" y="1695450"/>
          <p14:tracePt t="102235" x="6019800" y="1701800"/>
          <p14:tracePt t="102766" x="6000750" y="1727200"/>
          <p14:tracePt t="102777" x="5975350" y="1771650"/>
          <p14:tracePt t="102788" x="5949950" y="1841500"/>
          <p14:tracePt t="102802" x="5918200" y="1943100"/>
          <p14:tracePt t="102818" x="5899150" y="2019300"/>
          <p14:tracePt t="102834" x="5899150" y="2139950"/>
          <p14:tracePt t="102851" x="5899150" y="2171700"/>
          <p14:tracePt t="102867" x="5899150" y="2184400"/>
          <p14:tracePt t="102885" x="5981700" y="2197100"/>
          <p14:tracePt t="102901" x="6045200" y="2197100"/>
          <p14:tracePt t="102917" x="6153150" y="2159000"/>
          <p14:tracePt t="102934" x="6229350" y="2082800"/>
          <p14:tracePt t="102951" x="6254750" y="2025650"/>
          <p14:tracePt t="102967" x="6261100" y="1974850"/>
          <p14:tracePt t="102984" x="6261100" y="1962150"/>
          <p14:tracePt t="103001" x="6140450" y="1936750"/>
          <p14:tracePt t="103017" x="6038850" y="1936750"/>
          <p14:tracePt t="103034" x="5797550" y="2051050"/>
          <p14:tracePt t="103051" x="5613400" y="2209800"/>
          <p14:tracePt t="103067" x="5549900" y="2317750"/>
          <p14:tracePt t="103084" x="5499100" y="2571750"/>
          <p14:tracePt t="103101" x="5499100" y="2673350"/>
          <p14:tracePt t="103118" x="5575300" y="2813050"/>
          <p14:tracePt t="103134" x="5607050" y="2844800"/>
          <p14:tracePt t="103151" x="5689600" y="2870200"/>
          <p14:tracePt t="103167" x="5810250" y="2851150"/>
          <p14:tracePt t="103184" x="5867400" y="2800350"/>
          <p14:tracePt t="103202" x="5956300" y="2686050"/>
          <p14:tracePt t="103219" x="5975350" y="2628900"/>
          <p14:tracePt t="103235" x="5981700" y="2584450"/>
          <p14:tracePt t="103252" x="5975350" y="2578100"/>
          <p14:tracePt t="103268" x="5962650" y="2578100"/>
          <p14:tracePt t="103285" x="5930900" y="2578100"/>
          <p14:tracePt t="103301" x="5905500" y="2628900"/>
          <p14:tracePt t="103318" x="5886450" y="2692400"/>
          <p14:tracePt t="103869" x="5873750" y="2698750"/>
          <p14:tracePt t="103877" x="5854700" y="2717800"/>
          <p14:tracePt t="103888" x="5829300" y="2755900"/>
          <p14:tracePt t="103901" x="5772150" y="2851150"/>
          <p14:tracePt t="103919" x="5734050" y="2940050"/>
          <p14:tracePt t="103935" x="5715000" y="3098800"/>
          <p14:tracePt t="103951" x="5715000" y="3168650"/>
          <p14:tracePt t="103967" x="5721350" y="3181350"/>
          <p14:tracePt t="103983" x="5784850" y="3200400"/>
          <p14:tracePt t="104000" x="5848350" y="3200400"/>
          <p14:tracePt t="104017" x="5956300" y="3143250"/>
          <p14:tracePt t="104033" x="6007100" y="3092450"/>
          <p14:tracePt t="104050" x="6121400" y="2882900"/>
          <p14:tracePt t="104067" x="6140450" y="2730500"/>
          <p14:tracePt t="104083" x="6140450" y="2686050"/>
          <p14:tracePt t="104101" x="6038850" y="2654300"/>
          <p14:tracePt t="104117" x="5911850" y="2679700"/>
          <p14:tracePt t="104133" x="5715000" y="2876550"/>
          <p14:tracePt t="104150" x="5619750" y="3016250"/>
          <p14:tracePt t="104166" x="5499100" y="3295650"/>
          <p14:tracePt t="104183" x="5492750" y="3435350"/>
          <p14:tracePt t="104200" x="5499100" y="3467100"/>
          <p14:tracePt t="104216" x="5524500" y="3486150"/>
          <p14:tracePt t="105220" x="5505450" y="3473450"/>
          <p14:tracePt t="105231" x="5480050" y="3460750"/>
          <p14:tracePt t="105242" x="5448300" y="3441700"/>
          <p14:tracePt t="105253" x="5378450" y="3390900"/>
          <p14:tracePt t="105266" x="5270500" y="3302000"/>
          <p14:tracePt t="105283" x="5016500" y="3155950"/>
          <p14:tracePt t="105300" x="4603750" y="2971800"/>
          <p14:tracePt t="105316" x="4051300" y="2863850"/>
          <p14:tracePt t="105332" x="3905250" y="2844800"/>
          <p14:tracePt t="105349" x="3505200" y="2832100"/>
          <p14:tracePt t="105366" x="3365500" y="2832100"/>
          <p14:tracePt t="105382" x="3143250" y="2832100"/>
          <p14:tracePt t="105399" x="3028950" y="2832100"/>
          <p14:tracePt t="105415" x="2825750" y="2844800"/>
          <p14:tracePt t="105432" x="2717800" y="2851150"/>
          <p14:tracePt t="105448" x="2686050" y="2851150"/>
          <p14:tracePt t="105465" x="2641600" y="2857500"/>
          <p14:tracePt t="105482" x="2628900" y="2857500"/>
          <p14:tracePt t="105499" x="2597150" y="2863850"/>
          <p14:tracePt t="105515" x="2571750" y="2870200"/>
          <p14:tracePt t="105531" x="2533650" y="2889250"/>
          <p14:tracePt t="105548" x="2482850" y="2901950"/>
          <p14:tracePt t="105565" x="2451100" y="2908300"/>
          <p14:tracePt t="105581" x="2381250" y="2921000"/>
          <p14:tracePt t="105598" x="2336800" y="2940050"/>
          <p14:tracePt t="105615" x="2254250" y="2959100"/>
          <p14:tracePt t="105632" x="2203450" y="2978150"/>
          <p14:tracePt t="105648" x="2133600" y="2990850"/>
          <p14:tracePt t="105665" x="2108200" y="2997200"/>
          <p14:tracePt t="105682" x="2095500" y="3003550"/>
          <p14:tracePt t="105698" x="2089150" y="3003550"/>
          <p14:tracePt t="105750" x="2101850" y="3003550"/>
          <p14:tracePt t="105760" x="2127250" y="3003550"/>
          <p14:tracePt t="105771" x="2184400" y="2965450"/>
          <p14:tracePt t="105781" x="2266950" y="2914650"/>
          <p14:tracePt t="105798" x="2349500" y="2851150"/>
          <p14:tracePt t="105814" x="2476500" y="2660650"/>
          <p14:tracePt t="105831" x="2520950" y="2559050"/>
          <p14:tracePt t="105848" x="2520950" y="2438400"/>
          <p14:tracePt t="105865" x="2501900" y="2406650"/>
          <p14:tracePt t="105882" x="2317750" y="2387600"/>
          <p14:tracePt t="105898" x="2070100" y="2476500"/>
          <p14:tracePt t="105916" x="1962150" y="2552700"/>
          <p14:tracePt t="105932" x="1835150" y="2660650"/>
          <p14:tracePt t="105948" x="1809750" y="2705100"/>
          <p14:tracePt t="105964" x="1765300" y="2794000"/>
          <p14:tracePt t="105981" x="1765300" y="2832100"/>
          <p14:tracePt t="105998" x="1771650" y="2882900"/>
          <p14:tracePt t="106014" x="1854200" y="2914650"/>
          <p14:tracePt t="106031" x="1905000" y="2914650"/>
          <p14:tracePt t="106047" x="2000250" y="2838450"/>
          <p14:tracePt t="106064" x="2051050" y="2755900"/>
          <p14:tracePt t="106081" x="2089150" y="2635250"/>
          <p14:tracePt t="106098" x="2089150" y="2609850"/>
          <p14:tracePt t="106114" x="2089150" y="2590800"/>
          <p14:tracePt t="108171" x="2101850" y="2590800"/>
          <p14:tracePt t="108181" x="2114550" y="2584450"/>
          <p14:tracePt t="108191" x="2127250" y="2578100"/>
          <p14:tracePt t="108202" x="2139950" y="2565400"/>
          <p14:tracePt t="108212" x="2159000" y="2540000"/>
          <p14:tracePt t="108229" x="2171700" y="2514600"/>
          <p14:tracePt t="108246" x="2184400" y="2451100"/>
          <p14:tracePt t="108262" x="2184400" y="2432050"/>
          <p14:tracePt t="108279" x="2178050" y="2387600"/>
          <p14:tracePt t="108296" x="2171700" y="2387600"/>
          <p14:tracePt t="108312" x="2139950" y="2368550"/>
          <p14:tracePt t="108329" x="2089150" y="2355850"/>
          <p14:tracePt t="108346" x="2063750" y="2355850"/>
          <p14:tracePt t="108362" x="2019300" y="2387600"/>
          <p14:tracePt t="108379" x="1987550" y="2419350"/>
          <p14:tracePt t="108396" x="1955800" y="2578100"/>
          <p14:tracePt t="108413" x="1955800" y="2616200"/>
          <p14:tracePt t="108429" x="1955800" y="2679700"/>
          <p14:tracePt t="108446" x="1981200" y="2692400"/>
          <p14:tracePt t="108462" x="2006600" y="2698750"/>
          <p14:tracePt t="108479" x="2044700" y="2692400"/>
          <p14:tracePt t="108495" x="2057400" y="2686050"/>
          <p14:tracePt t="108512" x="2076450" y="2660650"/>
          <p14:tracePt t="108529" x="2076450" y="2635250"/>
          <p14:tracePt t="108545" x="2082800" y="2616200"/>
          <p14:tracePt t="108562" x="2082800" y="2609850"/>
          <p14:tracePt t="111328" x="2082800" y="2603500"/>
          <p14:tracePt t="111340" x="2082800" y="2590800"/>
          <p14:tracePt t="111350" x="2082800" y="2584450"/>
          <p14:tracePt t="111361" x="2082800" y="2571750"/>
          <p14:tracePt t="111377" x="2089150" y="2571750"/>
          <p14:tracePt t="111394" x="2095500" y="2540000"/>
          <p14:tracePt t="111411" x="2101850" y="2527300"/>
          <p14:tracePt t="111428" x="2114550" y="2495550"/>
          <p14:tracePt t="111445" x="2127250" y="2470150"/>
          <p14:tracePt t="111459" x="2139950" y="2457450"/>
          <p14:tracePt t="111476" x="2165350" y="2432050"/>
          <p14:tracePt t="111493" x="2178050" y="2419350"/>
          <p14:tracePt t="111509" x="2222500" y="2374900"/>
          <p14:tracePt t="111526" x="2266950" y="2349500"/>
          <p14:tracePt t="111543" x="2381250" y="2260600"/>
          <p14:tracePt t="111560" x="2508250" y="2184400"/>
          <p14:tracePt t="111576" x="2590800" y="2120900"/>
          <p14:tracePt t="111593" x="2800350" y="2025650"/>
          <p14:tracePt t="111609" x="2921000" y="1993900"/>
          <p14:tracePt t="111626" x="3124200" y="1917700"/>
          <p14:tracePt t="111642" x="3276600" y="1885950"/>
          <p14:tracePt t="111659" x="3600450" y="1816100"/>
          <p14:tracePt t="111677" x="3892550" y="1720850"/>
          <p14:tracePt t="111693" x="4064000" y="1682750"/>
          <p14:tracePt t="111709" x="4343400" y="1593850"/>
          <p14:tracePt t="111726" x="4457700" y="1549400"/>
          <p14:tracePt t="111743" x="4711700" y="1504950"/>
          <p14:tracePt t="111759" x="4838700" y="1498600"/>
          <p14:tracePt t="111776" x="4984750" y="1498600"/>
          <p14:tracePt t="111793" x="5149850" y="1511300"/>
          <p14:tracePt t="111809" x="5232400" y="1543050"/>
          <p14:tracePt t="111826" x="5378450" y="1606550"/>
          <p14:tracePt t="111843" x="5448300" y="1638300"/>
          <p14:tracePt t="111859" x="5562600" y="1708150"/>
          <p14:tracePt t="111876" x="5619750" y="1746250"/>
          <p14:tracePt t="111892" x="5721350" y="1816100"/>
          <p14:tracePt t="111909" x="5778500" y="1866900"/>
          <p14:tracePt t="111926" x="5797550" y="1879600"/>
          <p14:tracePt t="111942" x="5816600" y="1898650"/>
          <p14:tracePt t="111960" x="5822950" y="1898650"/>
          <p14:tracePt t="111976" x="5835650" y="1911350"/>
          <p14:tracePt t="112009" x="5842000" y="1924050"/>
          <p14:tracePt t="112028" x="5854700" y="1962150"/>
          <p14:tracePt t="112043" x="5861050" y="1974850"/>
          <p14:tracePt t="112060" x="5873750" y="1993900"/>
          <p14:tracePt t="112077" x="5873750" y="2000250"/>
          <p14:tracePt t="112418" x="5880100" y="2000250"/>
          <p14:tracePt t="112431" x="5886450" y="1993900"/>
          <p14:tracePt t="112439" x="5892800" y="1987550"/>
          <p14:tracePt t="112450" x="5905500" y="1981200"/>
          <p14:tracePt t="112460" x="5911850" y="1949450"/>
          <p14:tracePt t="112476" x="5924550" y="1930400"/>
          <p14:tracePt t="112492" x="5943600" y="1752600"/>
          <p14:tracePt t="112508" x="5943600" y="1663700"/>
          <p14:tracePt t="112526" x="5924550" y="1543050"/>
          <p14:tracePt t="112542" x="5905500" y="1511300"/>
          <p14:tracePt t="112559" x="5829300" y="1460500"/>
          <p14:tracePt t="112576" x="5734050" y="1454150"/>
          <p14:tracePt t="112592" x="5702300" y="1473200"/>
          <p14:tracePt t="112608" x="5638800" y="1587500"/>
          <p14:tracePt t="112625" x="5600700" y="1670050"/>
          <p14:tracePt t="112642" x="5588000" y="1809750"/>
          <p14:tracePt t="112658" x="5588000" y="1860550"/>
          <p14:tracePt t="112675" x="5613400" y="1936750"/>
          <p14:tracePt t="112692" x="5695950" y="1987550"/>
          <p14:tracePt t="112708" x="5734050" y="2006600"/>
          <p14:tracePt t="112726" x="5842000" y="2006600"/>
          <p14:tracePt t="112742" x="5892800" y="1993900"/>
          <p14:tracePt t="112759" x="5969000" y="1943100"/>
          <p14:tracePt t="112776" x="5994400" y="1911350"/>
          <p14:tracePt t="112792" x="6019800" y="1873250"/>
          <p14:tracePt t="112809" x="6019800" y="1866900"/>
          <p14:tracePt t="112842" x="6000750" y="1866900"/>
          <p14:tracePt t="112859" x="5975350" y="1873250"/>
          <p14:tracePt t="112875" x="5924550" y="1949450"/>
          <p14:tracePt t="112894" x="5899150" y="2044700"/>
          <p14:tracePt t="112909" x="5899150" y="2076450"/>
          <p14:tracePt t="112925" x="5905500" y="2114550"/>
          <p14:tracePt t="112942" x="5911850" y="2114550"/>
          <p14:tracePt t="112958" x="5962650" y="2120900"/>
          <p14:tracePt t="112975" x="5988050" y="2120900"/>
          <p14:tracePt t="112991" x="6038850" y="2089150"/>
          <p14:tracePt t="113008" x="6057900" y="2070100"/>
          <p14:tracePt t="113025" x="6083300" y="2025650"/>
          <p14:tracePt t="114947" x="6083300" y="2019300"/>
          <p14:tracePt t="114956" x="6083300" y="2006600"/>
          <p14:tracePt t="114967" x="6083300" y="1981200"/>
          <p14:tracePt t="114977" x="6083300" y="1968500"/>
          <p14:tracePt t="114990" x="6083300" y="1943100"/>
          <p14:tracePt t="115007" x="6083300" y="1930400"/>
          <p14:tracePt t="115025" x="6083300" y="1905000"/>
          <p14:tracePt t="115042" x="6083300" y="1892300"/>
          <p14:tracePt t="115056" x="6083300" y="1885950"/>
          <p14:tracePt t="115073" x="6076950" y="1885950"/>
          <p14:tracePt t="115089" x="6070600" y="1885950"/>
          <p14:tracePt t="115106" x="6070600" y="1898650"/>
          <p14:tracePt t="115123" x="6070600" y="1930400"/>
          <p14:tracePt t="115140" x="6070600" y="1974850"/>
          <p14:tracePt t="115157" x="6083300" y="2012950"/>
          <p14:tracePt t="115173" x="6102350" y="2019300"/>
          <p14:tracePt t="115190" x="6140450" y="2019300"/>
          <p14:tracePt t="115207" x="6165850" y="2012950"/>
          <p14:tracePt t="115224" x="6191250" y="1974850"/>
          <p14:tracePt t="115241" x="6197600" y="1955800"/>
          <p14:tracePt t="115258" x="6197600" y="1924050"/>
          <p14:tracePt t="115273" x="6197600" y="1911350"/>
          <p14:tracePt t="115289" x="6197600" y="1905000"/>
          <p14:tracePt t="115306" x="6184900" y="1898650"/>
          <p14:tracePt t="115324" x="6178550" y="1898650"/>
          <p14:tracePt t="117649" x="6165850" y="1911350"/>
          <p14:tracePt t="117660" x="6146800" y="1955800"/>
          <p14:tracePt t="117671" x="6121400" y="2019300"/>
          <p14:tracePt t="117682" x="6083300" y="2076450"/>
          <p14:tracePt t="117694" x="6045200" y="2146300"/>
          <p14:tracePt t="117704" x="5981700" y="2228850"/>
          <p14:tracePt t="117721" x="5892800" y="2324100"/>
          <p14:tracePt t="117738" x="5721350" y="2533650"/>
          <p14:tracePt t="117755" x="5613400" y="2622550"/>
          <p14:tracePt t="117772" x="5207000" y="2851150"/>
          <p14:tracePt t="117788" x="4883150" y="2978150"/>
          <p14:tracePt t="117804" x="4597400" y="3054350"/>
          <p14:tracePt t="117821" x="4241800" y="3130550"/>
          <p14:tracePt t="117837" x="4044950" y="3155950"/>
          <p14:tracePt t="117854" x="3632200" y="3206750"/>
          <p14:tracePt t="117872" x="3505200" y="3206750"/>
          <p14:tracePt t="117888" x="3206750" y="3232150"/>
          <p14:tracePt t="117904" x="3016250" y="3232150"/>
          <p14:tracePt t="117920" x="2940050" y="3225800"/>
          <p14:tracePt t="117937" x="2781300" y="3187700"/>
          <p14:tracePt t="117954" x="2705100" y="3181350"/>
          <p14:tracePt t="117970" x="2584450" y="3149600"/>
          <p14:tracePt t="117987" x="2540000" y="3136900"/>
          <p14:tracePt t="118003" x="2489200" y="3117850"/>
          <p14:tracePt t="118020" x="2463800" y="3105150"/>
          <p14:tracePt t="118037" x="2451100" y="3098800"/>
          <p14:tracePt t="118054" x="2432050" y="3092450"/>
          <p14:tracePt t="118088" x="2419350" y="3079750"/>
          <p14:tracePt t="118106" x="2413000" y="3073400"/>
          <p14:tracePt t="118120" x="2406650" y="3073400"/>
          <p14:tracePt t="118137" x="2400300" y="3060700"/>
          <p14:tracePt t="118154" x="2393950" y="3060700"/>
          <p14:tracePt t="118171" x="2387600" y="3054350"/>
          <p14:tracePt t="118188" x="2381250" y="3054350"/>
          <p14:tracePt t="118205" x="2374900" y="3048000"/>
          <p14:tracePt t="118223" x="2368550" y="3041650"/>
          <p14:tracePt t="118254" x="2368550" y="3035300"/>
          <p14:tracePt t="118270" x="2368550" y="3028950"/>
          <p14:tracePt t="118287" x="2368550" y="3009900"/>
          <p14:tracePt t="118303" x="2368550" y="3003550"/>
          <p14:tracePt t="118320" x="2374900" y="2965450"/>
          <p14:tracePt t="118336" x="2387600" y="2952750"/>
          <p14:tracePt t="118353" x="2438400" y="2908300"/>
          <p14:tracePt t="118370" x="2533650" y="2825750"/>
          <p14:tracePt t="118386" x="2590800" y="2787650"/>
          <p14:tracePt t="118403" x="2730500" y="2705100"/>
          <p14:tracePt t="118420" x="2806700" y="2673350"/>
          <p14:tracePt t="118436" x="3028950" y="2590800"/>
          <p14:tracePt t="118453" x="3219450" y="2520950"/>
          <p14:tracePt t="118470" x="3321050" y="2489200"/>
          <p14:tracePt t="118486" x="3562350" y="2432050"/>
          <p14:tracePt t="118503" x="3683000" y="2400300"/>
          <p14:tracePt t="118520" x="3886200" y="2374900"/>
          <p14:tracePt t="118536" x="4000500" y="2349500"/>
          <p14:tracePt t="118554" x="4241800" y="2317750"/>
          <p14:tracePt t="118570" x="4476750" y="2286000"/>
          <p14:tracePt t="118587" x="4603750" y="2266950"/>
          <p14:tracePt t="118603" x="4832350" y="2235200"/>
          <p14:tracePt t="118620" x="4895850" y="2235200"/>
          <p14:tracePt t="118637" x="5029200" y="2216150"/>
          <p14:tracePt t="118653" x="5080000" y="2216150"/>
          <p14:tracePt t="118669" x="5181600" y="2216150"/>
          <p14:tracePt t="118687" x="5276850" y="2228850"/>
          <p14:tracePt t="118703" x="5334000" y="2254250"/>
          <p14:tracePt t="118719" x="5416550" y="2292350"/>
          <p14:tracePt t="118736" x="5448300" y="2305050"/>
          <p14:tracePt t="118753" x="5537200" y="2343150"/>
          <p14:tracePt t="118770" x="5594350" y="2355850"/>
          <p14:tracePt t="118786" x="5683250" y="2413000"/>
          <p14:tracePt t="118804" x="5746750" y="2444750"/>
          <p14:tracePt t="118820" x="5765800" y="2457450"/>
          <p14:tracePt t="118836" x="5797550" y="2482850"/>
          <p14:tracePt t="118853" x="5816600" y="2501900"/>
          <p14:tracePt t="118869" x="5829300" y="2508250"/>
          <p14:tracePt t="118886" x="5835650" y="2508250"/>
          <p14:tracePt t="118902" x="5848350" y="2520950"/>
          <p14:tracePt t="118993" x="5854700" y="2520950"/>
          <p14:tracePt t="119004" x="5861050" y="2520950"/>
          <p14:tracePt t="119046" x="5873750" y="2520950"/>
          <p14:tracePt t="119058" x="5880100" y="2520950"/>
          <p14:tracePt t="119068" x="5892800" y="2501900"/>
          <p14:tracePt t="119079" x="5899150" y="2482850"/>
          <p14:tracePt t="119090" x="5899150" y="2451100"/>
          <p14:tracePt t="119103" x="5899150" y="2425700"/>
          <p14:tracePt t="119120" x="5899150" y="2406650"/>
          <p14:tracePt t="119137" x="5861050" y="2374900"/>
          <p14:tracePt t="119154" x="5740400" y="2349500"/>
          <p14:tracePt t="119170" x="5689600" y="2349500"/>
          <p14:tracePt t="119187" x="5613400" y="2387600"/>
          <p14:tracePt t="119205" x="5588000" y="2432050"/>
          <p14:tracePt t="119220" x="5556250" y="2559050"/>
          <p14:tracePt t="119237" x="5568950" y="2635250"/>
          <p14:tracePt t="119253" x="5600700" y="2667000"/>
          <p14:tracePt t="119270" x="5689600" y="2717800"/>
          <p14:tracePt t="119286" x="5746750" y="2730500"/>
          <p14:tracePt t="119303" x="5861050" y="2736850"/>
          <p14:tracePt t="119319" x="5918200" y="2724150"/>
          <p14:tracePt t="119336" x="5994400" y="2667000"/>
          <p14:tracePt t="119353" x="6013450" y="2647950"/>
          <p14:tracePt t="119369" x="6019800" y="2641600"/>
          <p14:tracePt t="119386" x="6019800" y="2628900"/>
          <p14:tracePt t="119427" x="6013450" y="2622550"/>
          <p14:tracePt t="119437" x="6007100" y="2622550"/>
          <p14:tracePt t="120127" x="6007100" y="2616200"/>
          <p14:tracePt t="120140" x="6007100" y="2603500"/>
          <p14:tracePt t="120158" x="6013450" y="2584450"/>
          <p14:tracePt t="120169" x="6019800" y="2571750"/>
          <p14:tracePt t="120179" x="6019800" y="2546350"/>
          <p14:tracePt t="120190" x="6026150" y="2533650"/>
          <p14:tracePt t="120211" x="6026150" y="2520950"/>
          <p14:tracePt t="120221" x="6026150" y="2514600"/>
          <p14:tracePt t="120235" x="6026150" y="2508250"/>
          <p14:tracePt t="120253" x="6026150" y="2501900"/>
          <p14:tracePt t="120268" x="6019800" y="2495550"/>
          <p14:tracePt t="120285" x="6007100" y="2495550"/>
          <p14:tracePt t="120318" x="5994400" y="2501900"/>
          <p14:tracePt t="120335" x="5988050" y="2520950"/>
          <p14:tracePt t="120352" x="5988050" y="2571750"/>
          <p14:tracePt t="120369" x="5988050" y="2597150"/>
          <p14:tracePt t="120385" x="6007100" y="2609850"/>
          <p14:tracePt t="120401" x="6051550" y="2609850"/>
          <p14:tracePt t="120418" x="6076950" y="2603500"/>
          <p14:tracePt t="120435" x="6108700" y="2540000"/>
          <p14:tracePt t="120451" x="6127750" y="2495550"/>
          <p14:tracePt t="120468" x="6127750" y="2463800"/>
          <p14:tracePt t="120485" x="6102350" y="2444750"/>
          <p14:tracePt t="120501" x="6070600" y="2438400"/>
          <p14:tracePt t="120518" x="6038850" y="2425700"/>
          <p14:tracePt t="120535" x="6026150" y="2425700"/>
          <p14:tracePt t="120551" x="6019800" y="2425700"/>
          <p14:tracePt t="122902" x="6013450" y="2425700"/>
          <p14:tracePt t="122912" x="6000750" y="2425700"/>
          <p14:tracePt t="122924" x="5969000" y="2444750"/>
          <p14:tracePt t="122934" x="5892800" y="2489200"/>
          <p14:tracePt t="122949" x="5772150" y="2540000"/>
          <p14:tracePt t="122966" x="5207000" y="2781300"/>
          <p14:tracePt t="122982" x="4914900" y="2895600"/>
          <p14:tracePt t="122999" x="4235450" y="3244850"/>
          <p14:tracePt t="123016" x="3600450" y="3600450"/>
          <p14:tracePt t="123032" x="3308350" y="3714750"/>
          <p14:tracePt t="123049" x="2800350" y="3917950"/>
          <p14:tracePt t="123066" x="2546350" y="3975100"/>
          <p14:tracePt t="123083" x="2178050" y="4025900"/>
          <p14:tracePt t="123099" x="1943100" y="4025900"/>
          <p14:tracePt t="123116" x="1619250" y="3975100"/>
          <p14:tracePt t="123133" x="1352550" y="3822700"/>
          <p14:tracePt t="123149" x="1187450" y="3683000"/>
          <p14:tracePt t="123165" x="1016000" y="3492500"/>
          <p14:tracePt t="123182" x="952500" y="3409950"/>
          <p14:tracePt t="123199" x="850900" y="3257550"/>
          <p14:tracePt t="123216" x="825500" y="3187700"/>
          <p14:tracePt t="123232" x="793750" y="3136900"/>
          <p14:tracePt t="123249" x="768350" y="3086100"/>
          <p14:tracePt t="123265" x="762000" y="3079750"/>
          <p14:tracePt t="123282" x="755650" y="3060700"/>
          <p14:tracePt t="123315" x="755650" y="3054350"/>
          <p14:tracePt t="123334" x="755650" y="3048000"/>
          <p14:tracePt t="123351" x="781050" y="3035300"/>
          <p14:tracePt t="123366" x="882650" y="2997200"/>
          <p14:tracePt t="123383" x="958850" y="2971800"/>
          <p14:tracePt t="123400" x="1155700" y="2895600"/>
          <p14:tracePt t="123416" x="1308100" y="2851150"/>
          <p14:tracePt t="123433" x="1739900" y="2679700"/>
          <p14:tracePt t="123451" x="2254250" y="2540000"/>
          <p14:tracePt t="123466" x="2482850" y="2482850"/>
          <p14:tracePt t="123483" x="3022600" y="2343150"/>
          <p14:tracePt t="123500" x="3302000" y="2286000"/>
          <p14:tracePt t="123515" x="3695700" y="2178050"/>
          <p14:tracePt t="123532" x="3905250" y="2165350"/>
          <p14:tracePt t="123549" x="4197350" y="2139950"/>
          <p14:tracePt t="123565" x="4324350" y="2139950"/>
          <p14:tracePt t="123582" x="4629150" y="2178050"/>
          <p14:tracePt t="123598" x="4826000" y="2216150"/>
          <p14:tracePt t="123615" x="4927600" y="2247900"/>
          <p14:tracePt t="123631" x="5124450" y="2324100"/>
          <p14:tracePt t="123649" x="5207000" y="2343150"/>
          <p14:tracePt t="123665" x="5353050" y="2381250"/>
          <p14:tracePt t="123682" x="5391150" y="2387600"/>
          <p14:tracePt t="123699" x="5537200" y="2425700"/>
          <p14:tracePt t="123715" x="5676900" y="2495550"/>
          <p14:tracePt t="123732" x="5740400" y="2527300"/>
          <p14:tracePt t="123749" x="5822950" y="2597150"/>
          <p14:tracePt t="123765" x="5854700" y="2622550"/>
          <p14:tracePt t="123782" x="5905500" y="2679700"/>
          <p14:tracePt t="123798" x="5918200" y="2717800"/>
          <p14:tracePt t="123815" x="5949950" y="2781300"/>
          <p14:tracePt t="123831" x="5969000" y="2851150"/>
          <p14:tracePt t="123848" x="5988050" y="2933700"/>
          <p14:tracePt t="123866" x="6019800" y="3086100"/>
          <p14:tracePt t="123882" x="6026150" y="3155950"/>
          <p14:tracePt t="123898" x="6038850" y="3295650"/>
          <p14:tracePt t="123915" x="6045200" y="3314700"/>
          <p14:tracePt t="123933" x="6045200" y="3340100"/>
          <p14:tracePt t="123938" x="6051550" y="3346450"/>
          <p14:tracePt t="124087" x="6051550" y="3333750"/>
          <p14:tracePt t="124097" x="6051550" y="3314700"/>
          <p14:tracePt t="124107" x="6051550" y="3295650"/>
          <p14:tracePt t="124119" x="6051550" y="3276600"/>
          <p14:tracePt t="124133" x="6045200" y="3251200"/>
          <p14:tracePt t="124149" x="5943600" y="3187700"/>
          <p14:tracePt t="124165" x="5867400" y="3162300"/>
          <p14:tracePt t="124182" x="5759450" y="3149600"/>
          <p14:tracePt t="124199" x="5721350" y="3149600"/>
          <p14:tracePt t="124215" x="5670550" y="3181350"/>
          <p14:tracePt t="124231" x="5651500" y="3213100"/>
          <p14:tracePt t="124248" x="5632450" y="3263900"/>
          <p14:tracePt t="124265" x="5619750" y="3327400"/>
          <p14:tracePt t="124281" x="5619750" y="3340100"/>
          <p14:tracePt t="124299" x="5657850" y="3378200"/>
          <p14:tracePt t="124315" x="5702300" y="3390900"/>
          <p14:tracePt t="124333" x="5810250" y="3390900"/>
          <p14:tracePt t="124349" x="5848350" y="3384550"/>
          <p14:tracePt t="124365" x="5918200" y="3321050"/>
          <p14:tracePt t="124383" x="5988050" y="3206750"/>
          <p14:tracePt t="124400" x="5994400" y="3168650"/>
          <p14:tracePt t="124416" x="6000750" y="3060700"/>
          <p14:tracePt t="124433" x="6000750" y="3041650"/>
          <p14:tracePt t="124436" x="5994400" y="3028950"/>
          <p14:tracePt t="124448" x="5975350" y="3022600"/>
          <p14:tracePt t="124465" x="5924550" y="3022600"/>
          <p14:tracePt t="124481" x="5848350" y="3054350"/>
          <p14:tracePt t="124498" x="5810250" y="3111500"/>
          <p14:tracePt t="124515" x="5803900" y="3143250"/>
          <p14:tracePt t="124531" x="5797550" y="3162300"/>
          <p14:tracePt t="124548" x="5797550" y="3168650"/>
          <p14:tracePt t="124565" x="5810250" y="3175000"/>
          <p14:tracePt t="124582" x="5829300" y="3175000"/>
          <p14:tracePt t="124598" x="5880100" y="3155950"/>
          <p14:tracePt t="124614" x="5892800" y="3136900"/>
          <p14:tracePt t="129078" x="5886450" y="3117850"/>
          <p14:tracePt t="129088" x="5854700" y="3086100"/>
          <p14:tracePt t="129100" x="5803900" y="3003550"/>
          <p14:tracePt t="129110" x="5765800" y="2946400"/>
          <p14:tracePt t="129127" x="5734050" y="2914650"/>
          <p14:tracePt t="129143" x="5600700" y="2813050"/>
          <p14:tracePt t="129160" x="5518150" y="2762250"/>
          <p14:tracePt t="129177" x="5359400" y="2679700"/>
          <p14:tracePt t="129194" x="5302250" y="2654300"/>
          <p14:tracePt t="129210" x="5238750" y="2609850"/>
          <p14:tracePt t="129227" x="5219700" y="2597150"/>
          <p14:tracePt t="129244" x="5213350" y="2590800"/>
          <p14:tracePt t="129260" x="5207000" y="2590800"/>
          <p14:tracePt t="129277" x="5200650" y="2590800"/>
          <p14:tracePt t="129294" x="5200650" y="2584450"/>
          <p14:tracePt t="129396" x="5207000" y="2584450"/>
          <p14:tracePt t="129407" x="5219700" y="2590800"/>
          <p14:tracePt t="129420" x="5238750" y="2597150"/>
          <p14:tracePt t="129430" x="5257800" y="2609850"/>
          <p14:tracePt t="129445" x="5276850" y="2616200"/>
          <p14:tracePt t="129462" x="5308600" y="2628900"/>
          <p14:tracePt t="129478" x="5321300" y="2641600"/>
          <p14:tracePt t="129495" x="5353050" y="2660650"/>
          <p14:tracePt t="129511" x="5365750" y="2673350"/>
          <p14:tracePt t="129527" x="5372100" y="2686050"/>
          <p14:tracePt t="129544" x="5384800" y="2692400"/>
          <p14:tracePt t="129577" x="5391150" y="2698750"/>
          <p14:tracePt t="129610" x="5391150" y="2705100"/>
          <p14:tracePt t="129626" x="5384800" y="2717800"/>
          <p14:tracePt t="129644" x="5289550" y="2762250"/>
          <p14:tracePt t="129661" x="5175250" y="2768600"/>
          <p14:tracePt t="129678" x="5130800" y="2768600"/>
          <p14:tracePt t="129694" x="5054600" y="2768600"/>
          <p14:tracePt t="129710" x="4997450" y="2755900"/>
          <p14:tracePt t="129727" x="4794250" y="2724150"/>
          <p14:tracePt t="129744" x="4679950" y="2705100"/>
          <p14:tracePt t="129760" x="4387850" y="2635250"/>
          <p14:tracePt t="129777" x="4121150" y="2603500"/>
          <p14:tracePt t="129794" x="4006850" y="2590800"/>
          <p14:tracePt t="129810" x="3727450" y="2590800"/>
          <p14:tracePt t="129827" x="3613150" y="2590800"/>
          <p14:tracePt t="129843" x="3498850" y="2590800"/>
          <p14:tracePt t="129860" x="3454400" y="2584450"/>
          <p14:tracePt t="129877" x="3429000" y="2565400"/>
          <p14:tracePt t="129895" x="3416300" y="2514600"/>
          <p14:tracePt t="129911" x="3416300" y="2457450"/>
          <p14:tracePt t="129943" x="3606800" y="2241550"/>
          <p14:tracePt t="129959" x="3930650" y="2057400"/>
          <p14:tracePt t="129976" x="4171950" y="1968500"/>
          <p14:tracePt t="129993" x="4622800" y="1879600"/>
          <p14:tracePt t="130010" x="5099050" y="1866900"/>
          <p14:tracePt t="130027" x="5276850" y="1866900"/>
          <p14:tracePt t="130043" x="5537200" y="1911350"/>
          <p14:tracePt t="130059" x="5638800" y="1955800"/>
          <p14:tracePt t="130076" x="5791200" y="2057400"/>
          <p14:tracePt t="130095" x="5880100" y="2171700"/>
          <p14:tracePt t="130110" x="5918200" y="2254250"/>
          <p14:tracePt t="130128" x="5975350" y="2501900"/>
          <p14:tracePt t="130143" x="5981700" y="2590800"/>
          <p14:tracePt t="130159" x="5994400" y="2686050"/>
          <p14:tracePt t="130176" x="5994400" y="2711450"/>
          <p14:tracePt t="130193" x="6000750" y="2724150"/>
          <p14:tracePt t="130212" x="6000750" y="2730500"/>
          <p14:tracePt t="130245" x="6013450" y="2736850"/>
          <p14:tracePt t="130261" x="6019800" y="2736850"/>
          <p14:tracePt t="130276" x="6032500" y="2743200"/>
          <p14:tracePt t="130309" x="6038850" y="2743200"/>
          <p14:tracePt t="130337" x="6045200" y="2743200"/>
          <p14:tracePt t="130380" x="6051550" y="2743200"/>
          <p14:tracePt t="130878" x="6045200" y="2711450"/>
          <p14:tracePt t="130888" x="6019800" y="2667000"/>
          <p14:tracePt t="130900" x="6000750" y="2635250"/>
          <p14:tracePt t="130910" x="5969000" y="2603500"/>
          <p14:tracePt t="130926" x="5905500" y="2527300"/>
          <p14:tracePt t="130942" x="5613400" y="2305050"/>
          <p14:tracePt t="130959" x="5429250" y="2159000"/>
          <p14:tracePt t="130976" x="4984750" y="1955800"/>
          <p14:tracePt t="130993" x="4724400" y="1860550"/>
          <p14:tracePt t="131010" x="4286250" y="1752600"/>
          <p14:tracePt t="131025" x="3911600" y="1689100"/>
          <p14:tracePt t="131042" x="3797300" y="1676400"/>
          <p14:tracePt t="131058" x="3517900" y="1663700"/>
          <p14:tracePt t="131075" x="3384550" y="1663700"/>
          <p14:tracePt t="131092" x="3162300" y="1689100"/>
          <p14:tracePt t="131110" x="2901950" y="1752600"/>
          <p14:tracePt t="131125" x="2787650" y="1778000"/>
          <p14:tracePt t="131142" x="2603500" y="1847850"/>
          <p14:tracePt t="131159" x="2470150" y="1905000"/>
          <p14:tracePt t="131175" x="2247900" y="2000250"/>
          <p14:tracePt t="131192" x="2139950" y="2044700"/>
          <p14:tracePt t="131209" x="2000250" y="2120900"/>
          <p14:tracePt t="131226" x="1949450" y="2139950"/>
          <p14:tracePt t="131242" x="1892300" y="2178050"/>
          <p14:tracePt t="131259" x="1860550" y="2203450"/>
          <p14:tracePt t="131275" x="1854200" y="2228850"/>
          <p14:tracePt t="131292" x="1873250" y="2374900"/>
          <p14:tracePt t="131308" x="1930400" y="2482850"/>
          <p14:tracePt t="131326" x="2139950" y="2717800"/>
          <p14:tracePt t="131342" x="2317750" y="2825750"/>
          <p14:tracePt t="131359" x="2559050" y="2933700"/>
          <p14:tracePt t="131375" x="2800350" y="2965450"/>
          <p14:tracePt t="131392" x="2876550" y="2965450"/>
          <p14:tracePt t="131408" x="3003550" y="2870200"/>
          <p14:tracePt t="131425" x="3079750" y="2717800"/>
          <p14:tracePt t="131442" x="3130550" y="2470150"/>
          <p14:tracePt t="131459" x="3092450" y="2266950"/>
          <p14:tracePt t="131475" x="3028950" y="2159000"/>
          <p14:tracePt t="131492" x="2851150" y="2025650"/>
          <p14:tracePt t="131508" x="2736850" y="1968500"/>
          <p14:tracePt t="131526" x="2457450" y="1962150"/>
          <p14:tracePt t="131542" x="2305050" y="2025650"/>
          <p14:tracePt t="131559" x="2082800" y="2178050"/>
          <p14:tracePt t="131575" x="1898650" y="2387600"/>
          <p14:tracePt t="131592" x="1809750" y="2540000"/>
          <p14:tracePt t="131608" x="1720850" y="2851150"/>
          <p14:tracePt t="131625" x="1720850" y="2901950"/>
          <p14:tracePt t="131642" x="1758950" y="3086100"/>
          <p14:tracePt t="131659" x="1809750" y="3143250"/>
          <p14:tracePt t="131675" x="1968500" y="3244850"/>
          <p14:tracePt t="131692" x="2178050" y="3263900"/>
          <p14:tracePt t="131708" x="2254250" y="3251200"/>
          <p14:tracePt t="131725" x="2355850" y="3168650"/>
          <p14:tracePt t="131742" x="2419350" y="3086100"/>
          <p14:tracePt t="131758" x="2501900" y="2851150"/>
          <p14:tracePt t="131776" x="2501900" y="2762250"/>
          <p14:tracePt t="131792" x="2482850" y="2692400"/>
          <p14:tracePt t="131808" x="2311400" y="2628900"/>
          <p14:tracePt t="131825" x="2209800" y="2628900"/>
          <p14:tracePt t="131842" x="2038350" y="2692400"/>
          <p14:tracePt t="131858" x="1955800" y="2755900"/>
          <p14:tracePt t="131876" x="1866900" y="2908300"/>
          <p14:tracePt t="144574" x="1860550" y="2908300"/>
          <p14:tracePt t="144584" x="1860550" y="2895600"/>
          <p14:tracePt t="144595" x="1860550" y="2876550"/>
          <p14:tracePt t="144606" x="1854200" y="2863850"/>
          <p14:tracePt t="144616" x="1854200" y="2851150"/>
          <p14:tracePt t="144629" x="1854200" y="2838450"/>
          <p14:tracePt t="144646" x="1854200" y="2825750"/>
          <p14:tracePt t="144663" x="1854200" y="2813050"/>
          <p14:tracePt t="144680" x="1854200" y="2806700"/>
          <p14:tracePt t="144696" x="1854200" y="2794000"/>
          <p14:tracePt t="144713" x="1854200" y="2774950"/>
          <p14:tracePt t="144746" x="1854200" y="2768600"/>
          <p14:tracePt t="144765" x="1860550" y="2768600"/>
          <p14:tracePt t="144779" x="1866900" y="2768600"/>
          <p14:tracePt t="144796" x="1873250" y="2774950"/>
          <p14:tracePt t="144813" x="1892300" y="2813050"/>
          <p14:tracePt t="144829" x="1892300" y="2838450"/>
          <p14:tracePt t="144846" x="1892300" y="2844800"/>
          <p14:tracePt t="144863" x="1892300" y="2851150"/>
          <p14:tracePt t="144896" x="1892300" y="2838450"/>
          <p14:tracePt t="144913" x="1885950" y="2692400"/>
          <p14:tracePt t="144929" x="1885950" y="2571750"/>
          <p14:tracePt t="144946" x="1885950" y="2476500"/>
          <p14:tracePt t="144963" x="1885950" y="2463800"/>
          <p14:tracePt t="144979" x="1943100" y="2432050"/>
          <p14:tracePt t="150946" x="1943100" y="2425700"/>
          <p14:tracePt t="150956" x="1949450" y="2425700"/>
          <p14:tracePt t="150967" x="1962150" y="2413000"/>
          <p14:tracePt t="150978" x="1981200" y="2406650"/>
          <p14:tracePt t="150991" x="2012950" y="2387600"/>
          <p14:tracePt t="151009" x="2095500" y="2381250"/>
          <p14:tracePt t="151026" x="2159000" y="2381250"/>
          <p14:tracePt t="151042" x="2355850" y="2425700"/>
          <p14:tracePt t="151058" x="2444750" y="2489200"/>
          <p14:tracePt t="151075" x="2800350" y="2717800"/>
          <p14:tracePt t="151091" x="3016250" y="2819400"/>
          <p14:tracePt t="151107" x="3321050" y="2933700"/>
          <p14:tracePt t="151125" x="3657600" y="3003550"/>
          <p14:tracePt t="151141" x="3784600" y="3035300"/>
          <p14:tracePt t="151157" x="4025900" y="3124200"/>
          <p14:tracePt t="151174" x="4216400" y="3187700"/>
          <p14:tracePt t="151191" x="4559300" y="3365500"/>
          <p14:tracePt t="151208" x="4667250" y="3429000"/>
          <p14:tracePt t="151224" x="4870450" y="3486150"/>
          <p14:tracePt t="151241" x="4965700" y="3498850"/>
          <p14:tracePt t="151257" x="5130800" y="3511550"/>
          <p14:tracePt t="151274" x="5295900" y="3486150"/>
          <p14:tracePt t="151290" x="5410200" y="3473450"/>
          <p14:tracePt t="151307" x="5626100" y="3454400"/>
          <p14:tracePt t="151324" x="5715000" y="3454400"/>
          <p14:tracePt t="151341" x="5930900" y="3454400"/>
          <p14:tracePt t="151358" x="6165850" y="3409950"/>
          <p14:tracePt t="151373" x="6254750" y="3390900"/>
          <p14:tracePt t="151390" x="6451600" y="3327400"/>
          <p14:tracePt t="151407" x="6553200" y="3295650"/>
          <p14:tracePt t="151424" x="6737350" y="3270250"/>
          <p14:tracePt t="151440" x="6813550" y="3257550"/>
          <p14:tracePt t="151442" x="6864350" y="3257550"/>
          <p14:tracePt t="151457" x="6908800" y="3251200"/>
          <p14:tracePt t="151474" x="6991350" y="3232150"/>
          <p14:tracePt t="151490" x="7016750" y="3232150"/>
          <p14:tracePt t="151507" x="7048500" y="3225800"/>
          <p14:tracePt t="151523" x="7061200" y="3225800"/>
          <p14:tracePt t="152004" x="7054850" y="3225800"/>
          <p14:tracePt t="152014" x="7048500" y="3225800"/>
          <p14:tracePt t="152025" x="7023100" y="3225800"/>
          <p14:tracePt t="152040" x="7010400" y="3219450"/>
          <p14:tracePt t="152057" x="6978650" y="3219450"/>
          <p14:tracePt t="152074" x="6959600" y="3213100"/>
          <p14:tracePt t="152091" x="6858000" y="3213100"/>
          <p14:tracePt t="152108" x="6800850" y="3206750"/>
          <p14:tracePt t="152125" x="6699250" y="3194050"/>
          <p14:tracePt t="152140" x="6578600" y="3175000"/>
          <p14:tracePt t="152156" x="6515100" y="3168650"/>
          <p14:tracePt t="152173" x="6388100" y="3111500"/>
          <p14:tracePt t="152190" x="6343650" y="3086100"/>
          <p14:tracePt t="152206" x="6261100" y="3003550"/>
          <p14:tracePt t="152223" x="6216650" y="2940050"/>
          <p14:tracePt t="152240" x="6121400" y="2794000"/>
          <p14:tracePt t="152257" x="6076950" y="2654300"/>
          <p14:tracePt t="152273" x="6057900" y="2603500"/>
          <p14:tracePt t="152290" x="6045200" y="2438400"/>
          <p14:tracePt t="152307" x="6045200" y="2349500"/>
          <p14:tracePt t="152323" x="6089650" y="2165350"/>
          <p14:tracePt t="152340" x="6108700" y="2095500"/>
          <p14:tracePt t="152356" x="6184900" y="1981200"/>
          <p14:tracePt t="152374" x="6305550" y="1898650"/>
          <p14:tracePt t="152389" x="6394450" y="1841500"/>
          <p14:tracePt t="152406" x="6553200" y="1790700"/>
          <p14:tracePt t="152423" x="6648450" y="1771650"/>
          <p14:tracePt t="152439" x="6794500" y="1733550"/>
          <p14:tracePt t="152456" x="6870700" y="1727200"/>
          <p14:tracePt t="152472" x="6921500" y="1720850"/>
          <p14:tracePt t="152489" x="6934200" y="1720850"/>
          <p14:tracePt t="152522" x="6934200" y="1689100"/>
          <p14:tracePt t="152539" x="6921500" y="1644650"/>
          <p14:tracePt t="152556" x="6838950" y="1562100"/>
          <p14:tracePt t="152573" x="6769100" y="1511300"/>
          <p14:tracePt t="152592" x="6534150" y="1416050"/>
          <p14:tracePt t="152607" x="6330950" y="1409700"/>
          <p14:tracePt t="152624" x="6254750" y="1409700"/>
          <p14:tracePt t="152640" x="6076950" y="1473200"/>
          <p14:tracePt t="152657" x="6000750" y="1511300"/>
          <p14:tracePt t="152674" x="5930900" y="1574800"/>
          <p14:tracePt t="152692" x="5886450" y="1606550"/>
          <p14:tracePt t="152706" x="5880100" y="1619250"/>
          <p14:tracePt t="152723" x="5867400" y="1638300"/>
          <p14:tracePt t="152739" x="5861050" y="1657350"/>
          <p14:tracePt t="152756" x="5861050" y="1670050"/>
          <p14:tracePt t="152789" x="5861050" y="1676400"/>
          <p14:tracePt t="152839" x="5861050" y="1682750"/>
          <p14:tracePt t="153813" x="5861050" y="1689100"/>
          <p14:tracePt t="153825" x="5861050" y="1701800"/>
          <p14:tracePt t="153835" x="5861050" y="1714500"/>
          <p14:tracePt t="153846" x="5861050" y="1720850"/>
          <p14:tracePt t="153857" x="5861050" y="1733550"/>
          <p14:tracePt t="153873" x="5867400" y="1739900"/>
          <p14:tracePt t="153888" x="5918200" y="1765300"/>
          <p14:tracePt t="153905" x="5949950" y="1778000"/>
          <p14:tracePt t="153922" x="6007100" y="1778000"/>
          <p14:tracePt t="153938" x="6026150" y="1778000"/>
          <p14:tracePt t="153941" x="6038850" y="1778000"/>
          <p14:tracePt t="153955" x="6045200" y="1778000"/>
          <p14:tracePt t="153972" x="6057900" y="1778000"/>
          <p14:tracePt t="153988" x="6064250" y="1778000"/>
          <p14:tracePt t="154004" x="6070600" y="1720850"/>
          <p14:tracePt t="154021" x="6070600" y="1682750"/>
          <p14:tracePt t="154038" x="6026150" y="1625600"/>
          <p14:tracePt t="154054" x="5981700" y="1587500"/>
          <p14:tracePt t="154072" x="5886450" y="1581150"/>
          <p14:tracePt t="154088" x="5848350" y="1581150"/>
          <p14:tracePt t="154105" x="5784850" y="1612900"/>
          <p14:tracePt t="154122" x="5746750" y="1676400"/>
          <p14:tracePt t="154138" x="5727700" y="1708150"/>
          <p14:tracePt t="154155" x="5721350" y="1778000"/>
          <p14:tracePt t="154171" x="5734050" y="1828800"/>
          <p14:tracePt t="154188" x="5772150" y="1885950"/>
          <p14:tracePt t="154205" x="5848350" y="1924050"/>
          <p14:tracePt t="154222" x="5899150" y="1936750"/>
          <p14:tracePt t="154238" x="5994400" y="1905000"/>
          <p14:tracePt t="154255" x="6045200" y="1866900"/>
          <p14:tracePt t="154271" x="6127750" y="1739900"/>
          <p14:tracePt t="154289" x="6191250" y="1581150"/>
          <p14:tracePt t="154305" x="6191250" y="1543050"/>
          <p14:tracePt t="154322" x="6191250" y="1504950"/>
          <p14:tracePt t="154339" x="6172200" y="1498600"/>
          <p14:tracePt t="154355" x="6013450" y="1536700"/>
          <p14:tracePt t="154372" x="5943600" y="1587500"/>
          <p14:tracePt t="154388" x="5835650" y="1682750"/>
          <p14:tracePt t="154406" x="5778500" y="1803400"/>
          <p14:tracePt t="154421" x="5772150" y="1879600"/>
          <p14:tracePt t="154437" x="5784850" y="1974850"/>
          <p14:tracePt t="154454" x="5816600" y="2012950"/>
          <p14:tracePt t="154470" x="5975350" y="2063750"/>
          <p14:tracePt t="154487" x="6038850" y="2063750"/>
          <p14:tracePt t="154504" x="6121400" y="1993900"/>
          <p14:tracePt t="154521" x="6172200" y="1898650"/>
          <p14:tracePt t="154537" x="6184900" y="1854200"/>
          <p14:tracePt t="154554" x="6184900" y="1797050"/>
          <p14:tracePt t="154571" x="6184900" y="1784350"/>
          <p14:tracePt t="154587" x="6134100" y="1765300"/>
          <p14:tracePt t="154606" x="6102350" y="1765300"/>
          <p14:tracePt t="154622" x="6076950" y="1778000"/>
          <p14:tracePt t="156404" x="6070600" y="1778000"/>
          <p14:tracePt t="156414" x="6051550" y="1778000"/>
          <p14:tracePt t="156425" x="6038850" y="1765300"/>
          <p14:tracePt t="156437" x="6007100" y="1739900"/>
          <p14:tracePt t="156453" x="5981700" y="1720850"/>
          <p14:tracePt t="156469" x="5918200" y="1670050"/>
          <p14:tracePt t="156487" x="5892800" y="1644650"/>
          <p14:tracePt t="156502" x="5822950" y="1625600"/>
          <p14:tracePt t="156520" x="5753100" y="1625600"/>
          <p14:tracePt t="156536" x="5727700" y="1625600"/>
          <p14:tracePt t="156552" x="5683250" y="1663700"/>
          <p14:tracePt t="156569" x="5670550" y="1682750"/>
          <p14:tracePt t="156585" x="5651500" y="1733550"/>
          <p14:tracePt t="156602" x="5651500" y="1771650"/>
          <p14:tracePt t="156620" x="5657850" y="1816100"/>
          <p14:tracePt t="156637" x="5695950" y="1847850"/>
          <p14:tracePt t="156654" x="5721350" y="1860550"/>
          <p14:tracePt t="156672" x="5778500" y="1866900"/>
          <p14:tracePt t="156687" x="5791200" y="1866900"/>
          <p14:tracePt t="156702" x="5822950" y="1847850"/>
          <p14:tracePt t="156719" x="5835650" y="1841500"/>
          <p14:tracePt t="156735" x="5835650" y="1809750"/>
          <p14:tracePt t="156752" x="5835650" y="1784350"/>
          <p14:tracePt t="156769" x="5829300" y="1778000"/>
          <p14:tracePt t="156785" x="5778500" y="1765300"/>
          <p14:tracePt t="156802" x="5753100" y="1765300"/>
          <p14:tracePt t="156820" x="5708650" y="1765300"/>
          <p14:tracePt t="156852" x="5695950" y="1771650"/>
          <p14:tracePt t="156870" x="5695950" y="1809750"/>
          <p14:tracePt t="156886" x="5695950" y="1828800"/>
          <p14:tracePt t="156903" x="5708650" y="1854200"/>
          <p14:tracePt t="156919" x="5715000" y="1860550"/>
          <p14:tracePt t="156936" x="5727700" y="1866900"/>
          <p14:tracePt t="156952" x="5740400" y="1866900"/>
          <p14:tracePt t="156969" x="5765800" y="1860550"/>
          <p14:tracePt t="156986" x="5784850" y="1835150"/>
          <p14:tracePt t="157002" x="5797550" y="1816100"/>
          <p14:tracePt t="157019" x="5797550" y="1803400"/>
          <p14:tracePt t="157036" x="5797550" y="1797050"/>
          <p14:tracePt t="157052" x="5797550" y="1784350"/>
          <p14:tracePt t="157092" x="5791200" y="1784350"/>
          <p14:tracePt t="157114" x="5784850" y="1778000"/>
          <p14:tracePt t="157844" x="5778500" y="1778000"/>
          <p14:tracePt t="157854" x="5772150" y="1778000"/>
          <p14:tracePt t="157865" x="5765800" y="1778000"/>
          <p14:tracePt t="157889" x="5759450" y="1803400"/>
          <p14:tracePt t="157896" x="5740400" y="1835150"/>
          <p14:tracePt t="157907" x="5734050" y="1885950"/>
          <p14:tracePt t="157919" x="5734050" y="1949450"/>
          <p14:tracePt t="157935" x="5734050" y="1993900"/>
          <p14:tracePt t="157952" x="5734050" y="2082800"/>
          <p14:tracePt t="157968" x="5746750" y="2139950"/>
          <p14:tracePt t="157985" x="5784850" y="2216150"/>
          <p14:tracePt t="158001" x="5848350" y="2279650"/>
          <p14:tracePt t="158018" x="5880100" y="2317750"/>
          <p14:tracePt t="158035" x="5956300" y="2368550"/>
          <p14:tracePt t="158051" x="5988050" y="2393950"/>
          <p14:tracePt t="158068" x="6026150" y="2413000"/>
          <p14:tracePt t="158084" x="6045200" y="2419350"/>
          <p14:tracePt t="158101" x="6096000" y="2419350"/>
          <p14:tracePt t="158118" x="6146800" y="2400300"/>
          <p14:tracePt t="158135" x="6184900" y="2343150"/>
          <p14:tracePt t="158151" x="6203950" y="2228850"/>
          <p14:tracePt t="158168" x="6203950" y="2190750"/>
          <p14:tracePt t="158185" x="6178550" y="2133600"/>
          <p14:tracePt t="158201" x="6146800" y="2120900"/>
          <p14:tracePt t="158218" x="6019800" y="2101850"/>
          <p14:tracePt t="158235" x="5899150" y="2184400"/>
          <p14:tracePt t="158251" x="5854700" y="2254250"/>
          <p14:tracePt t="158268" x="5772150" y="2400300"/>
          <p14:tracePt t="158284" x="5759450" y="2457450"/>
          <p14:tracePt t="158301" x="5759450" y="2520950"/>
          <p14:tracePt t="158318" x="5759450" y="2533650"/>
          <p14:tracePt t="158334" x="5778500" y="2559050"/>
          <p14:tracePt t="158351" x="5822950" y="2584450"/>
          <p14:tracePt t="158368" x="5861050" y="2584450"/>
          <p14:tracePt t="158385" x="5956300" y="2559050"/>
          <p14:tracePt t="158401" x="6019800" y="2514600"/>
          <p14:tracePt t="158418" x="6096000" y="2400300"/>
          <p14:tracePt t="158435" x="6102350" y="2355850"/>
          <p14:tracePt t="158437" x="6108700" y="2336800"/>
          <p14:tracePt t="158451" x="6108700" y="2317750"/>
          <p14:tracePt t="158468" x="6108700" y="2305050"/>
          <p14:tracePt t="158484" x="6089650" y="2305050"/>
          <p14:tracePt t="158501" x="6038850" y="2311400"/>
          <p14:tracePt t="158517" x="6019800" y="2336800"/>
          <p14:tracePt t="158534" x="5969000" y="2400300"/>
          <p14:tracePt t="158551" x="5956300" y="2444750"/>
          <p14:tracePt t="158568" x="5937250" y="2578100"/>
          <p14:tracePt t="158584" x="5937250" y="2774950"/>
          <p14:tracePt t="158600" x="5949950" y="2844800"/>
          <p14:tracePt t="158617" x="5994400" y="2978150"/>
          <p14:tracePt t="158634" x="6026150" y="3035300"/>
          <p14:tracePt t="158650" x="6064250" y="3111500"/>
          <p14:tracePt t="158668" x="6127750" y="3200400"/>
          <p14:tracePt t="158684" x="6172200" y="3238500"/>
          <p14:tracePt t="158700" x="6261100" y="3282950"/>
          <p14:tracePt t="158717" x="6299200" y="3282950"/>
          <p14:tracePt t="158734" x="6350000" y="3282950"/>
          <p14:tracePt t="158750" x="6362700" y="3276600"/>
          <p14:tracePt t="158767" x="6394450" y="3213100"/>
          <p14:tracePt t="158784" x="6394450" y="3194050"/>
          <p14:tracePt t="158800" x="6388100" y="3162300"/>
          <p14:tracePt t="158817" x="6292850" y="3143250"/>
          <p14:tracePt t="158833" x="6254750" y="3143250"/>
          <p14:tracePt t="158850" x="6153150" y="3213100"/>
          <p14:tracePt t="158867" x="6102350" y="3270250"/>
          <p14:tracePt t="158883" x="6019800" y="3467100"/>
          <p14:tracePt t="158901" x="6013450" y="3562350"/>
          <p14:tracePt t="158917" x="6013450" y="3594100"/>
          <p14:tracePt t="158933" x="6013450" y="3632200"/>
          <p14:tracePt t="158950" x="6026150" y="3638550"/>
          <p14:tracePt t="158967" x="6057900" y="3651250"/>
          <p14:tracePt t="158984" x="6076950" y="3651250"/>
          <p14:tracePt t="159000" x="6121400" y="3625850"/>
          <p14:tracePt t="159017" x="6178550" y="3511550"/>
          <p14:tracePt t="159034" x="6191250" y="3454400"/>
          <p14:tracePt t="159051" x="6191250" y="3390900"/>
          <p14:tracePt t="159068" x="6184900" y="3365500"/>
          <p14:tracePt t="159085" x="6140450" y="3346450"/>
          <p14:tracePt t="159102" x="6045200" y="3359150"/>
          <p14:tracePt t="159118" x="6007100" y="3384550"/>
          <p14:tracePt t="159135" x="5962650" y="3448050"/>
          <p14:tracePt t="159151" x="5949950" y="3492500"/>
          <p14:tracePt t="159168" x="5949950" y="3530600"/>
          <p14:tracePt t="159184" x="5949950" y="3549650"/>
          <p14:tracePt t="159201" x="5975350" y="3568700"/>
          <p14:tracePt t="159219" x="5994400" y="3587750"/>
          <p14:tracePt t="159235" x="6051550" y="3587750"/>
          <p14:tracePt t="159250" x="6096000" y="3556000"/>
          <p14:tracePt t="159267" x="6108700" y="3536950"/>
          <p14:tracePt t="159284" x="6121400" y="3473450"/>
          <p14:tracePt t="159300" x="6121400" y="3435350"/>
          <p14:tracePt t="159317" x="6121400" y="3397250"/>
          <p14:tracePt t="159335" x="6076950" y="3365500"/>
          <p14:tracePt t="159351" x="6045200" y="3352800"/>
          <p14:tracePt t="159368" x="6007100" y="3346450"/>
          <p14:tracePt t="159385" x="6000750" y="3346450"/>
          <p14:tracePt t="159401" x="5994400" y="3346450"/>
          <p14:tracePt t="159768" x="5994400" y="3333750"/>
          <p14:tracePt t="159779" x="5994400" y="3302000"/>
          <p14:tracePt t="159789" x="6013450" y="3270250"/>
          <p14:tracePt t="159800" x="6038850" y="3206750"/>
          <p14:tracePt t="159816" x="6115050" y="3028950"/>
          <p14:tracePt t="159832" x="6273800" y="2692400"/>
          <p14:tracePt t="159849" x="6337300" y="2501900"/>
          <p14:tracePt t="159866" x="6438900" y="2070100"/>
          <p14:tracePt t="159883" x="6457950" y="1955800"/>
          <p14:tracePt t="159899" x="6470650" y="1778000"/>
          <p14:tracePt t="159916" x="6407150" y="1644650"/>
          <p14:tracePt t="159933" x="6369050" y="1587500"/>
          <p14:tracePt t="159950" x="6216650" y="1473200"/>
          <p14:tracePt t="159966" x="6108700" y="1441450"/>
          <p14:tracePt t="159983" x="5969000" y="1428750"/>
          <p14:tracePt t="159999" x="5905500" y="1428750"/>
          <p14:tracePt t="160016" x="5822950" y="1485900"/>
          <p14:tracePt t="160033" x="5772150" y="1574800"/>
          <p14:tracePt t="160049" x="5759450" y="1689100"/>
          <p14:tracePt t="160066" x="5759450" y="1854200"/>
          <p14:tracePt t="160082" x="5772150" y="1911350"/>
          <p14:tracePt t="160099" x="5835650" y="1987550"/>
          <p14:tracePt t="160116" x="5867400" y="2006600"/>
          <p14:tracePt t="160132" x="5918200" y="2038350"/>
          <p14:tracePt t="160149" x="5962650" y="2032000"/>
          <p14:tracePt t="160166" x="5994400" y="1993900"/>
          <p14:tracePt t="160183" x="6038850" y="1911350"/>
          <p14:tracePt t="160199" x="6038850" y="1860550"/>
          <p14:tracePt t="160216" x="6038850" y="1803400"/>
          <p14:tracePt t="160233" x="6038850" y="1797050"/>
          <p14:tracePt t="160249" x="6038850" y="1778000"/>
          <p14:tracePt t="160266" x="6038850" y="1771650"/>
          <p14:tracePt t="160300" x="6032500" y="1771650"/>
          <p14:tracePt t="161461" x="6038850" y="1771650"/>
          <p14:tracePt t="161473" x="6057900" y="1771650"/>
          <p14:tracePt t="161485" x="6076950" y="1771650"/>
          <p14:tracePt t="161498" x="6108700" y="1771650"/>
          <p14:tracePt t="161515" x="6184900" y="1771650"/>
          <p14:tracePt t="161531" x="6248400" y="1771650"/>
          <p14:tracePt t="161548" x="6426200" y="1778000"/>
          <p14:tracePt t="161564" x="6515100" y="1797050"/>
          <p14:tracePt t="161581" x="6673850" y="1828800"/>
          <p14:tracePt t="161598" x="6743700" y="1847850"/>
          <p14:tracePt t="161614" x="6896100" y="1885950"/>
          <p14:tracePt t="161631" x="7010400" y="1924050"/>
          <p14:tracePt t="161648" x="7061200" y="1930400"/>
          <p14:tracePt t="161664" x="7131050" y="1943100"/>
          <p14:tracePt t="161682" x="7162800" y="1955800"/>
          <p14:tracePt t="161698" x="7245350" y="1962150"/>
          <p14:tracePt t="161715" x="7270750" y="1962150"/>
          <p14:tracePt t="161731" x="7327900" y="1962150"/>
          <p14:tracePt t="161748" x="7372350" y="1962150"/>
          <p14:tracePt t="161764" x="7397750" y="1962150"/>
          <p14:tracePt t="161781" x="7454900" y="1924050"/>
          <p14:tracePt t="161797" x="7486650" y="1898650"/>
          <p14:tracePt t="161814" x="7537450" y="1866900"/>
          <p14:tracePt t="161832" x="7581900" y="1841500"/>
          <p14:tracePt t="161849" x="7600950" y="1828800"/>
          <p14:tracePt t="161865" x="7632700" y="1809750"/>
          <p14:tracePt t="161882" x="7658100" y="1797050"/>
          <p14:tracePt t="161897" x="7696200" y="1771650"/>
          <p14:tracePt t="161914" x="7708900" y="1765300"/>
          <p14:tracePt t="161931" x="7740650" y="1752600"/>
          <p14:tracePt t="161947" x="7766050" y="1739900"/>
          <p14:tracePt t="161964" x="7772400" y="1739900"/>
          <p14:tracePt t="161981" x="7785100" y="1727200"/>
          <p14:tracePt t="161997" x="7797800" y="1714500"/>
          <p14:tracePt t="162014" x="7816850" y="1701800"/>
          <p14:tracePt t="162030" x="7823200" y="1695450"/>
          <p14:tracePt t="162047" x="7829550" y="1689100"/>
          <p14:tracePt t="162080" x="7829550" y="1682750"/>
          <p14:tracePt t="162171" x="7829550" y="1676400"/>
          <p14:tracePt t="162278" x="7829550" y="1670050"/>
          <p14:tracePt t="162339" x="7829550" y="1663700"/>
          <p14:tracePt t="162361" x="7829550" y="1657350"/>
          <p14:tracePt t="162372" x="7829550" y="1651000"/>
          <p14:tracePt t="163174" x="7829550" y="1644650"/>
          <p14:tracePt t="163196" x="7823200" y="1644650"/>
          <p14:tracePt t="163249" x="7816850" y="1644650"/>
          <p14:tracePt t="163302" x="7816850" y="1638300"/>
          <p14:tracePt t="163354" x="7810500" y="1631950"/>
          <p14:tracePt t="163386" x="7810500" y="1625600"/>
          <p14:tracePt t="163461" x="7810500" y="1619250"/>
          <p14:tracePt t="163768" x="7810500" y="1612900"/>
          <p14:tracePt t="163810" x="7816850" y="1612900"/>
          <p14:tracePt t="163821" x="7829550" y="1612900"/>
          <p14:tracePt t="163832" x="7835900" y="1612900"/>
          <p14:tracePt t="163846" x="7842250" y="1612900"/>
          <p14:tracePt t="163864" x="7861300" y="1612900"/>
          <p14:tracePt t="163879" x="7867650" y="1612900"/>
          <p14:tracePt t="163896" x="7886700" y="1612900"/>
          <p14:tracePt t="163929" x="7899400" y="1612900"/>
          <p14:tracePt t="163946" x="7912100" y="1612900"/>
          <p14:tracePt t="163948" x="7918450" y="1612900"/>
          <p14:tracePt t="163962" x="7924800" y="1612900"/>
          <p14:tracePt t="163979" x="7937500" y="1612900"/>
          <p14:tracePt t="163995" x="7943850" y="1612900"/>
          <p14:tracePt t="164012" x="7969250" y="1612900"/>
          <p14:tracePt t="164029" x="7975600" y="1612900"/>
          <p14:tracePt t="164045" x="8001000" y="1612900"/>
          <p14:tracePt t="164062" x="8007350" y="1612900"/>
          <p14:tracePt t="164079" x="8026400" y="1619250"/>
          <p14:tracePt t="164096" x="8064500" y="1625600"/>
          <p14:tracePt t="164112" x="8070850" y="1625600"/>
          <p14:tracePt t="164129" x="8108950" y="1631950"/>
          <p14:tracePt t="164145" x="8121650" y="1631950"/>
          <p14:tracePt t="164162" x="8147050" y="1644650"/>
          <p14:tracePt t="164178" x="8153400" y="1644650"/>
          <p14:tracePt t="164195" x="8178800" y="1644650"/>
          <p14:tracePt t="164212" x="8197850" y="1651000"/>
          <p14:tracePt t="164229" x="8210550" y="1651000"/>
          <p14:tracePt t="164245" x="8235950" y="1657350"/>
          <p14:tracePt t="164262" x="8242300" y="1657350"/>
          <p14:tracePt t="164278" x="8261350" y="1657350"/>
          <p14:tracePt t="164312" x="8274050" y="1657350"/>
          <p14:tracePt t="164330" x="8293100" y="1663700"/>
          <p14:tracePt t="164346" x="8299450" y="1663700"/>
          <p14:tracePt t="164364" x="8318500" y="1663700"/>
          <p14:tracePt t="164379" x="8324850" y="1663700"/>
          <p14:tracePt t="164395" x="8337550" y="1663700"/>
          <p14:tracePt t="164412" x="8343900" y="1663700"/>
          <p14:tracePt t="165112" x="8331200" y="1663700"/>
          <p14:tracePt t="165123" x="8312150" y="1657350"/>
          <p14:tracePt t="165132" x="8235950" y="1638300"/>
          <p14:tracePt t="165145" x="8070850" y="1593850"/>
          <p14:tracePt t="165161" x="7861300" y="1536700"/>
          <p14:tracePt t="165178" x="7099300" y="1466850"/>
          <p14:tracePt t="165197" x="6438900" y="1441450"/>
          <p14:tracePt t="165213" x="6178550" y="1441450"/>
          <p14:tracePt t="165230" x="5505450" y="1441450"/>
          <p14:tracePt t="165246" x="5213350" y="1460500"/>
          <p14:tracePt t="165262" x="4489450" y="1549400"/>
          <p14:tracePt t="165278" x="4210050" y="1625600"/>
          <p14:tracePt t="165295" x="3613150" y="1803400"/>
          <p14:tracePt t="165312" x="3086100" y="1974850"/>
          <p14:tracePt t="165328" x="2851150" y="2044700"/>
          <p14:tracePt t="165345" x="2578100" y="2178050"/>
          <p14:tracePt t="165377" x="2393950" y="2311400"/>
          <p14:tracePt t="165394" x="2355850" y="2349500"/>
          <p14:tracePt t="165411" x="2311400" y="2470150"/>
          <p14:tracePt t="165428" x="2298700" y="2578100"/>
          <p14:tracePt t="165444" x="2324100" y="2641600"/>
          <p14:tracePt t="165461" x="2413000" y="2762250"/>
          <p14:tracePt t="165477" x="2508250" y="2832100"/>
          <p14:tracePt t="165494" x="2762250" y="2933700"/>
          <p14:tracePt t="165511" x="2851150" y="2933700"/>
          <p14:tracePt t="165528" x="3022600" y="2889250"/>
          <p14:tracePt t="165544" x="3187700" y="2768600"/>
          <p14:tracePt t="165561" x="3270250" y="2628900"/>
          <p14:tracePt t="165578" x="3340100" y="2266950"/>
          <p14:tracePt t="165594" x="3340100" y="2190750"/>
          <p14:tracePt t="165612" x="3251200" y="2057400"/>
          <p14:tracePt t="165628" x="3143250" y="2019300"/>
          <p14:tracePt t="165645" x="2857500" y="1981200"/>
          <p14:tracePt t="165663" x="2647950" y="2063750"/>
          <p14:tracePt t="165679" x="2578100" y="2120900"/>
          <p14:tracePt t="165694" x="2463800" y="2273300"/>
          <p14:tracePt t="165711" x="2438400" y="2330450"/>
          <p14:tracePt t="165728" x="2419350" y="2425700"/>
          <p14:tracePt t="165745" x="2419350" y="2463800"/>
          <p14:tracePt t="165761" x="2419350" y="2508250"/>
          <p14:tracePt t="165778" x="2432050" y="2527300"/>
          <p14:tracePt t="165795" x="2438400" y="2527300"/>
          <p14:tracePt t="165811" x="2444750" y="2533650"/>
          <p14:tracePt t="165844" x="2451100" y="2533650"/>
          <p14:tracePt t="166317" x="2444750" y="2540000"/>
          <p14:tracePt t="166327" x="2432050" y="2552700"/>
          <p14:tracePt t="166338" x="2419350" y="2559050"/>
          <p14:tracePt t="166348" x="2406650" y="2584450"/>
          <p14:tracePt t="166360" x="2387600" y="2622550"/>
          <p14:tracePt t="166376" x="2387600" y="2660650"/>
          <p14:tracePt t="166393" x="2387600" y="2730500"/>
          <p14:tracePt t="166410" x="2393950" y="2762250"/>
          <p14:tracePt t="166428" x="2438400" y="2794000"/>
          <p14:tracePt t="166445" x="2489200" y="2813050"/>
          <p14:tracePt t="166461" x="2520950" y="2813050"/>
          <p14:tracePt t="166477" x="2571750" y="2787650"/>
          <p14:tracePt t="166493" x="2584450" y="2768600"/>
          <p14:tracePt t="166510" x="2609850" y="2705100"/>
          <p14:tracePt t="166527" x="2609850" y="2686050"/>
          <p14:tracePt t="166543" x="2597150" y="2654300"/>
          <p14:tracePt t="166561" x="2571750" y="2628900"/>
          <p14:tracePt t="166577" x="2559050" y="2616200"/>
          <p14:tracePt t="166595" x="2540000" y="2616200"/>
          <p14:tracePt t="167873" x="2540000" y="2609850"/>
          <p14:tracePt t="167883" x="2540000" y="2603500"/>
          <p14:tracePt t="167904" x="2540000" y="2590800"/>
          <p14:tracePt t="167915" x="2540000" y="2584450"/>
          <p14:tracePt t="167927" x="2546350" y="2571750"/>
          <p14:tracePt t="167943" x="2559050" y="2565400"/>
          <p14:tracePt t="167960" x="2590800" y="2533650"/>
          <p14:tracePt t="167977" x="2616200" y="2514600"/>
          <p14:tracePt t="167993" x="2698750" y="2457450"/>
          <p14:tracePt t="168010" x="2819400" y="2400300"/>
          <p14:tracePt t="168026" x="2889250" y="2362200"/>
          <p14:tracePt t="168043" x="3149600" y="2279650"/>
          <p14:tracePt t="168059" x="3276600" y="2247900"/>
          <p14:tracePt t="168076" x="3632200" y="2146300"/>
          <p14:tracePt t="168093" x="3879850" y="2101850"/>
          <p14:tracePt t="168109" x="4279900" y="2038350"/>
          <p14:tracePt t="168127" x="4705350" y="1955800"/>
          <p14:tracePt t="168142" x="4832350" y="1930400"/>
          <p14:tracePt t="168159" x="5124450" y="1885950"/>
          <p14:tracePt t="168176" x="5289550" y="1860550"/>
          <p14:tracePt t="168193" x="5486400" y="1841500"/>
          <p14:tracePt t="168209" x="5600700" y="1835150"/>
          <p14:tracePt t="168225" x="5829300" y="1822450"/>
          <p14:tracePt t="168242" x="6032500" y="1809750"/>
          <p14:tracePt t="168258" x="6146800" y="1803400"/>
          <p14:tracePt t="168275" x="6394450" y="1803400"/>
          <p14:tracePt t="168292" x="6521450" y="1803400"/>
          <p14:tracePt t="168308" x="6750050" y="1790700"/>
          <p14:tracePt t="168325" x="6902450" y="1790700"/>
          <p14:tracePt t="168342" x="7175500" y="1790700"/>
          <p14:tracePt t="168359" x="7429500" y="1790700"/>
          <p14:tracePt t="168375" x="7556500" y="1790700"/>
          <p14:tracePt t="168391" x="7753350" y="1790700"/>
          <p14:tracePt t="168408" x="7823200" y="1784350"/>
          <p14:tracePt t="168425" x="7956550" y="1746250"/>
          <p14:tracePt t="168441" x="8020050" y="1727200"/>
          <p14:tracePt t="168443" x="8077200" y="1695450"/>
          <p14:tracePt t="168458" x="8134350" y="1676400"/>
          <p14:tracePt t="168475" x="8185150" y="1651000"/>
          <p14:tracePt t="168493" x="8210550" y="1625600"/>
          <p14:tracePt t="168509" x="8248650" y="1562100"/>
          <p14:tracePt t="168527" x="8261350" y="1549400"/>
          <p14:tracePt t="168542" x="8274050" y="1524000"/>
          <p14:tracePt t="168559" x="8280400" y="1517650"/>
          <p14:tracePt t="168576" x="8280400" y="1504950"/>
          <p14:tracePt t="168593" x="8286750" y="1498600"/>
          <p14:tracePt t="170564" x="8286750" y="1492250"/>
          <p14:tracePt t="170575" x="8274050" y="1485900"/>
          <p14:tracePt t="170584" x="8255000" y="1479550"/>
          <p14:tracePt t="170595" x="8235950" y="1466850"/>
          <p14:tracePt t="170606" x="8210550" y="1460500"/>
          <p14:tracePt t="170623" x="8172450" y="1454150"/>
          <p14:tracePt t="170639" x="8115300" y="1447800"/>
          <p14:tracePt t="170656" x="8096250" y="1447800"/>
          <p14:tracePt t="170673" x="8070850" y="1447800"/>
          <p14:tracePt t="170689" x="8051800" y="1447800"/>
          <p14:tracePt t="170723" x="8039100" y="1492250"/>
          <p14:tracePt t="170739" x="8039100" y="1530350"/>
          <p14:tracePt t="170756" x="8045450" y="1581150"/>
          <p14:tracePt t="170773" x="8051800" y="1593850"/>
          <p14:tracePt t="170789" x="8064500" y="1619250"/>
          <p14:tracePt t="170806" x="8070850" y="1625600"/>
          <p14:tracePt t="170839" x="8077200" y="1631950"/>
          <p14:tracePt t="170911" x="8077200" y="1625600"/>
          <p14:tracePt t="170922" x="8077200" y="1619250"/>
          <p14:tracePt t="170938" x="8077200" y="1606550"/>
          <p14:tracePt t="170943" x="8058150" y="1593850"/>
          <p14:tracePt t="170956" x="7994650" y="1574800"/>
          <p14:tracePt t="170972" x="7893050" y="1555750"/>
          <p14:tracePt t="170989" x="7632700" y="1536700"/>
          <p14:tracePt t="171008" x="7270750" y="1536700"/>
          <p14:tracePt t="171023" x="7156450" y="1536700"/>
          <p14:tracePt t="171042" x="6902450" y="1536700"/>
          <p14:tracePt t="171059" x="6813550" y="1536700"/>
          <p14:tracePt t="171073" x="6673850" y="1536700"/>
          <p14:tracePt t="171090" x="6642100" y="1549400"/>
          <p14:tracePt t="171106" x="6591300" y="1549400"/>
          <p14:tracePt t="171123" x="6584950" y="1549400"/>
          <p14:tracePt t="171140" x="6546850" y="1549400"/>
          <p14:tracePt t="171156" x="6502400" y="1562100"/>
          <p14:tracePt t="171172" x="6457950" y="1587500"/>
          <p14:tracePt t="171189" x="6369050" y="1631950"/>
          <p14:tracePt t="171206" x="6324600" y="1657350"/>
          <p14:tracePt t="171222" x="6261100" y="1714500"/>
          <p14:tracePt t="171240" x="6197600" y="1803400"/>
          <p14:tracePt t="171256" x="6165850" y="1860550"/>
          <p14:tracePt t="171273" x="6159500" y="1955800"/>
          <p14:tracePt t="171289" x="6159500" y="1993900"/>
          <p14:tracePt t="171307" x="6203950" y="2070100"/>
          <p14:tracePt t="171324" x="6273800" y="2114550"/>
          <p14:tracePt t="171341" x="6407150" y="2152650"/>
          <p14:tracePt t="171358" x="6483350" y="2152650"/>
          <p14:tracePt t="171374" x="6515100" y="2133600"/>
          <p14:tracePt t="171391" x="6578600" y="2044700"/>
          <p14:tracePt t="171406" x="6597650" y="1974850"/>
          <p14:tracePt t="171422" x="6597650" y="1847850"/>
          <p14:tracePt t="171439" x="6591300" y="1803400"/>
          <p14:tracePt t="171455" x="6483350" y="1733550"/>
          <p14:tracePt t="171473" x="6381750" y="1714500"/>
          <p14:tracePt t="171489" x="6350000" y="1714500"/>
          <p14:tracePt t="171505" x="6292850" y="1752600"/>
          <p14:tracePt t="171522" x="6280150" y="1784350"/>
          <p14:tracePt t="171539" x="6254750" y="1860550"/>
          <p14:tracePt t="171558" x="6254750" y="1879600"/>
          <p14:tracePt t="171574" x="6254750" y="1911350"/>
          <p14:tracePt t="171591" x="6254750" y="1917700"/>
          <p14:tracePt t="171606" x="6254750" y="1924050"/>
          <p14:tracePt t="171716" x="6254750" y="1930400"/>
          <p14:tracePt t="175666" x="6254750" y="1936750"/>
          <p14:tracePt t="175677" x="6254750" y="1943100"/>
          <p14:tracePt t="175687" x="6254750" y="1955800"/>
          <p14:tracePt t="175701" x="6248400" y="1974850"/>
          <p14:tracePt t="175718" x="6248400" y="1993900"/>
          <p14:tracePt t="175735" x="6248400" y="2012950"/>
          <p14:tracePt t="175752" x="6254750" y="2019300"/>
          <p14:tracePt t="175768" x="6273800" y="2019300"/>
          <p14:tracePt t="175785" x="6311900" y="2019300"/>
          <p14:tracePt t="175801" x="6337300" y="2012950"/>
          <p14:tracePt t="175818" x="6375400" y="1955800"/>
          <p14:tracePt t="175835" x="6381750" y="1930400"/>
          <p14:tracePt t="175851" x="6375400" y="1885950"/>
          <p14:tracePt t="175868" x="6267450" y="1822450"/>
          <p14:tracePt t="175885" x="6197600" y="1803400"/>
          <p14:tracePt t="175901" x="6083300" y="1803400"/>
          <p14:tracePt t="175918" x="6045200" y="1803400"/>
          <p14:tracePt t="175935" x="6013450" y="1816100"/>
          <p14:tracePt t="175952" x="6000750" y="1822450"/>
          <p14:tracePt t="180984" x="6013450" y="1816100"/>
          <p14:tracePt t="180995" x="6032500" y="1809750"/>
          <p14:tracePt t="181005" x="6051550" y="1803400"/>
          <p14:tracePt t="181016" x="6083300" y="1797050"/>
          <p14:tracePt t="181032" x="6108700" y="1790700"/>
          <p14:tracePt t="181049" x="6229350" y="1790700"/>
          <p14:tracePt t="181065" x="6292850" y="1790700"/>
          <p14:tracePt t="181081" x="6369050" y="1790700"/>
          <p14:tracePt t="181098" x="6413500" y="1790700"/>
          <p14:tracePt t="181116" x="6464300" y="1816100"/>
          <p14:tracePt t="181132" x="6496050" y="1828800"/>
          <p14:tracePt t="181147" x="6534150" y="1847850"/>
          <p14:tracePt t="181164" x="6584950" y="1879600"/>
          <p14:tracePt t="181180" x="6616700" y="1892300"/>
          <p14:tracePt t="181196" x="6705600" y="1936750"/>
          <p14:tracePt t="181213" x="6737350" y="1943100"/>
          <p14:tracePt t="181230" x="6775450" y="1968500"/>
          <p14:tracePt t="181247" x="6800850" y="1974850"/>
          <p14:tracePt t="181263" x="6838950" y="1987550"/>
          <p14:tracePt t="181280" x="6883400" y="1993900"/>
          <p14:tracePt t="181297" x="6908800" y="2000250"/>
          <p14:tracePt t="181313" x="6959600" y="2000250"/>
          <p14:tracePt t="181330" x="6991350" y="2000250"/>
          <p14:tracePt t="181346" x="7054850" y="2000250"/>
          <p14:tracePt t="181363" x="7092950" y="2000250"/>
          <p14:tracePt t="181380" x="7226300" y="1987550"/>
          <p14:tracePt t="181397" x="7346950" y="1962150"/>
          <p14:tracePt t="181413" x="7410450" y="1962150"/>
          <p14:tracePt t="181430" x="7518400" y="1924050"/>
          <p14:tracePt t="181446" x="7562850" y="1917700"/>
          <p14:tracePt t="181463" x="7613650" y="1892300"/>
          <p14:tracePt t="181480" x="7626350" y="1892300"/>
          <p14:tracePt t="181497" x="7632700" y="1885950"/>
          <p14:tracePt t="181514" x="7639050" y="1885950"/>
          <p14:tracePt t="182032" x="7645400" y="1879600"/>
          <p14:tracePt t="182043" x="7651750" y="1866900"/>
          <p14:tracePt t="182053" x="7658100" y="1854200"/>
          <p14:tracePt t="182064" x="7664450" y="1841500"/>
          <p14:tracePt t="182080" x="7677150" y="1822450"/>
          <p14:tracePt t="182097" x="7708900" y="1778000"/>
          <p14:tracePt t="182113" x="7727950" y="1752600"/>
          <p14:tracePt t="182130" x="7766050" y="1670050"/>
          <p14:tracePt t="182146" x="7778750" y="1625600"/>
          <p14:tracePt t="182163" x="7791450" y="1606550"/>
          <p14:tracePt t="187783" x="7791450" y="1593850"/>
          <p14:tracePt t="187795" x="7791450" y="1574800"/>
          <p14:tracePt t="187804" x="7791450" y="1555750"/>
          <p14:tracePt t="187816" x="7785100" y="1524000"/>
          <p14:tracePt t="187828" x="7778750" y="1479550"/>
          <p14:tracePt t="187843" x="7772400" y="1454150"/>
          <p14:tracePt t="187859" x="7747000" y="1416050"/>
          <p14:tracePt t="187876" x="7740650" y="1403350"/>
          <p14:tracePt t="187892" x="7727950" y="1384300"/>
          <p14:tracePt t="187924" x="7702550" y="1371600"/>
          <p14:tracePt t="187941" x="7689850" y="1365250"/>
          <p14:tracePt t="187944" x="7677150" y="1365250"/>
          <p14:tracePt t="187957" x="7670800" y="1365250"/>
          <p14:tracePt t="187975" x="7658100" y="1365250"/>
          <p14:tracePt t="187991" x="7645400" y="1371600"/>
          <p14:tracePt t="188007" x="7645400" y="1403350"/>
          <p14:tracePt t="188024" x="7645400" y="1422400"/>
          <p14:tracePt t="188040" x="7645400" y="1447800"/>
          <p14:tracePt t="188057" x="7645400" y="1454150"/>
          <p14:tracePt t="188074" x="7664450" y="1466850"/>
          <p14:tracePt t="188091" x="7689850" y="1485900"/>
          <p14:tracePt t="188108" x="7696200" y="1485900"/>
          <p14:tracePt t="188124" x="7715250" y="1485900"/>
          <p14:tracePt t="188141" x="7727950" y="1485900"/>
          <p14:tracePt t="188158" x="7734300" y="1485900"/>
          <p14:tracePt t="188175" x="7747000" y="1454150"/>
          <p14:tracePt t="188191" x="7747000" y="1441450"/>
          <p14:tracePt t="188208" x="7753350" y="1428750"/>
          <p14:tracePt t="188240" x="7759700" y="1422400"/>
          <p14:tracePt t="188260" x="7766050" y="1416050"/>
          <p14:tracePt t="188282" x="7772400" y="1416050"/>
          <p14:tracePt t="188302" x="7778750" y="1416050"/>
          <p14:tracePt t="188323" x="7785100" y="1416050"/>
          <p14:tracePt t="188333" x="7791450" y="1416050"/>
          <p14:tracePt t="188344" x="7797800" y="1416050"/>
          <p14:tracePt t="188357" x="7804150" y="1422400"/>
          <p14:tracePt t="188374" x="7810500" y="1428750"/>
          <p14:tracePt t="188392" x="7823200" y="1441450"/>
          <p14:tracePt t="188408" x="7835900" y="1460500"/>
          <p14:tracePt t="188425" x="7842250" y="1460500"/>
          <p14:tracePt t="188441" x="7854950" y="1473200"/>
          <p14:tracePt t="188457" x="7861300" y="1479550"/>
          <p14:tracePt t="188474" x="7867650" y="1485900"/>
          <p14:tracePt t="188490" x="7867650" y="1492250"/>
          <p14:tracePt t="188507" x="7867650" y="1498600"/>
          <p14:tracePt t="188545" x="7874000" y="1498600"/>
          <p14:tracePt t="188629" x="7880350" y="1498600"/>
          <p14:tracePt t="188650" x="7893050" y="1498600"/>
          <p14:tracePt t="188661" x="7899400" y="1498600"/>
          <p14:tracePt t="188672" x="7912100" y="1498600"/>
          <p14:tracePt t="188694" x="7918450" y="1498600"/>
          <p14:tracePt t="188705" x="7931150" y="1504950"/>
          <p14:tracePt t="188725" x="7937500" y="1511300"/>
          <p14:tracePt t="188746" x="7943850" y="1511300"/>
          <p14:tracePt t="188767" x="7943850" y="1517650"/>
          <p14:tracePt t="188788" x="7950200" y="1517650"/>
          <p14:tracePt t="188820" x="7956550" y="1517650"/>
          <p14:tracePt t="188843" x="7962900" y="1517650"/>
          <p14:tracePt t="188852" x="7969250" y="1517650"/>
          <p14:tracePt t="188863" x="7981950" y="1517650"/>
          <p14:tracePt t="188873" x="7994650" y="1517650"/>
          <p14:tracePt t="188890" x="8013700" y="1517650"/>
          <p14:tracePt t="188907" x="8064500" y="1517650"/>
          <p14:tracePt t="188923" x="8089900" y="1517650"/>
          <p14:tracePt t="188940" x="8134350" y="1517650"/>
          <p14:tracePt t="188958" x="8153400" y="1517650"/>
          <p14:tracePt t="188974" x="8153400" y="1524000"/>
          <p14:tracePt t="188991" x="8172450" y="1549400"/>
          <p14:tracePt t="189007" x="8178800" y="1568450"/>
          <p14:tracePt t="189023" x="8185150" y="1587500"/>
          <p14:tracePt t="190238" x="8185150" y="1581150"/>
          <p14:tracePt t="190428" x="8178800" y="1581150"/>
          <p14:tracePt t="190439" x="8172450" y="1581150"/>
          <p14:tracePt t="190451" x="8166100" y="1581150"/>
          <p14:tracePt t="190460" x="8159750" y="1581150"/>
          <p14:tracePt t="190471" x="8147050" y="1581150"/>
          <p14:tracePt t="190488" x="8121650" y="1600200"/>
          <p14:tracePt t="190505" x="7994650" y="1663700"/>
          <p14:tracePt t="190524" x="7829550" y="1771650"/>
          <p14:tracePt t="190539" x="7721600" y="1841500"/>
          <p14:tracePt t="190557" x="7473950" y="1987550"/>
          <p14:tracePt t="190573" x="7385050" y="2032000"/>
          <p14:tracePt t="190590" x="7226300" y="2082800"/>
          <p14:tracePt t="190607" x="7156450" y="2108200"/>
          <p14:tracePt t="190623" x="6972300" y="2139950"/>
          <p14:tracePt t="190641" x="6896100" y="2152650"/>
          <p14:tracePt t="190656" x="6743700" y="2152650"/>
          <p14:tracePt t="190672" x="6553200" y="2152650"/>
          <p14:tracePt t="190688" x="6413500" y="2152650"/>
          <p14:tracePt t="190705" x="6223000" y="2146300"/>
          <p14:tracePt t="190721" x="6159500" y="2139950"/>
          <p14:tracePt t="190738" x="6038850" y="2101850"/>
          <p14:tracePt t="190755" x="6007100" y="2082800"/>
          <p14:tracePt t="190771" x="5962650" y="2044700"/>
          <p14:tracePt t="190788" x="5949950" y="2038350"/>
          <p14:tracePt t="190805" x="5943600" y="2038350"/>
          <p14:tracePt t="190821" x="5937250" y="2032000"/>
          <p14:tracePt t="190838" x="5937250" y="2025650"/>
          <p14:tracePt t="190854" x="5930900" y="2012950"/>
          <p14:tracePt t="190872" x="5930900" y="2000250"/>
          <p14:tracePt t="190889" x="5937250" y="1962150"/>
          <p14:tracePt t="190906" x="5956300" y="1898650"/>
          <p14:tracePt t="190922" x="5975350" y="1866900"/>
          <p14:tracePt t="190939" x="6000750" y="1828800"/>
          <p14:tracePt t="190955" x="6013450" y="1816100"/>
          <p14:tracePt t="190971" x="6127750" y="1739900"/>
          <p14:tracePt t="190988" x="6216650" y="1701800"/>
          <p14:tracePt t="191004" x="6400800" y="1638300"/>
          <p14:tracePt t="191021" x="6686550" y="1555750"/>
          <p14:tracePt t="191038" x="6826250" y="1549400"/>
          <p14:tracePt t="191054" x="7029450" y="1536700"/>
          <p14:tracePt t="191071" x="7118350" y="1536700"/>
          <p14:tracePt t="191088" x="7321550" y="1562100"/>
          <p14:tracePt t="191104" x="7404100" y="1606550"/>
          <p14:tracePt t="191121" x="7505700" y="1676400"/>
          <p14:tracePt t="191138" x="7575550" y="1720850"/>
          <p14:tracePt t="191155" x="7588250" y="1733550"/>
          <p14:tracePt t="191171" x="7607300" y="1758950"/>
          <p14:tracePt t="191188" x="7620000" y="1765300"/>
          <p14:tracePt t="191204" x="7632700" y="1784350"/>
          <p14:tracePt t="191221" x="7639050" y="1797050"/>
          <p14:tracePt t="191238" x="7651750" y="1835150"/>
          <p14:tracePt t="191254" x="7664450" y="1930400"/>
          <p14:tracePt t="191271" x="7677150" y="1968500"/>
          <p14:tracePt t="191288" x="7677150" y="2063750"/>
          <p14:tracePt t="191304" x="7677150" y="2101850"/>
          <p14:tracePt t="191321" x="7658100" y="2159000"/>
          <p14:tracePt t="191338" x="7639050" y="2216150"/>
          <p14:tracePt t="191356" x="7493000" y="2603500"/>
          <p14:tracePt t="191373" x="7372350" y="2908300"/>
          <p14:tracePt t="191389" x="7296150" y="3073400"/>
          <p14:tracePt t="191406" x="7137400" y="3435350"/>
          <p14:tracePt t="191421" x="7073900" y="3543300"/>
          <p14:tracePt t="191438" x="6927850" y="3676650"/>
          <p14:tracePt t="191455" x="6680200" y="3778250"/>
          <p14:tracePt t="191472" x="6578600" y="3784600"/>
          <p14:tracePt t="191488" x="6413500" y="3784600"/>
          <p14:tracePt t="191504" x="6330950" y="3771900"/>
          <p14:tracePt t="191520" x="6254750" y="3727450"/>
          <p14:tracePt t="191537" x="6242050" y="3727450"/>
          <p14:tracePt t="191554" x="6229350" y="3727450"/>
          <p14:tracePt t="191571" x="6223000" y="3727450"/>
          <p14:tracePt t="191667" x="6223000" y="3721100"/>
          <p14:tracePt t="191698" x="6216650" y="3721100"/>
          <p14:tracePt t="191719" x="6216650" y="3714750"/>
          <p14:tracePt t="191740" x="6216650" y="3702050"/>
          <p14:tracePt t="191751" x="6216650" y="3683000"/>
          <p14:tracePt t="191761" x="6210300" y="3663950"/>
          <p14:tracePt t="191772" x="6203950" y="3638550"/>
          <p14:tracePt t="191787" x="6191250" y="3600450"/>
          <p14:tracePt t="191805" x="6165850" y="3454400"/>
          <p14:tracePt t="191821" x="6134100" y="3340100"/>
          <p14:tracePt t="191838" x="6070600" y="3143250"/>
          <p14:tracePt t="191854" x="6051550" y="3079750"/>
          <p14:tracePt t="191872" x="6013450" y="2940050"/>
          <p14:tracePt t="191890" x="6007100" y="2914650"/>
          <p14:tracePt t="191905" x="5994400" y="2863850"/>
          <p14:tracePt t="191921" x="5988050" y="2851150"/>
          <p14:tracePt t="191938" x="5988050" y="2844800"/>
          <p14:tracePt t="191954" x="5988050" y="2832100"/>
          <p14:tracePt t="191970" x="5994400" y="2825750"/>
          <p14:tracePt t="191988" x="6051550" y="2806700"/>
          <p14:tracePt t="192004" x="6102350" y="2806700"/>
          <p14:tracePt t="192020" x="6210300" y="2806700"/>
          <p14:tracePt t="192037" x="6369050" y="2857500"/>
          <p14:tracePt t="192054" x="6451600" y="2882900"/>
          <p14:tracePt t="192070" x="6546850" y="2940050"/>
          <p14:tracePt t="192087" x="6584950" y="2965450"/>
          <p14:tracePt t="192103" x="6610350" y="3003550"/>
          <p14:tracePt t="192120" x="6635750" y="3028950"/>
          <p14:tracePt t="192137" x="6648450" y="3124200"/>
          <p14:tracePt t="192154" x="6648450" y="3276600"/>
          <p14:tracePt t="192170" x="6635750" y="3333750"/>
          <p14:tracePt t="192187" x="6591300" y="3435350"/>
          <p14:tracePt t="192203" x="6540500" y="3517900"/>
          <p14:tracePt t="192220" x="6464300" y="3619500"/>
          <p14:tracePt t="192237" x="6432550" y="3663950"/>
          <p14:tracePt t="192253" x="6343650" y="3714750"/>
          <p14:tracePt t="192270" x="6216650" y="3778250"/>
          <p14:tracePt t="192286" x="6153150" y="3784600"/>
          <p14:tracePt t="192303" x="6057900" y="3790950"/>
          <p14:tracePt t="192320" x="6038850" y="3790950"/>
          <p14:tracePt t="192337" x="6019800" y="3797300"/>
          <p14:tracePt t="192370" x="6013450" y="3797300"/>
          <p14:tracePt t="192387" x="6013450" y="3803650"/>
          <p14:tracePt t="192407" x="6013450" y="3810000"/>
          <p14:tracePt t="192420" x="6019800" y="3810000"/>
          <p14:tracePt t="192437" x="6026150" y="3810000"/>
          <p14:tracePt t="192453" x="6057900" y="3810000"/>
          <p14:tracePt t="192471" x="6089650" y="3810000"/>
          <p14:tracePt t="192486" x="6115050" y="3797300"/>
          <p14:tracePt t="192503" x="6165850" y="3765550"/>
          <p14:tracePt t="192522" x="6203950" y="3759200"/>
          <p14:tracePt t="192538" x="6273800" y="3740150"/>
          <p14:tracePt t="192553" x="6305550" y="3740150"/>
          <p14:tracePt t="192570" x="6343650" y="3740150"/>
          <p14:tracePt t="192587" x="6375400" y="3740150"/>
          <p14:tracePt t="192603" x="6381750" y="3740150"/>
          <p14:tracePt t="192620" x="6394450" y="3740150"/>
          <p14:tracePt t="192637" x="6400800" y="3752850"/>
          <p14:tracePt t="192653" x="6413500" y="3784600"/>
          <p14:tracePt t="192670" x="6419850" y="3810000"/>
          <p14:tracePt t="192687" x="6419850" y="3848100"/>
          <p14:tracePt t="192704" x="6419850" y="3886200"/>
          <p14:tracePt t="192720" x="6419850" y="3911600"/>
          <p14:tracePt t="192737" x="6413500" y="3968750"/>
          <p14:tracePt t="192753" x="6407150" y="4000500"/>
          <p14:tracePt t="192770" x="6388100" y="4089400"/>
          <p14:tracePt t="192787" x="6375400" y="4114800"/>
          <p14:tracePt t="192804" x="6356350" y="4152900"/>
          <p14:tracePt t="192820" x="6330950" y="4184650"/>
          <p14:tracePt t="192836" x="6311900" y="4203700"/>
          <p14:tracePt t="192854" x="6254750" y="4235450"/>
          <p14:tracePt t="192871" x="6235700" y="4235450"/>
          <p14:tracePt t="192888" x="6216650" y="4241800"/>
          <p14:tracePt t="192905" x="6210300" y="4248150"/>
          <p14:tracePt t="192921" x="6203950" y="4248150"/>
          <p14:tracePt t="192938" x="6203950" y="4254500"/>
          <p14:tracePt t="193361" x="6216650" y="4241800"/>
          <p14:tracePt t="193372" x="6235700" y="4229100"/>
          <p14:tracePt t="193382" x="6248400" y="4222750"/>
          <p14:tracePt t="193393" x="6280150" y="4216400"/>
          <p14:tracePt t="193405" x="6299200" y="4203700"/>
          <p14:tracePt t="193420" x="6318250" y="4197350"/>
          <p14:tracePt t="193437" x="6362700" y="4197350"/>
          <p14:tracePt t="193453" x="6388100" y="4210050"/>
          <p14:tracePt t="193470" x="6483350" y="4273550"/>
          <p14:tracePt t="193487" x="6565900" y="4375150"/>
          <p14:tracePt t="193502" x="6604000" y="4432300"/>
          <p14:tracePt t="193520" x="6648450" y="4508500"/>
          <p14:tracePt t="193537" x="6661150" y="4540250"/>
          <p14:tracePt t="193554" x="6667500" y="4584700"/>
          <p14:tracePt t="193570" x="6667500" y="4597400"/>
          <p14:tracePt t="193586" x="6661150" y="4629150"/>
          <p14:tracePt t="193602" x="6597650" y="4667250"/>
          <p14:tracePt t="193619" x="6565900" y="4686300"/>
          <p14:tracePt t="193635" x="6502400" y="4705350"/>
          <p14:tracePt t="193652" x="6477000" y="4724400"/>
          <p14:tracePt t="193669" x="6470650" y="4724400"/>
          <p14:tracePt t="193686" x="6464300" y="4724400"/>
          <p14:tracePt t="193702" x="6464300" y="4730750"/>
          <p14:tracePt t="193719" x="6464300" y="4737100"/>
          <p14:tracePt t="193736" x="6477000" y="4743450"/>
          <p14:tracePt t="193752" x="6565900" y="4749800"/>
          <p14:tracePt t="193769" x="6604000" y="4749800"/>
          <p14:tracePt t="193787" x="6680200" y="4749800"/>
          <p14:tracePt t="193804" x="6731000" y="4762500"/>
          <p14:tracePt t="193820" x="6750050" y="4775200"/>
          <p14:tracePt t="193837" x="6775450" y="4787900"/>
          <p14:tracePt t="193853" x="6781800" y="4800600"/>
          <p14:tracePt t="193870" x="6807200" y="4832350"/>
          <p14:tracePt t="193886" x="6807200" y="4851400"/>
          <p14:tracePt t="193904" x="6807200" y="4908550"/>
          <p14:tracePt t="193921" x="6788150" y="4972050"/>
          <p14:tracePt t="193936" x="6775450" y="4984750"/>
          <p14:tracePt t="193953" x="6750050" y="5010150"/>
          <p14:tracePt t="193968" x="6737350" y="5016500"/>
          <p14:tracePt t="193985" x="6718300" y="5022850"/>
          <p14:tracePt t="194002" x="6705600" y="5029200"/>
          <p14:tracePt t="194018" x="6699250" y="5029200"/>
          <p14:tracePt t="194281" x="6699250" y="5016500"/>
          <p14:tracePt t="194292" x="6705600" y="4997450"/>
          <p14:tracePt t="194303" x="6731000" y="4965700"/>
          <p14:tracePt t="194319" x="6775450" y="4921250"/>
          <p14:tracePt t="194337" x="7004050" y="4673600"/>
          <p14:tracePt t="194352" x="7137400" y="4527550"/>
          <p14:tracePt t="194368" x="7378700" y="4248150"/>
          <p14:tracePt t="194386" x="7645400" y="3994150"/>
          <p14:tracePt t="194402" x="7778750" y="3829050"/>
          <p14:tracePt t="194419" x="7937500" y="3651250"/>
          <p14:tracePt t="194435" x="8013700" y="3556000"/>
          <p14:tracePt t="194452" x="8153400" y="3365500"/>
          <p14:tracePt t="194468" x="8223250" y="3257550"/>
          <p14:tracePt t="194485" x="8337550" y="3003550"/>
          <p14:tracePt t="194502" x="8407400" y="2781300"/>
          <p14:tracePt t="194518" x="8420100" y="2692400"/>
          <p14:tracePt t="194535" x="8420100" y="2540000"/>
          <p14:tracePt t="194551" x="8420100" y="2463800"/>
          <p14:tracePt t="194568" x="8413750" y="2324100"/>
          <p14:tracePt t="194584" x="8407400" y="2254250"/>
          <p14:tracePt t="194601" x="8394700" y="2127250"/>
          <p14:tracePt t="194618" x="8394700" y="1936750"/>
          <p14:tracePt t="194634" x="8394700" y="1860550"/>
          <p14:tracePt t="194651" x="8394700" y="1733550"/>
          <p14:tracePt t="194668" x="8394700" y="1695450"/>
          <p14:tracePt t="194685" x="8394700" y="1663700"/>
          <p14:tracePt t="194701" x="8394700" y="1651000"/>
          <p14:tracePt t="194718" x="8394700" y="1625600"/>
          <p14:tracePt t="194735" x="8394700" y="1600200"/>
          <p14:tracePt t="194751" x="8394700" y="1593850"/>
          <p14:tracePt t="194768" x="8388350" y="1581150"/>
          <p14:tracePt t="194784" x="8382000" y="1574800"/>
          <p14:tracePt t="194802" x="8356600" y="1568450"/>
          <p14:tracePt t="194820" x="8331200" y="1562100"/>
          <p14:tracePt t="194835" x="8324850" y="1562100"/>
          <p14:tracePt t="194852" x="8305800" y="1562100"/>
          <p14:tracePt t="194868" x="8299450" y="1562100"/>
          <p14:tracePt t="194886" x="8293100" y="1562100"/>
          <p14:tracePt t="194919" x="8280400" y="1562100"/>
          <p14:tracePt t="194936" x="8267700" y="1562100"/>
          <p14:tracePt t="194952" x="8261350" y="1568450"/>
          <p14:tracePt t="194969" x="8242300" y="1587500"/>
          <p14:tracePt t="194986" x="8235950" y="1600200"/>
          <p14:tracePt t="195002" x="8216900" y="1644650"/>
          <p14:tracePt t="195017" x="8210550" y="1663700"/>
          <p14:tracePt t="195034" x="8197850" y="1720850"/>
          <p14:tracePt t="195051" x="8191500" y="1746250"/>
          <p14:tracePt t="195068" x="8185150" y="1784350"/>
          <p14:tracePt t="195084" x="8185150" y="1816100"/>
          <p14:tracePt t="195101" x="8185150" y="1841500"/>
          <p14:tracePt t="195117" x="8185150" y="1885950"/>
          <p14:tracePt t="195134" x="8185150" y="1911350"/>
          <p14:tracePt t="195151" x="8210550" y="1962150"/>
          <p14:tracePt t="195168" x="8223250" y="1974850"/>
          <p14:tracePt t="195184" x="8255000" y="2000250"/>
          <p14:tracePt t="195201" x="8280400" y="2000250"/>
          <p14:tracePt t="195219" x="8286750" y="2000250"/>
          <p14:tracePt t="195235" x="8299450" y="2000250"/>
          <p14:tracePt t="195252" x="8305800" y="2000250"/>
          <p14:tracePt t="195284" x="8312150" y="2000250"/>
          <p14:tracePt t="195403" x="8299450" y="2006600"/>
          <p14:tracePt t="195413" x="8293100" y="2019300"/>
          <p14:tracePt t="195424" x="8286750" y="2038350"/>
          <p14:tracePt t="195438" x="8274050" y="2057400"/>
          <p14:tracePt t="195452" x="8267700" y="2057400"/>
          <p14:tracePt t="195468" x="8261350" y="2089150"/>
          <p14:tracePt t="195484" x="8255000" y="2120900"/>
          <p14:tracePt t="195501" x="8255000" y="2171700"/>
          <p14:tracePt t="195518" x="8261350" y="2222500"/>
          <p14:tracePt t="195534" x="8267700" y="2235200"/>
          <p14:tracePt t="195550" x="8286750" y="2254250"/>
          <p14:tracePt t="195567" x="8293100" y="2266950"/>
          <p14:tracePt t="195584" x="8312150" y="2273300"/>
          <p14:tracePt t="195600" x="8318500" y="2279650"/>
          <p14:tracePt t="195634" x="8324850" y="2279650"/>
          <p14:tracePt t="196237" x="8318500" y="2279650"/>
          <p14:tracePt t="196247" x="8312150" y="2279650"/>
          <p14:tracePt t="196268" x="8299450" y="2279650"/>
          <p14:tracePt t="196279" x="8286750" y="2273300"/>
          <p14:tracePt t="196290" x="8274050" y="2273300"/>
          <p14:tracePt t="196301" x="8261350" y="2273300"/>
          <p14:tracePt t="196316" x="8248650" y="2266950"/>
          <p14:tracePt t="196333" x="8216900" y="2266950"/>
          <p14:tracePt t="196350" x="8204200" y="2266950"/>
          <p14:tracePt t="196366" x="8178800" y="2266950"/>
          <p14:tracePt t="196383" x="8166100" y="2266950"/>
          <p14:tracePt t="196399" x="8140700" y="2266950"/>
          <p14:tracePt t="196416" x="8128000" y="2266950"/>
          <p14:tracePt t="196433" x="8102600" y="2266950"/>
          <p14:tracePt t="196449" x="8077200" y="2260600"/>
          <p14:tracePt t="196466" x="8070850" y="2260600"/>
          <p14:tracePt t="196483" x="8051800" y="2260600"/>
          <p14:tracePt t="196500" x="8039100" y="2260600"/>
          <p14:tracePt t="196516" x="8020050" y="2260600"/>
          <p14:tracePt t="196533" x="8007350" y="2260600"/>
          <p14:tracePt t="196549" x="7994650" y="2260600"/>
          <p14:tracePt t="196566" x="7975600" y="2273300"/>
          <p14:tracePt t="196583" x="7962900" y="2286000"/>
          <p14:tracePt t="196599" x="7943850" y="2298700"/>
          <p14:tracePt t="196616" x="7937500" y="2305050"/>
          <p14:tracePt t="196634" x="7931150" y="2311400"/>
          <p14:tracePt t="196651" x="7924800" y="2317750"/>
          <p14:tracePt t="196672" x="7924800" y="2324100"/>
          <p14:tracePt t="196715" x="7918450" y="2324100"/>
          <p14:tracePt t="196798" x="7937500" y="2324100"/>
          <p14:tracePt t="196808" x="7962900" y="2324100"/>
          <p14:tracePt t="196819" x="8020050" y="2305050"/>
          <p14:tracePt t="196832" x="8070850" y="2286000"/>
          <p14:tracePt t="196849" x="8128000" y="2279650"/>
          <p14:tracePt t="196866" x="8197850" y="2266950"/>
          <p14:tracePt t="196883" x="8248650" y="2266950"/>
          <p14:tracePt t="196900" x="8261350" y="2266950"/>
          <p14:tracePt t="196916" x="8274050" y="2266950"/>
          <p14:tracePt t="196933" x="8280400" y="2279650"/>
          <p14:tracePt t="196950" x="8299450" y="2317750"/>
          <p14:tracePt t="196968" x="8305800" y="2343150"/>
          <p14:tracePt t="196984" x="8312150" y="2393950"/>
          <p14:tracePt t="196999" x="8318500" y="2444750"/>
          <p14:tracePt t="197016" x="8324850" y="2470150"/>
          <p14:tracePt t="197032" x="8331200" y="2508250"/>
          <p14:tracePt t="197049" x="8331200" y="2527300"/>
          <p14:tracePt t="197066" x="8331200" y="2546350"/>
          <p14:tracePt t="197099" x="8331200" y="2552700"/>
          <p14:tracePt t="197116" x="8331200" y="2559050"/>
          <p14:tracePt t="197159" x="8337550" y="2559050"/>
          <p14:tracePt t="197192" x="8350250" y="2559050"/>
          <p14:tracePt t="197201" x="8356600" y="2559050"/>
          <p14:tracePt t="197210" x="8369300" y="2559050"/>
          <p14:tracePt t="197222" x="8375650" y="2559050"/>
          <p14:tracePt t="197232" x="8388350" y="2559050"/>
          <p14:tracePt t="197249" x="8401050" y="2559050"/>
          <p14:tracePt t="197266" x="8420100" y="2559050"/>
          <p14:tracePt t="197283" x="8426450" y="2552700"/>
          <p14:tracePt t="197299" x="8432800" y="2552700"/>
          <p14:tracePt t="197316" x="8439150" y="2552700"/>
          <p14:tracePt t="197349" x="8439150" y="2540000"/>
          <p14:tracePt t="197383" x="8439150" y="2533650"/>
          <p14:tracePt t="197401" x="8432800" y="2520950"/>
          <p14:tracePt t="197417" x="8426450" y="2520950"/>
          <p14:tracePt t="197434" x="8407400" y="2520950"/>
          <p14:tracePt t="197449" x="8388350" y="2520950"/>
          <p14:tracePt t="197466" x="8362950" y="2520950"/>
          <p14:tracePt t="197482" x="8356600" y="2520950"/>
          <p14:tracePt t="197499" x="8331200" y="2520950"/>
          <p14:tracePt t="197516" x="8318500" y="2520950"/>
          <p14:tracePt t="197532" x="8305800" y="2520950"/>
          <p14:tracePt t="197549" x="8299450" y="2520950"/>
          <p14:tracePt t="197565" x="8293100" y="2520950"/>
          <p14:tracePt t="197600" x="8286750" y="2520950"/>
          <p14:tracePt t="197625" x="8274050" y="2527300"/>
          <p14:tracePt t="197635" x="8267700" y="2527300"/>
          <p14:tracePt t="197650" x="8255000" y="2527300"/>
          <p14:tracePt t="197666" x="8223250" y="2540000"/>
          <p14:tracePt t="197683" x="8210550" y="2540000"/>
          <p14:tracePt t="197700" x="8185150" y="2540000"/>
          <p14:tracePt t="197717" x="8178800" y="2540000"/>
          <p14:tracePt t="197734" x="8166100" y="2540000"/>
          <p14:tracePt t="197766" x="8159750" y="2540000"/>
          <p14:tracePt t="197792" x="8153400" y="2546350"/>
          <p14:tracePt t="197813" x="8147050" y="2559050"/>
          <p14:tracePt t="197823" x="8140700" y="2571750"/>
          <p14:tracePt t="197834" x="8134350" y="2584450"/>
          <p14:tracePt t="197848" x="8128000" y="2603500"/>
          <p14:tracePt t="197865" x="8121650" y="2609850"/>
          <p14:tracePt t="197881" x="8121650" y="2641600"/>
          <p14:tracePt t="197898" x="8121650" y="2660650"/>
          <p14:tracePt t="197931" x="8128000" y="2667000"/>
          <p14:tracePt t="197948" x="8140700" y="2673350"/>
          <p14:tracePt t="197965" x="8166100" y="2679700"/>
          <p14:tracePt t="197984" x="8172450" y="2686050"/>
          <p14:tracePt t="198017" x="8178800" y="2686050"/>
          <p14:tracePt t="198089" x="8172450" y="2679700"/>
          <p14:tracePt t="198110" x="8159750" y="2673350"/>
          <p14:tracePt t="198120" x="8153400" y="2667000"/>
          <p14:tracePt t="198131" x="8147050" y="2667000"/>
          <p14:tracePt t="198143" x="8134350" y="2667000"/>
          <p14:tracePt t="198163" x="8128000" y="2667000"/>
          <p14:tracePt t="198173" x="8121650" y="2667000"/>
          <p14:tracePt t="198194" x="8115300" y="2667000"/>
          <p14:tracePt t="198205" x="8108950" y="2679700"/>
          <p14:tracePt t="198216" x="8102600" y="2692400"/>
          <p14:tracePt t="198231" x="8096250" y="2705100"/>
          <p14:tracePt t="198248" x="8083550" y="2724150"/>
          <p14:tracePt t="198265" x="8077200" y="2724150"/>
          <p14:tracePt t="198281" x="8070850" y="2730500"/>
          <p14:tracePt t="198298" x="8070850" y="2736850"/>
          <p14:tracePt t="198332" x="8070850" y="2749550"/>
          <p14:tracePt t="198365" x="8077200" y="2774950"/>
          <p14:tracePt t="198381" x="8089900" y="2781300"/>
          <p14:tracePt t="198399" x="8153400" y="2813050"/>
          <p14:tracePt t="198416" x="8185150" y="2832100"/>
          <p14:tracePt t="198432" x="8274050" y="2870200"/>
          <p14:tracePt t="198449" x="8324850" y="2882900"/>
          <p14:tracePt t="198466" x="8343900" y="2889250"/>
          <p14:tracePt t="198482" x="8369300" y="2895600"/>
          <p14:tracePt t="198499" x="8382000" y="2895600"/>
          <p14:tracePt t="198515" x="8388350" y="2895600"/>
          <p14:tracePt t="198531" x="8394700" y="2895600"/>
          <p14:tracePt t="198554" x="8401050" y="2895600"/>
          <p14:tracePt t="198617" x="8401050" y="2901950"/>
          <p14:tracePt t="198629" x="8401050" y="2908300"/>
          <p14:tracePt t="198639" x="8401050" y="2921000"/>
          <p14:tracePt t="198649" x="8401050" y="2933700"/>
          <p14:tracePt t="198664" x="8401050" y="2952750"/>
          <p14:tracePt t="198682" x="8401050" y="2984500"/>
          <p14:tracePt t="198699" x="8401050" y="3003550"/>
          <p14:tracePt t="198716" x="8401050" y="3048000"/>
          <p14:tracePt t="198732" x="8401050" y="3067050"/>
          <p14:tracePt t="198748" x="8401050" y="3086100"/>
          <p14:tracePt t="198781" x="8401050" y="3092450"/>
          <p14:tracePt t="198798" x="8401050" y="3098800"/>
          <p14:tracePt t="199169" x="8401050" y="3105150"/>
          <p14:tracePt t="199178" x="8382000" y="3105150"/>
          <p14:tracePt t="199189" x="8362950" y="3105150"/>
          <p14:tracePt t="199200" x="8350250" y="3105150"/>
          <p14:tracePt t="199215" x="8337550" y="3105150"/>
          <p14:tracePt t="199232" x="8305800" y="3105150"/>
          <p14:tracePt t="199249" x="8280400" y="3105150"/>
          <p14:tracePt t="199266" x="8261350" y="3105150"/>
          <p14:tracePt t="199282" x="8248650" y="3105150"/>
          <p14:tracePt t="199298" x="8185150" y="3136900"/>
          <p14:tracePt t="199314" x="8140700" y="3155950"/>
          <p14:tracePt t="199330" x="8083550" y="3213100"/>
          <p14:tracePt t="199348" x="8032750" y="3289300"/>
          <p14:tracePt t="199364" x="8013700" y="3302000"/>
          <p14:tracePt t="199380" x="7988300" y="3346450"/>
          <p14:tracePt t="199397" x="7988300" y="3365500"/>
          <p14:tracePt t="199413" x="7981950" y="3403600"/>
          <p14:tracePt t="199430" x="7981950" y="3416300"/>
          <p14:tracePt t="199448" x="7981950" y="3435350"/>
          <p14:tracePt t="199465" x="7981950" y="3454400"/>
          <p14:tracePt t="199499" x="7981950" y="3467100"/>
          <p14:tracePt t="199514" x="7988300" y="3467100"/>
          <p14:tracePt t="199570" x="7994650" y="3467100"/>
          <p14:tracePt t="199582" x="8001000" y="3467100"/>
          <p14:tracePt t="199592" x="8013700" y="3467100"/>
          <p14:tracePt t="199601" x="8026400" y="3460750"/>
          <p14:tracePt t="199614" x="8039100" y="3448050"/>
          <p14:tracePt t="199631" x="8051800" y="3435350"/>
          <p14:tracePt t="199647" x="8096250" y="3409950"/>
          <p14:tracePt t="199664" x="8108950" y="3403600"/>
          <p14:tracePt t="199680" x="8147050" y="3403600"/>
          <p14:tracePt t="199697" x="8185150" y="3403600"/>
          <p14:tracePt t="199713" x="8210550" y="3403600"/>
          <p14:tracePt t="199730" x="8242300" y="3422650"/>
          <p14:tracePt t="199747" x="8255000" y="3435350"/>
          <p14:tracePt t="199763" x="8280400" y="3454400"/>
          <p14:tracePt t="199780" x="8286750" y="3460750"/>
          <p14:tracePt t="199797" x="8293100" y="3473450"/>
          <p14:tracePt t="199813" x="8305800" y="3486150"/>
          <p14:tracePt t="199846" x="8312150" y="3498850"/>
          <p14:tracePt t="199863" x="8312150" y="3511550"/>
          <p14:tracePt t="199880" x="8318500" y="3517900"/>
          <p14:tracePt t="199897" x="8318500" y="3524250"/>
          <p14:tracePt t="199931" x="8318500" y="3530600"/>
          <p14:tracePt t="199960" x="8324850" y="3536950"/>
          <p14:tracePt t="200131" x="8318500" y="3536950"/>
          <p14:tracePt t="200142" x="8305800" y="3530600"/>
          <p14:tracePt t="200152" x="8286750" y="3524250"/>
          <p14:tracePt t="200164" x="8274050" y="3517900"/>
          <p14:tracePt t="200179" x="8248650" y="3517900"/>
          <p14:tracePt t="200196" x="8204200" y="3517900"/>
          <p14:tracePt t="200213" x="8191500" y="3517900"/>
          <p14:tracePt t="200229" x="8166100" y="3530600"/>
          <p14:tracePt t="200247" x="8147050" y="3575050"/>
          <p14:tracePt t="200263" x="8134350" y="3613150"/>
          <p14:tracePt t="200280" x="8121650" y="3670300"/>
          <p14:tracePt t="200297" x="8121650" y="3695700"/>
          <p14:tracePt t="200313" x="8121650" y="3727450"/>
          <p14:tracePt t="200330" x="8121650" y="3746500"/>
          <p14:tracePt t="200346" x="8121650" y="3765550"/>
          <p14:tracePt t="200363" x="8121650" y="3771900"/>
          <p14:tracePt t="200396" x="8121650" y="3778250"/>
          <p14:tracePt t="200534" x="8108950" y="3778250"/>
          <p14:tracePt t="200545" x="8096250" y="3771900"/>
          <p14:tracePt t="200555" x="8089900" y="3765550"/>
          <p14:tracePt t="200566" x="8070850" y="3765550"/>
          <p14:tracePt t="200580" x="8058150" y="3759200"/>
          <p14:tracePt t="200596" x="8020050" y="3752850"/>
          <p14:tracePt t="200612" x="8001000" y="3752850"/>
          <p14:tracePt t="200630" x="7950200" y="3752850"/>
          <p14:tracePt t="200648" x="7931150" y="3752850"/>
          <p14:tracePt t="200664" x="7899400" y="3752850"/>
          <p14:tracePt t="200680" x="7861300" y="3759200"/>
          <p14:tracePt t="200696" x="7854950" y="3771900"/>
          <p14:tracePt t="200712" x="7835900" y="3797300"/>
          <p14:tracePt t="200729" x="7829550" y="3810000"/>
          <p14:tracePt t="200746" x="7816850" y="3822700"/>
          <p14:tracePt t="200763" x="7816850" y="3829050"/>
          <p14:tracePt t="200779" x="7816850" y="3835400"/>
          <p14:tracePt t="200796" x="7816850" y="3841750"/>
          <p14:tracePt t="201000" x="7816850" y="3848100"/>
          <p14:tracePt t="201019" x="7829550" y="3848100"/>
          <p14:tracePt t="201030" x="7861300" y="3848100"/>
          <p14:tracePt t="201039" x="7886700" y="3848100"/>
          <p14:tracePt t="201050" x="7918450" y="3854450"/>
          <p14:tracePt t="201062" x="7956550" y="3854450"/>
          <p14:tracePt t="201079" x="7988300" y="3860800"/>
          <p14:tracePt t="201095" x="8026400" y="3886200"/>
          <p14:tracePt t="201112" x="8039100" y="3892550"/>
          <p14:tracePt t="201129" x="8064500" y="3905250"/>
          <p14:tracePt t="201145" x="8077200" y="3911600"/>
          <p14:tracePt t="201162" x="8083550" y="3917950"/>
          <p14:tracePt t="201178" x="8096250" y="3930650"/>
          <p14:tracePt t="201195" x="8102600" y="3930650"/>
          <p14:tracePt t="201212" x="8102600" y="3943350"/>
          <p14:tracePt t="201228" x="8108950" y="3943350"/>
          <p14:tracePt t="201245" x="8121650" y="3949700"/>
          <p14:tracePt t="201262" x="8128000" y="3962400"/>
          <p14:tracePt t="201295" x="8134350" y="3968750"/>
          <p14:tracePt t="201315" x="8140700" y="3975100"/>
          <p14:tracePt t="201328" x="8140700" y="3981450"/>
          <p14:tracePt t="201345" x="8140700" y="3987800"/>
          <p14:tracePt t="201362" x="8140700" y="4006850"/>
          <p14:tracePt t="201379" x="8147050" y="4019550"/>
          <p14:tracePt t="201395" x="8147050" y="4025900"/>
          <p14:tracePt t="201412" x="8153400" y="4032250"/>
          <p14:tracePt t="201429" x="8153400" y="4038600"/>
          <p14:tracePt t="201462" x="8153400" y="4044950"/>
          <p14:tracePt t="201495" x="8153400" y="4038600"/>
          <p14:tracePt t="201505" x="8153400" y="4000500"/>
          <p14:tracePt t="201516" x="8153400" y="3898900"/>
          <p14:tracePt t="201528" x="8153400" y="3822700"/>
          <p14:tracePt t="201545" x="8153400" y="3733800"/>
          <p14:tracePt t="201562" x="8153400" y="3581400"/>
          <p14:tracePt t="201578" x="8153400" y="3505200"/>
          <p14:tracePt t="201595" x="8153400" y="3314700"/>
          <p14:tracePt t="201611" x="8153400" y="3136900"/>
          <p14:tracePt t="201628" x="8153400" y="3060700"/>
          <p14:tracePt t="201645" x="8153400" y="2698750"/>
          <p14:tracePt t="201661" x="8153400" y="2571750"/>
          <p14:tracePt t="201678" x="8153400" y="2368550"/>
          <p14:tracePt t="201695" x="8153400" y="2159000"/>
          <p14:tracePt t="201711" x="8153400" y="2044700"/>
          <p14:tracePt t="201728" x="8153400" y="1854200"/>
          <p14:tracePt t="201745" x="8153400" y="1790700"/>
          <p14:tracePt t="201763" x="8128000" y="1593850"/>
          <p14:tracePt t="201781" x="8121650" y="1492250"/>
          <p14:tracePt t="201796" x="8102600" y="1314450"/>
          <p14:tracePt t="201812" x="8083550" y="1206500"/>
          <p14:tracePt t="201829" x="8077200" y="1174750"/>
          <p14:tracePt t="201845" x="8064500" y="1130300"/>
          <p14:tracePt t="201862" x="8058150" y="1104900"/>
          <p14:tracePt t="201880" x="8045450" y="1066800"/>
          <p14:tracePt t="201897" x="8045450" y="1047750"/>
          <p14:tracePt t="201911" x="8045450" y="1022350"/>
          <p14:tracePt t="201928" x="8045450" y="1009650"/>
          <p14:tracePt t="201945" x="8045450" y="1003300"/>
          <p14:tracePt t="202023" x="8045450" y="1022350"/>
          <p14:tracePt t="202035" x="8045450" y="1060450"/>
          <p14:tracePt t="202046" x="8045450" y="1092200"/>
          <p14:tracePt t="202055" x="8045450" y="1136650"/>
          <p14:tracePt t="202066" x="8045450" y="1200150"/>
          <p14:tracePt t="202078" x="8045450" y="1238250"/>
          <p14:tracePt t="202094" x="8045450" y="1282700"/>
          <p14:tracePt t="202111" x="8045450" y="1384300"/>
          <p14:tracePt t="202128" x="8045450" y="1447800"/>
          <p14:tracePt t="202144" x="8051800" y="1600200"/>
          <p14:tracePt t="202161" x="8051800" y="1708150"/>
          <p14:tracePt t="202179" x="8051800" y="1758950"/>
          <p14:tracePt t="202196" x="8051800" y="1860550"/>
          <p14:tracePt t="202212" x="8058150" y="1911350"/>
          <p14:tracePt t="202228" x="8070850" y="2032000"/>
          <p14:tracePt t="202244" x="8070850" y="2095500"/>
          <p14:tracePt t="202261" x="8070850" y="2184400"/>
          <p14:tracePt t="202277" x="8070850" y="2279650"/>
          <p14:tracePt t="202294" x="8070850" y="2355850"/>
          <p14:tracePt t="202311" x="8077200" y="2520950"/>
          <p14:tracePt t="202328" x="8077200" y="2597150"/>
          <p14:tracePt t="202344" x="8089900" y="2724150"/>
          <p14:tracePt t="202361" x="8096250" y="2781300"/>
          <p14:tracePt t="202378" x="8096250" y="2933700"/>
          <p14:tracePt t="202394" x="8096250" y="3111500"/>
          <p14:tracePt t="202411" x="8108950" y="3162300"/>
          <p14:tracePt t="202428" x="8115300" y="3270250"/>
          <p14:tracePt t="202444" x="8115300" y="3308350"/>
          <p14:tracePt t="202461" x="8115300" y="3397250"/>
          <p14:tracePt t="202478" x="8121650" y="3441700"/>
          <p14:tracePt t="202495" x="8121650" y="3517900"/>
          <p14:tracePt t="202512" x="8134350" y="3632200"/>
          <p14:tracePt t="202529" x="8140700" y="3689350"/>
          <p14:tracePt t="202546" x="8147050" y="3778250"/>
          <p14:tracePt t="202562" x="8159750" y="3835400"/>
          <p14:tracePt t="202579" x="8172450" y="3892550"/>
          <p14:tracePt t="202595" x="8178800" y="3911600"/>
          <p14:tracePt t="202612" x="8178800" y="3924300"/>
          <p14:tracePt t="202628" x="8185150" y="3924300"/>
          <p14:tracePt t="202660" x="8185150" y="3930650"/>
          <p14:tracePt t="202721" x="8185150" y="3917950"/>
          <p14:tracePt t="202734" x="8185150" y="3892550"/>
          <p14:tracePt t="202743" x="8185150" y="3867150"/>
          <p14:tracePt t="202755" x="8185150" y="3810000"/>
          <p14:tracePt t="202766" x="8185150" y="3759200"/>
          <p14:tracePt t="202779" x="8185150" y="3670300"/>
          <p14:tracePt t="202796" x="8185150" y="3581400"/>
          <p14:tracePt t="202812" x="8216900" y="3295650"/>
          <p14:tracePt t="202829" x="8216900" y="3105150"/>
          <p14:tracePt t="202845" x="8216900" y="3067050"/>
          <p14:tracePt t="202862" x="8216900" y="2978150"/>
          <p14:tracePt t="202879" x="8216900" y="2940050"/>
          <p14:tracePt t="202895" x="8204200" y="2781300"/>
          <p14:tracePt t="202911" x="8185150" y="2654300"/>
          <p14:tracePt t="202928" x="8185150" y="2451100"/>
          <p14:tracePt t="202944" x="8185150" y="2209800"/>
          <p14:tracePt t="202961" x="8185150" y="2095500"/>
          <p14:tracePt t="202978" x="8185150" y="1943100"/>
          <p14:tracePt t="202994" x="8185150" y="1892300"/>
          <p14:tracePt t="203010" x="8166100" y="1809750"/>
          <p14:tracePt t="203027" x="8159750" y="1784350"/>
          <p14:tracePt t="203043" x="8147050" y="1733550"/>
          <p14:tracePt t="203060" x="8128000" y="1670050"/>
          <p14:tracePt t="203077" x="8128000" y="1651000"/>
          <p14:tracePt t="203094" x="8115300" y="1593850"/>
          <p14:tracePt t="203110" x="8108950" y="1574800"/>
          <p14:tracePt t="203127" x="8096250" y="1530350"/>
          <p14:tracePt t="203144" x="8083550" y="1511300"/>
          <p14:tracePt t="203160" x="8070850" y="1466850"/>
          <p14:tracePt t="203177" x="8064500" y="1428750"/>
          <p14:tracePt t="203193" x="8058150" y="1416050"/>
          <p14:tracePt t="203210" x="8058150" y="1390650"/>
          <p14:tracePt t="203227" x="8058150" y="1384300"/>
          <p14:tracePt t="203303" x="8058150" y="1397000"/>
          <p14:tracePt t="203314" x="8058150" y="1435100"/>
          <p14:tracePt t="203325" x="8058150" y="1485900"/>
          <p14:tracePt t="203335" x="8058150" y="1524000"/>
          <p14:tracePt t="203346" x="8058150" y="1549400"/>
          <p14:tracePt t="203360" x="8058150" y="1581150"/>
          <p14:tracePt t="203377" x="8058150" y="1651000"/>
          <p14:tracePt t="203393" x="8058150" y="1765300"/>
          <p14:tracePt t="203412" x="8058150" y="1879600"/>
          <p14:tracePt t="203429" x="8058150" y="1917700"/>
          <p14:tracePt t="203444" x="8058150" y="1987550"/>
          <p14:tracePt t="203460" x="8058150" y="2025650"/>
          <p14:tracePt t="203477" x="8058150" y="2139950"/>
          <p14:tracePt t="203494" x="8058150" y="2247900"/>
          <p14:tracePt t="203510" x="8058150" y="2286000"/>
          <p14:tracePt t="203527" x="8058150" y="2349500"/>
          <p14:tracePt t="203544" x="8058150" y="2368550"/>
          <p14:tracePt t="203561" x="8058150" y="2432050"/>
          <p14:tracePt t="203577" x="8058150" y="2508250"/>
          <p14:tracePt t="203594" x="8058150" y="2698750"/>
          <p14:tracePt t="203611" x="8058150" y="2825750"/>
          <p14:tracePt t="203626" x="8058150" y="2876550"/>
          <p14:tracePt t="203643" x="8058150" y="3003550"/>
          <p14:tracePt t="203660" x="8058150" y="3079750"/>
          <p14:tracePt t="203676" x="8064500" y="3244850"/>
          <p14:tracePt t="203693" x="8064500" y="3295650"/>
          <p14:tracePt t="203709" x="8070850" y="3403600"/>
          <p14:tracePt t="203727" x="8083550" y="3517900"/>
          <p14:tracePt t="203743" x="8083550" y="3594100"/>
          <p14:tracePt t="203760" x="8089900" y="3727450"/>
          <p14:tracePt t="203776" x="8089900" y="3752850"/>
          <p14:tracePt t="203793" x="8089900" y="3778250"/>
          <p14:tracePt t="203810" x="8089900" y="3790950"/>
          <p14:tracePt t="203826" x="8089900" y="3797300"/>
          <p14:tracePt t="203843" x="8089900" y="3810000"/>
          <p14:tracePt t="203886" x="8089900" y="3816350"/>
          <p14:tracePt t="203959" x="8089900" y="3803650"/>
          <p14:tracePt t="203971" x="8089900" y="3771900"/>
          <p14:tracePt t="203981" x="8089900" y="3752850"/>
          <p14:tracePt t="203993" x="8089900" y="3721100"/>
          <p14:tracePt t="204010" x="8096250" y="3695700"/>
          <p14:tracePt t="204028" x="8096250" y="3581400"/>
          <p14:tracePt t="204044" x="8108950" y="3498850"/>
          <p14:tracePt t="204061" x="8108950" y="3346450"/>
          <p14:tracePt t="204076" x="8115300" y="3155950"/>
          <p14:tracePt t="204093" x="8115300" y="2946400"/>
          <p14:tracePt t="204109" x="8128000" y="2660650"/>
          <p14:tracePt t="204126" x="8128000" y="2559050"/>
          <p14:tracePt t="204143" x="8140700" y="2355850"/>
          <p14:tracePt t="204160" x="8147050" y="2305050"/>
          <p14:tracePt t="204176" x="8147050" y="2203450"/>
          <p14:tracePt t="204192" x="8159750" y="2070100"/>
          <p14:tracePt t="204209" x="8166100" y="2019300"/>
          <p14:tracePt t="204226" x="8172450" y="1911350"/>
          <p14:tracePt t="204243" x="8191500" y="1847850"/>
          <p14:tracePt t="204259" x="8191500" y="1765300"/>
          <p14:tracePt t="204276" x="8191500" y="1727200"/>
          <p14:tracePt t="204292" x="8191500" y="1670050"/>
          <p14:tracePt t="204309" x="8191500" y="1606550"/>
          <p14:tracePt t="204326" x="8191500" y="1574800"/>
          <p14:tracePt t="204343" x="8185150" y="1517650"/>
          <p14:tracePt t="204359" x="8178800" y="1479550"/>
          <p14:tracePt t="204376" x="8178800" y="1428750"/>
          <p14:tracePt t="204393" x="8178800" y="1409700"/>
          <p14:tracePt t="204409" x="8172450" y="1377950"/>
          <p14:tracePt t="204425" x="8172450" y="1365250"/>
          <p14:tracePt t="204460" x="8172450" y="1358900"/>
          <p14:tracePt t="204531" x="8166100" y="1365250"/>
          <p14:tracePt t="204541" x="8166100" y="1377950"/>
          <p14:tracePt t="204552" x="8166100" y="1403350"/>
          <p14:tracePt t="204562" x="8166100" y="1441450"/>
          <p14:tracePt t="204576" x="8166100" y="1473200"/>
          <p14:tracePt t="204593" x="8166100" y="1517650"/>
          <p14:tracePt t="204609" x="8166100" y="1600200"/>
          <p14:tracePt t="204626" x="8166100" y="1701800"/>
          <p14:tracePt t="204642" x="8185150" y="1784350"/>
          <p14:tracePt t="204659" x="8197850" y="2006600"/>
          <p14:tracePt t="204676" x="8197850" y="2089150"/>
          <p14:tracePt t="204693" x="8210550" y="2190750"/>
          <p14:tracePt t="204709" x="8216900" y="2241550"/>
          <p14:tracePt t="204725" x="8223250" y="2387600"/>
          <p14:tracePt t="204742" x="8223250" y="2476500"/>
          <p14:tracePt t="204759" x="8223250" y="2540000"/>
          <p14:tracePt t="204775" x="8223250" y="2622550"/>
          <p14:tracePt t="204792" x="8223250" y="2660650"/>
          <p14:tracePt t="204809" x="8223250" y="2724150"/>
          <p14:tracePt t="204825" x="8223250" y="2755900"/>
          <p14:tracePt t="204842" x="8223250" y="2819400"/>
          <p14:tracePt t="204859" x="8223250" y="2901950"/>
          <p14:tracePt t="204875" x="8223250" y="2940050"/>
          <p14:tracePt t="204892" x="8223250" y="2997200"/>
          <p14:tracePt t="204909" x="8223250" y="3022600"/>
          <p14:tracePt t="204925" x="8223250" y="3098800"/>
          <p14:tracePt t="204942" x="8223250" y="3130550"/>
          <p14:tracePt t="204943" x="8223250" y="3155950"/>
          <p14:tracePt t="204958" x="8223250" y="3187700"/>
          <p14:tracePt t="204975" x="8223250" y="3244850"/>
          <p14:tracePt t="204992" x="8223250" y="3263900"/>
          <p14:tracePt t="205008" x="8223250" y="3321050"/>
          <p14:tracePt t="205025" x="8223250" y="3340100"/>
          <p14:tracePt t="205042" x="8223250" y="3390900"/>
          <p14:tracePt t="205058" x="8223250" y="3416300"/>
          <p14:tracePt t="205075" x="8223250" y="3460750"/>
          <p14:tracePt t="205094" x="8223250" y="3486150"/>
          <p14:tracePt t="205110" x="8223250" y="3498850"/>
          <p14:tracePt t="205143" x="8223250" y="3505200"/>
          <p14:tracePt t="205160" x="8223250" y="3511550"/>
          <p14:tracePt t="205177" x="8223250" y="3536950"/>
          <p14:tracePt t="205194" x="8223250" y="3549650"/>
          <p14:tracePt t="205209" x="8223250" y="3562350"/>
          <p14:tracePt t="205242" x="8223250" y="3568700"/>
          <p14:tracePt t="206890" x="8191500" y="3568700"/>
          <p14:tracePt t="206900" x="8166100" y="3568700"/>
          <p14:tracePt t="206910" x="8083550" y="3568700"/>
          <p14:tracePt t="206923" x="7956550" y="3568700"/>
          <p14:tracePt t="206940" x="7829550" y="3568700"/>
          <p14:tracePt t="206957" x="7346950" y="3543300"/>
          <p14:tracePt t="206973" x="7150100" y="3511550"/>
          <p14:tracePt t="206990" x="6680200" y="3441700"/>
          <p14:tracePt t="207007" x="6330950" y="3390900"/>
          <p14:tracePt t="207023" x="6178550" y="3359150"/>
          <p14:tracePt t="207040" x="5962650" y="3327400"/>
          <p14:tracePt t="207057" x="5886450" y="3327400"/>
          <p14:tracePt t="207074" x="5803900" y="3314700"/>
          <p14:tracePt t="207092" x="5778500" y="3314700"/>
          <p14:tracePt t="207109" x="5765800" y="3314700"/>
          <p14:tracePt t="207141" x="5765800" y="3321050"/>
          <p14:tracePt t="207157" x="5765800" y="3333750"/>
          <p14:tracePt t="207492" x="5753100" y="3333750"/>
          <p14:tracePt t="207503" x="5721350" y="3333750"/>
          <p14:tracePt t="207513" x="5683250" y="3333750"/>
          <p14:tracePt t="207524" x="5619750" y="3333750"/>
          <p14:tracePt t="207539" x="5518150" y="3333750"/>
          <p14:tracePt t="207556" x="5200650" y="3384550"/>
          <p14:tracePt t="207573" x="4895850" y="3448050"/>
          <p14:tracePt t="207589" x="4400550" y="3594100"/>
          <p14:tracePt t="207606" x="4140200" y="3670300"/>
          <p14:tracePt t="207623" x="3797300" y="3733800"/>
          <p14:tracePt t="207639" x="3670300" y="3746500"/>
          <p14:tracePt t="207656" x="3403600" y="3778250"/>
          <p14:tracePt t="207673" x="3213100" y="3778250"/>
          <p14:tracePt t="207689" x="3130550" y="3752850"/>
          <p14:tracePt t="207706" x="3003550" y="3663950"/>
          <p14:tracePt t="207722" x="2952750" y="3587750"/>
          <p14:tracePt t="207739" x="2838450" y="3340100"/>
          <p14:tracePt t="207756" x="2832100" y="3213100"/>
          <p14:tracePt t="207772" x="2819400" y="2933700"/>
          <p14:tracePt t="207789" x="2819400" y="2762250"/>
          <p14:tracePt t="207806" x="2819400" y="2717800"/>
          <p14:tracePt t="207822" x="2825750" y="2647950"/>
          <p14:tracePt t="207839" x="2825750" y="2622550"/>
          <p14:tracePt t="207856" x="2825750" y="2552700"/>
          <p14:tracePt t="207873" x="2825750" y="2527300"/>
          <p14:tracePt t="207889" x="2825750" y="2470150"/>
          <p14:tracePt t="207906" x="2800350" y="2419350"/>
          <p14:tracePt t="207923" x="2781300" y="2400300"/>
          <p14:tracePt t="207939" x="2730500" y="2355850"/>
          <p14:tracePt t="207956" x="2705100" y="2349500"/>
          <p14:tracePt t="207972" x="2667000" y="2336800"/>
          <p14:tracePt t="207989" x="2616200" y="2330450"/>
          <p14:tracePt t="208006" x="2590800" y="2330450"/>
          <p14:tracePt t="208022" x="2546350" y="2336800"/>
          <p14:tracePt t="208039" x="2533650" y="2343150"/>
          <p14:tracePt t="208056" x="2514600" y="2362200"/>
          <p14:tracePt t="208072" x="2501900" y="2374900"/>
          <p14:tracePt t="208089" x="2495550" y="2393950"/>
          <p14:tracePt t="208106" x="2489200" y="2393950"/>
          <p14:tracePt t="208211" x="2482850" y="2393950"/>
          <p14:tracePt t="208244" x="2482850" y="2400300"/>
          <p14:tracePt t="208254" x="2476500" y="2406650"/>
          <p14:tracePt t="208266" x="2476500" y="2413000"/>
          <p14:tracePt t="208276" x="2470150" y="2425700"/>
          <p14:tracePt t="208289" x="2457450" y="2438400"/>
          <p14:tracePt t="208305" x="2451100" y="2451100"/>
          <p14:tracePt t="208322" x="2419350" y="2514600"/>
          <p14:tracePt t="208341" x="2393950" y="2584450"/>
          <p14:tracePt t="208357" x="2393950" y="2647950"/>
          <p14:tracePt t="208373" x="2393950" y="2717800"/>
          <p14:tracePt t="208389" x="2393950" y="2743200"/>
          <p14:tracePt t="208406" x="2419350" y="2794000"/>
          <p14:tracePt t="208422" x="2451100" y="2832100"/>
          <p14:tracePt t="208439" x="2552700" y="2901950"/>
          <p14:tracePt t="208455" x="2635250" y="2921000"/>
          <p14:tracePt t="208472" x="2654300" y="2921000"/>
          <p14:tracePt t="208489" x="2724150" y="2844800"/>
          <p14:tracePt t="208505" x="2768600" y="2743200"/>
          <p14:tracePt t="208523" x="2787650" y="2609850"/>
          <p14:tracePt t="208540" x="2787650" y="2552700"/>
          <p14:tracePt t="208556" x="2762250" y="2533650"/>
          <p14:tracePt t="208572" x="2660650" y="2527300"/>
          <p14:tracePt t="208588" x="2603500" y="2559050"/>
          <p14:tracePt t="208605" x="2514600" y="2635250"/>
          <p14:tracePt t="208622" x="2489200" y="2654300"/>
          <p14:tracePt t="208639" x="2451100" y="2743200"/>
          <p14:tracePt t="208656" x="2438400" y="2787650"/>
          <p14:tracePt t="208672" x="2432050" y="2844800"/>
          <p14:tracePt t="208689" x="2432050" y="2870200"/>
          <p14:tracePt t="208705" x="2432050" y="2876550"/>
          <p14:tracePt t="208751" x="2432050" y="2882900"/>
          <p14:tracePt t="209364" x="2438400" y="2882900"/>
          <p14:tracePt t="209375" x="2444750" y="2882900"/>
          <p14:tracePt t="209386" x="2463800" y="2876550"/>
          <p14:tracePt t="209397" x="2482850" y="2870200"/>
          <p14:tracePt t="209407" x="2514600" y="2857500"/>
          <p14:tracePt t="209421" x="2565400" y="2844800"/>
          <p14:tracePt t="209438" x="2616200" y="2838450"/>
          <p14:tracePt t="209455" x="2698750" y="2832100"/>
          <p14:tracePt t="209471" x="2813050" y="2832100"/>
          <p14:tracePt t="209488" x="2895600" y="2844800"/>
          <p14:tracePt t="209506" x="3054350" y="2895600"/>
          <p14:tracePt t="209522" x="3117850" y="2914650"/>
          <p14:tracePt t="209539" x="3295650" y="2971800"/>
          <p14:tracePt t="209556" x="3473450" y="3022600"/>
          <p14:tracePt t="209573" x="3568700" y="3054350"/>
          <p14:tracePt t="209588" x="3714750" y="3092450"/>
          <p14:tracePt t="209604" x="3816350" y="3111500"/>
          <p14:tracePt t="209622" x="4013200" y="3175000"/>
          <p14:tracePt t="209638" x="4114800" y="3206750"/>
          <p14:tracePt t="209655" x="4279900" y="3302000"/>
          <p14:tracePt t="209672" x="4470400" y="3422650"/>
          <p14:tracePt t="209688" x="4578350" y="3511550"/>
          <p14:tracePt t="209705" x="4775200" y="3638550"/>
          <p14:tracePt t="209722" x="4857750" y="3689350"/>
          <p14:tracePt t="209738" x="4997450" y="3803650"/>
          <p14:tracePt t="209755" x="5067300" y="3854450"/>
          <p14:tracePt t="209771" x="5156200" y="3905250"/>
          <p14:tracePt t="209788" x="5187950" y="3943350"/>
          <p14:tracePt t="209805" x="5194300" y="3949700"/>
          <p14:tracePt t="210330" x="5207000" y="3949700"/>
          <p14:tracePt t="210339" x="5219700" y="3937000"/>
          <p14:tracePt t="210350" x="5251450" y="3917950"/>
          <p14:tracePt t="210361" x="5295900" y="3892550"/>
          <p14:tracePt t="210372" x="5340350" y="3873500"/>
          <p14:tracePt t="210388" x="5416550" y="3854450"/>
          <p14:tracePt t="210405" x="5588000" y="3848100"/>
          <p14:tracePt t="210422" x="5664200" y="3848100"/>
          <p14:tracePt t="210438" x="5829300" y="3848100"/>
          <p14:tracePt t="210455" x="6007100" y="3867150"/>
          <p14:tracePt t="210471" x="6115050" y="3898900"/>
          <p14:tracePt t="210488" x="6286500" y="4006850"/>
          <p14:tracePt t="210503" x="6369050" y="4064000"/>
          <p14:tracePt t="210520" x="6546850" y="4210050"/>
          <p14:tracePt t="210537" x="6629400" y="4273550"/>
          <p14:tracePt t="210554" x="6750050" y="4381500"/>
          <p14:tracePt t="210571" x="6870700" y="4502150"/>
          <p14:tracePt t="210587" x="6940550" y="4559300"/>
          <p14:tracePt t="210604" x="7092950" y="4686300"/>
          <p14:tracePt t="210620" x="7175500" y="4749800"/>
          <p14:tracePt t="210638" x="7302500" y="4826000"/>
          <p14:tracePt t="210654" x="7346950" y="4838700"/>
          <p14:tracePt t="210671" x="7416800" y="4864100"/>
          <p14:tracePt t="210688" x="7518400" y="4864100"/>
          <p14:tracePt t="210704" x="7562850" y="4857750"/>
          <p14:tracePt t="210721" x="7651750" y="4813300"/>
          <p14:tracePt t="210737" x="7708900" y="4781550"/>
          <p14:tracePt t="210754" x="7785100" y="4730750"/>
          <p14:tracePt t="210771" x="7816850" y="4705350"/>
          <p14:tracePt t="210788" x="7893050" y="4616450"/>
          <p14:tracePt t="210804" x="7975600" y="4438650"/>
          <p14:tracePt t="210820" x="8013700" y="4324350"/>
          <p14:tracePt t="210837" x="8045450" y="4140200"/>
          <p14:tracePt t="210854" x="8045450" y="4102100"/>
          <p14:tracePt t="210870" x="8045450" y="4057650"/>
          <p14:tracePt t="210887" x="8045450" y="4044950"/>
          <p14:tracePt t="210904" x="8026400" y="4032250"/>
          <p14:tracePt t="210921" x="7937500" y="4032250"/>
          <p14:tracePt t="210937" x="7893050" y="4051300"/>
          <p14:tracePt t="210954" x="7785100" y="4146550"/>
          <p14:tracePt t="210970" x="7734300" y="4229100"/>
          <p14:tracePt t="210987" x="7689850" y="4330700"/>
          <p14:tracePt t="211004" x="7670800" y="4368800"/>
          <p14:tracePt t="211020" x="7664450" y="4413250"/>
          <p14:tracePt t="211037" x="7664450" y="4445000"/>
          <p14:tracePt t="211054" x="7664450" y="4451350"/>
          <p14:tracePt t="211070" x="7702550" y="4470400"/>
          <p14:tracePt t="211087" x="7734300" y="4470400"/>
          <p14:tracePt t="211103" x="7759700" y="4470400"/>
          <p14:tracePt t="211121" x="7785100" y="4464050"/>
          <p14:tracePt t="211137" x="7785100" y="4457700"/>
          <p14:tracePt t="211154" x="7791450" y="4413250"/>
          <p14:tracePt t="211170" x="7791450" y="4381500"/>
          <p14:tracePt t="211187" x="7785100" y="4343400"/>
          <p14:tracePt t="211203" x="7766050" y="4324350"/>
          <p14:tracePt t="211221" x="7721600" y="4305300"/>
          <p14:tracePt t="211237" x="7702550" y="4305300"/>
          <p14:tracePt t="211253" x="7677150" y="4318000"/>
          <p14:tracePt t="211270" x="7651750" y="4368800"/>
          <p14:tracePt t="211287" x="7651750" y="4400550"/>
          <p14:tracePt t="211303" x="7651750" y="4445000"/>
          <p14:tracePt t="211320" x="7658100" y="4470400"/>
          <p14:tracePt t="211337" x="7702550" y="4489450"/>
          <p14:tracePt t="211354" x="7772400" y="4489450"/>
          <p14:tracePt t="211369" x="7804150" y="4470400"/>
          <p14:tracePt t="211386" x="7867650" y="4381500"/>
          <p14:tracePt t="211403" x="7899400" y="4279900"/>
          <p14:tracePt t="211419" x="7905750" y="4133850"/>
          <p14:tracePt t="211436" x="7905750" y="4114800"/>
          <p14:tracePt t="211437" x="7899400" y="4102100"/>
          <p14:tracePt t="211453" x="7874000" y="4095750"/>
          <p14:tracePt t="211469" x="7797800" y="4114800"/>
          <p14:tracePt t="211486" x="7759700" y="4159250"/>
          <p14:tracePt t="211503" x="7708900" y="4222750"/>
          <p14:tracePt t="211519" x="7696200" y="4254500"/>
          <p14:tracePt t="211536" x="7696200" y="4286250"/>
          <p14:tracePt t="211553" x="7696200" y="4298950"/>
          <p14:tracePt t="211569" x="7696200" y="4311650"/>
          <p14:tracePt t="211586" x="7702550" y="4311650"/>
          <p14:tracePt t="211602" x="7715250" y="4318000"/>
          <p14:tracePt t="211619" x="7715250" y="4324350"/>
          <p14:tracePt t="211636" x="7721600" y="4324350"/>
          <p14:tracePt t="214145" x="7727950" y="4324350"/>
          <p14:tracePt t="214155" x="7740650" y="4324350"/>
          <p14:tracePt t="214164" x="7753350" y="4324350"/>
          <p14:tracePt t="214176" x="7766050" y="4318000"/>
          <p14:tracePt t="214187" x="7778750" y="4318000"/>
          <p14:tracePt t="214200" x="7797800" y="4318000"/>
          <p14:tracePt t="214217" x="7823200" y="4318000"/>
          <p14:tracePt t="214234" x="7842250" y="4318000"/>
          <p14:tracePt t="214251" x="7874000" y="4318000"/>
          <p14:tracePt t="214267" x="7899400" y="4324350"/>
          <p14:tracePt t="214285" x="7931150" y="4337050"/>
          <p14:tracePt t="214300" x="7943850" y="4337050"/>
          <p14:tracePt t="214317" x="7969250" y="4343400"/>
          <p14:tracePt t="214334" x="7994650" y="4349750"/>
          <p14:tracePt t="214351" x="8001000" y="4349750"/>
          <p14:tracePt t="214367" x="8032750" y="4343400"/>
          <p14:tracePt t="214384" x="8051800" y="4330700"/>
          <p14:tracePt t="214401" x="8102600" y="4273550"/>
          <p14:tracePt t="214418" x="8178800" y="4146550"/>
          <p14:tracePt t="214433" x="8204200" y="4089400"/>
          <p14:tracePt t="214450" x="8248650" y="4006850"/>
          <p14:tracePt t="214467" x="8255000" y="3981450"/>
          <p14:tracePt t="214483" x="8261350" y="3937000"/>
          <p14:tracePt t="214500" x="8261350" y="3898900"/>
          <p14:tracePt t="214517" x="8261350" y="3841750"/>
          <p14:tracePt t="214533" x="8261350" y="3816350"/>
          <p14:tracePt t="214551" x="8261350" y="3784600"/>
          <p14:tracePt t="214567" x="8261350" y="3778250"/>
          <p14:tracePt t="214620" x="8261350" y="3784600"/>
          <p14:tracePt t="214630" x="8255000" y="3816350"/>
          <p14:tracePt t="214641" x="8255000" y="3835400"/>
          <p14:tracePt t="214651" x="8255000" y="3873500"/>
          <p14:tracePt t="214667" x="8255000" y="3911600"/>
          <p14:tracePt t="214684" x="8255000" y="4013200"/>
          <p14:tracePt t="214700" x="8255000" y="4044950"/>
          <p14:tracePt t="214717" x="8255000" y="4108450"/>
          <p14:tracePt t="214733" x="8255000" y="4133850"/>
          <p14:tracePt t="214750" x="8255000" y="4165600"/>
          <p14:tracePt t="214766" x="8248650" y="4171950"/>
          <p14:tracePt t="214820" x="8242300" y="4152900"/>
          <p14:tracePt t="214830" x="8242300" y="4127500"/>
          <p14:tracePt t="214840" x="8235950" y="4095750"/>
          <p14:tracePt t="214851" x="8235950" y="4076700"/>
          <p14:tracePt t="214866" x="8229600" y="4064000"/>
          <p14:tracePt t="214883" x="8229600" y="4051300"/>
          <p14:tracePt t="214926" x="8229600" y="4057650"/>
          <p14:tracePt t="214938" x="8216900" y="4108450"/>
          <p14:tracePt t="214949" x="8210550" y="4171950"/>
          <p14:tracePt t="214969" x="8197850" y="4311650"/>
          <p14:tracePt t="214985" x="8197850" y="4540250"/>
          <p14:tracePt t="215002" x="8197850" y="4641850"/>
          <p14:tracePt t="215018" x="8191500" y="4699000"/>
          <p14:tracePt t="221370" x="8185150" y="4699000"/>
          <p14:tracePt t="221379" x="8166100" y="4699000"/>
          <p14:tracePt t="221390" x="8153400" y="4679950"/>
          <p14:tracePt t="221400" x="8121650" y="4667250"/>
          <p14:tracePt t="221412" x="8102600" y="4660900"/>
          <p14:tracePt t="221427" x="8077200" y="4635500"/>
          <p14:tracePt t="221444" x="8007350" y="4572000"/>
          <p14:tracePt t="221460" x="7962900" y="4521200"/>
          <p14:tracePt t="221477" x="7797800" y="4387850"/>
          <p14:tracePt t="221494" x="7689850" y="4298950"/>
          <p14:tracePt t="221510" x="7505700" y="4064000"/>
          <p14:tracePt t="221527" x="7270750" y="3727450"/>
          <p14:tracePt t="221544" x="7169150" y="3568700"/>
          <p14:tracePt t="221560" x="6851650" y="2965450"/>
          <p14:tracePt t="221577" x="6750050" y="2768600"/>
          <p14:tracePt t="221594" x="6629400" y="2501900"/>
          <p14:tracePt t="221610" x="6584950" y="2387600"/>
          <p14:tracePt t="221627" x="6502400" y="2178050"/>
          <p14:tracePt t="221644" x="6445250" y="2089150"/>
          <p14:tracePt t="221660" x="6432550" y="2057400"/>
          <p14:tracePt t="222110" x="6407150" y="2057400"/>
          <p14:tracePt t="222120" x="6369050" y="2070100"/>
          <p14:tracePt t="222130" x="6267450" y="2120900"/>
          <p14:tracePt t="222143" x="6121400" y="2203450"/>
          <p14:tracePt t="222160" x="5949950" y="2298700"/>
          <p14:tracePt t="222176" x="5403850" y="2660650"/>
          <p14:tracePt t="222193" x="5124450" y="2838450"/>
          <p14:tracePt t="222210" x="4527550" y="3124200"/>
          <p14:tracePt t="222226" x="4114800" y="3232150"/>
          <p14:tracePt t="222243" x="3841750" y="3263900"/>
          <p14:tracePt t="222260" x="3524250" y="3263900"/>
          <p14:tracePt t="222276" x="3422650" y="3251200"/>
          <p14:tracePt t="222293" x="3130550" y="3105150"/>
          <p14:tracePt t="222311" x="3016250" y="2997200"/>
          <p14:tracePt t="222326" x="2844800" y="2755900"/>
          <p14:tracePt t="222343" x="2711450" y="2527300"/>
          <p14:tracePt t="222360" x="2667000" y="2406650"/>
          <p14:tracePt t="222378" x="2609850" y="2222500"/>
          <p14:tracePt t="222395" x="2590800" y="2171700"/>
          <p14:tracePt t="222411" x="2559050" y="2063750"/>
          <p14:tracePt t="222428" x="2546350" y="2012950"/>
          <p14:tracePt t="222445" x="2540000" y="2000250"/>
          <p14:tracePt t="222460" x="2540000" y="1974850"/>
          <p14:tracePt t="222476" x="2540000" y="1962150"/>
          <p14:tracePt t="222493" x="2540000" y="1949450"/>
          <p14:tracePt t="222510" x="2546350" y="1936750"/>
          <p14:tracePt t="222526" x="2571750" y="1924050"/>
          <p14:tracePt t="222543" x="2692400" y="1892300"/>
          <p14:tracePt t="222560" x="2781300" y="1860550"/>
          <p14:tracePt t="222577" x="2990850" y="1809750"/>
          <p14:tracePt t="222594" x="3155950" y="1771650"/>
          <p14:tracePt t="222610" x="3479800" y="1758950"/>
          <p14:tracePt t="222626" x="3606800" y="1746250"/>
          <p14:tracePt t="222644" x="4032250" y="1746250"/>
          <p14:tracePt t="222661" x="4375150" y="1746250"/>
          <p14:tracePt t="222677" x="4559300" y="1746250"/>
          <p14:tracePt t="222694" x="4870450" y="1727200"/>
          <p14:tracePt t="222710" x="4978400" y="1714500"/>
          <p14:tracePt t="222726" x="5200650" y="1708150"/>
          <p14:tracePt t="222743" x="5289550" y="1708150"/>
          <p14:tracePt t="222760" x="5410200" y="1714500"/>
          <p14:tracePt t="222777" x="5499100" y="1771650"/>
          <p14:tracePt t="222793" x="5524500" y="1784350"/>
          <p14:tracePt t="222809" x="5556250" y="1828800"/>
          <p14:tracePt t="222826" x="5581650" y="1860550"/>
          <p14:tracePt t="222843" x="5619750" y="1911350"/>
          <p14:tracePt t="222860" x="5632450" y="1943100"/>
          <p14:tracePt t="222876" x="5657850" y="2025650"/>
          <p14:tracePt t="222893" x="5676900" y="2101850"/>
          <p14:tracePt t="222909" x="5676900" y="2120900"/>
          <p14:tracePt t="222926" x="5683250" y="2171700"/>
          <p14:tracePt t="222942" x="5683250" y="2178050"/>
          <p14:tracePt t="222959" x="5683250" y="2197100"/>
          <p14:tracePt t="222976" x="5683250" y="2209800"/>
          <p14:tracePt t="222992" x="5683250" y="2216150"/>
          <p14:tracePt t="223009" x="5683250" y="2222500"/>
          <p14:tracePt t="223025" x="5683250" y="2228850"/>
          <p14:tracePt t="223052" x="5683250" y="2235200"/>
          <p14:tracePt t="223062" x="5676900" y="2235200"/>
          <p14:tracePt t="223076" x="5657850" y="2247900"/>
          <p14:tracePt t="223092" x="5619750" y="2260600"/>
          <p14:tracePt t="223109" x="5461000" y="2298700"/>
          <p14:tracePt t="223126" x="5270500" y="2317750"/>
          <p14:tracePt t="223143" x="5092700" y="2330450"/>
          <p14:tracePt t="223159" x="4749800" y="2374900"/>
          <p14:tracePt t="223176" x="4578350" y="2413000"/>
          <p14:tracePt t="223192" x="4184650" y="2540000"/>
          <p14:tracePt t="223209" x="4038600" y="2609850"/>
          <p14:tracePt t="223225" x="3752850" y="2724150"/>
          <p14:tracePt t="223242" x="3498850" y="2838450"/>
          <p14:tracePt t="223259" x="3416300" y="2870200"/>
          <p14:tracePt t="223276" x="3213100" y="2921000"/>
          <p14:tracePt t="223294" x="3143250" y="2940050"/>
          <p14:tracePt t="223309" x="3041650" y="2940050"/>
          <p14:tracePt t="223327" x="2990850" y="2940050"/>
          <p14:tracePt t="223342" x="2971800" y="2927350"/>
          <p14:tracePt t="223359" x="2927350" y="2819400"/>
          <p14:tracePt t="223376" x="2914650" y="2749550"/>
          <p14:tracePt t="223392" x="2914650" y="2635250"/>
          <p14:tracePt t="223409" x="2914650" y="2584450"/>
          <p14:tracePt t="223425" x="2914650" y="2533650"/>
          <p14:tracePt t="223442" x="2927350" y="2482850"/>
          <p14:tracePt t="223458" x="2940050" y="2451100"/>
          <p14:tracePt t="223475" x="3016250" y="2374900"/>
          <p14:tracePt t="223492" x="3073400" y="2336800"/>
          <p14:tracePt t="223509" x="3232150" y="2235200"/>
          <p14:tracePt t="223525" x="3371850" y="2178050"/>
          <p14:tracePt t="223542" x="3683000" y="2095500"/>
          <p14:tracePt t="223559" x="4178300" y="2019300"/>
          <p14:tracePt t="223575" x="4419600" y="1993900"/>
          <p14:tracePt t="223592" x="4838700" y="1936750"/>
          <p14:tracePt t="223609" x="5010150" y="1911350"/>
          <p14:tracePt t="223625" x="5245100" y="1905000"/>
          <p14:tracePt t="223642" x="5372100" y="1905000"/>
          <p14:tracePt t="223658" x="5607050" y="1949450"/>
          <p14:tracePt t="223675" x="5765800" y="2032000"/>
          <p14:tracePt t="223692" x="5816600" y="2063750"/>
          <p14:tracePt t="223708" x="5892800" y="2139950"/>
          <p14:tracePt t="223725" x="5918200" y="2159000"/>
          <p14:tracePt t="223741" x="5956300" y="2209800"/>
          <p14:tracePt t="223758" x="5969000" y="2216150"/>
          <p14:tracePt t="223775" x="5988050" y="2235200"/>
          <p14:tracePt t="223792" x="5994400" y="2235200"/>
          <p14:tracePt t="223825" x="5994400" y="2241550"/>
          <p14:tracePt t="223940" x="5975350" y="2241550"/>
          <p14:tracePt t="223950" x="5949950" y="2228850"/>
          <p14:tracePt t="223960" x="5892800" y="2190750"/>
          <p14:tracePt t="223975" x="5797550" y="2146300"/>
          <p14:tracePt t="223991" x="5695950" y="2108200"/>
          <p14:tracePt t="224008" x="5302250" y="1987550"/>
          <p14:tracePt t="224024" x="4933950" y="1930400"/>
          <p14:tracePt t="224041" x="4699000" y="1905000"/>
          <p14:tracePt t="224058" x="4260850" y="1905000"/>
          <p14:tracePt t="224074" x="4051300" y="1905000"/>
          <p14:tracePt t="224091" x="3613150" y="2012950"/>
          <p14:tracePt t="224108" x="3422650" y="2076450"/>
          <p14:tracePt t="224124" x="2959100" y="2292350"/>
          <p14:tracePt t="224141" x="2660650" y="2444750"/>
          <p14:tracePt t="224158" x="2527300" y="2501900"/>
          <p14:tracePt t="224175" x="2406650" y="2559050"/>
          <p14:tracePt t="224208" x="2374900" y="2565400"/>
          <p14:tracePt t="224224" x="2362200" y="2571750"/>
          <p14:tracePt t="224288" x="2355850" y="2571750"/>
          <p14:tracePt t="224362" x="2374900" y="2559050"/>
          <p14:tracePt t="224373" x="2393950" y="2546350"/>
          <p14:tracePt t="224383" x="2425700" y="2514600"/>
          <p14:tracePt t="224394" x="2463800" y="2476500"/>
          <p14:tracePt t="224408" x="2520950" y="2432050"/>
          <p14:tracePt t="224424" x="2603500" y="2381250"/>
          <p14:tracePt t="224441" x="2851150" y="2216150"/>
          <p14:tracePt t="224458" x="3092450" y="2095500"/>
          <p14:tracePt t="224474" x="3282950" y="2019300"/>
          <p14:tracePt t="224491" x="3695700" y="1854200"/>
          <p14:tracePt t="224507" x="3886200" y="1771650"/>
          <p14:tracePt t="224524" x="4349750" y="1657350"/>
          <p14:tracePt t="224541" x="4476750" y="1644650"/>
          <p14:tracePt t="224557" x="4749800" y="1682750"/>
          <p14:tracePt t="224574" x="4972050" y="1778000"/>
          <p14:tracePt t="224591" x="5041900" y="1816100"/>
          <p14:tracePt t="224608" x="5175250" y="1949450"/>
          <p14:tracePt t="224624" x="5232400" y="2006600"/>
          <p14:tracePt t="224641" x="5365750" y="2165350"/>
          <p14:tracePt t="224657" x="5429250" y="2247900"/>
          <p14:tracePt t="224674" x="5537200" y="2387600"/>
          <p14:tracePt t="224691" x="5626100" y="2514600"/>
          <p14:tracePt t="224707" x="5670550" y="2597150"/>
          <p14:tracePt t="224724" x="5708650" y="2647950"/>
          <p14:tracePt t="224741" x="5721350" y="2673350"/>
          <p14:tracePt t="224757" x="5734050" y="2686050"/>
          <p14:tracePt t="224774" x="5734050" y="2692400"/>
          <p14:tracePt t="224790" x="5740400" y="2698750"/>
          <p14:tracePt t="224870" x="5746750" y="2698750"/>
          <p14:tracePt t="235385" x="5740400" y="2698750"/>
          <p14:tracePt t="235395" x="5740400" y="2692400"/>
          <p14:tracePt t="235405" x="5734050" y="2692400"/>
          <p14:tracePt t="235416" x="5727700" y="2692400"/>
          <p14:tracePt t="235438" x="5727700" y="2686050"/>
          <p14:tracePt t="235447" x="5721350" y="2686050"/>
          <p14:tracePt t="235464" x="5721350" y="2679700"/>
          <p14:tracePt t="235500" x="5721350" y="2673350"/>
          <p14:tracePt t="235521" x="5721350" y="2667000"/>
          <p14:tracePt t="235542" x="5727700" y="2667000"/>
          <p14:tracePt t="235563" x="5734050" y="2667000"/>
          <p14:tracePt t="235574" x="5740400" y="2667000"/>
          <p14:tracePt t="235595" x="5746750" y="2679700"/>
          <p14:tracePt t="235606" x="5746750" y="2698750"/>
          <p14:tracePt t="235617" x="5746750" y="2730500"/>
          <p14:tracePt t="235631" x="5746750" y="2755900"/>
          <p14:tracePt t="235648" x="5727700" y="2787650"/>
          <p14:tracePt t="235664" x="5657850" y="2870200"/>
          <p14:tracePt t="235681" x="5543550" y="2933700"/>
          <p14:tracePt t="235697" x="5499100" y="2952750"/>
          <p14:tracePt t="235714" x="5416550" y="2959100"/>
          <p14:tracePt t="235731" x="5391150" y="2959100"/>
          <p14:tracePt t="235747" x="5346700" y="2952750"/>
          <p14:tracePt t="235764" x="5327650" y="2895600"/>
          <p14:tracePt t="235781" x="5321300" y="2882900"/>
          <p14:tracePt t="235797" x="5321300" y="2857500"/>
          <p14:tracePt t="235814" x="5321300" y="2851150"/>
          <p14:tracePt t="235831" x="5334000" y="2851150"/>
          <p14:tracePt t="235847" x="5346700" y="2851150"/>
          <p14:tracePt t="235864" x="5391150" y="2876550"/>
          <p14:tracePt t="235881" x="5429250" y="2921000"/>
          <p14:tracePt t="235897" x="5454650" y="2978150"/>
          <p14:tracePt t="235914" x="5473700" y="3098800"/>
          <p14:tracePt t="235931" x="5473700" y="3149600"/>
          <p14:tracePt t="235947" x="5473700" y="3200400"/>
          <p14:tracePt t="235964" x="5473700" y="3213100"/>
          <p14:tracePt t="235980" x="5473700" y="3225800"/>
          <p14:tracePt t="235997" x="5473700" y="3232150"/>
          <p14:tracePt t="236061" x="5486400" y="3232150"/>
          <p14:tracePt t="236072" x="5499100" y="3232150"/>
          <p14:tracePt t="236082" x="5511800" y="3232150"/>
          <p14:tracePt t="236097" x="5524500" y="3232150"/>
          <p14:tracePt t="236114" x="5537200" y="3232150"/>
          <p14:tracePt t="238343" x="5537200" y="3263900"/>
          <p14:tracePt t="238354" x="5530850" y="3333750"/>
          <p14:tracePt t="238365" x="5530850" y="3435350"/>
          <p14:tracePt t="238378" x="5530850" y="3524250"/>
          <p14:tracePt t="238395" x="5530850" y="3676650"/>
          <p14:tracePt t="238412" x="5607050" y="4152900"/>
          <p14:tracePt t="238429" x="5670550" y="4337050"/>
          <p14:tracePt t="238445" x="5708650" y="4419600"/>
          <p14:tracePt t="238462" x="5842000" y="4635500"/>
          <p14:tracePt t="238478" x="5905500" y="4730750"/>
          <p14:tracePt t="238495" x="6051550" y="4908550"/>
          <p14:tracePt t="238512" x="6108700" y="4972050"/>
          <p14:tracePt t="238528" x="6203950" y="5054600"/>
          <p14:tracePt t="238545" x="6292850" y="5099050"/>
          <p14:tracePt t="238561" x="6337300" y="5111750"/>
          <p14:tracePt t="238578" x="6400800" y="5111750"/>
          <p14:tracePt t="238595" x="6419850" y="5111750"/>
          <p14:tracePt t="238612" x="6470650" y="5092700"/>
          <p14:tracePt t="238628" x="6496050" y="5048250"/>
          <p14:tracePt t="238645" x="6521450" y="4997450"/>
          <p14:tracePt t="238662" x="6534150" y="4978400"/>
          <p14:tracePt t="238695" x="6534150" y="4965700"/>
          <p14:tracePt t="238711" x="6534150" y="4959350"/>
          <p14:tracePt t="238728" x="6534150" y="4933950"/>
          <p14:tracePt t="238745" x="6527800" y="4927600"/>
          <p14:tracePt t="238761" x="6502400" y="4921250"/>
          <p14:tracePt t="238778" x="6483350" y="4921250"/>
          <p14:tracePt t="238795" x="6477000" y="4927600"/>
          <p14:tracePt t="238811" x="6457950" y="4972050"/>
          <p14:tracePt t="238828" x="6457950" y="4991100"/>
          <p14:tracePt t="238845" x="6457950" y="5016500"/>
          <p14:tracePt t="238862" x="6464300" y="5022850"/>
          <p14:tracePt t="238878" x="6527800" y="5035550"/>
          <p14:tracePt t="238895" x="6597650" y="5016500"/>
          <p14:tracePt t="238911" x="6629400" y="4984750"/>
          <p14:tracePt t="238928" x="6699250" y="4832350"/>
          <p14:tracePt t="238944" x="6718300" y="4781550"/>
          <p14:tracePt t="238961" x="6724650" y="4711700"/>
          <p14:tracePt t="238978" x="6718300" y="4686300"/>
          <p14:tracePt t="238994" x="6673850" y="4648200"/>
          <p14:tracePt t="239011" x="6553200" y="4629150"/>
          <p14:tracePt t="239028" x="6515100" y="4629150"/>
          <p14:tracePt t="239045" x="6470650" y="4660900"/>
          <p14:tracePt t="239061" x="6445250" y="4730750"/>
          <p14:tracePt t="239078" x="6445250" y="4851400"/>
          <p14:tracePt t="239095" x="6496050" y="4927600"/>
          <p14:tracePt t="239111" x="6534150" y="4965700"/>
          <p14:tracePt t="239128" x="6616700" y="4984750"/>
          <p14:tracePt t="239144" x="6654800" y="4984750"/>
          <p14:tracePt t="239161" x="6718300" y="4946650"/>
          <p14:tracePt t="239178" x="6737350" y="4914900"/>
          <p14:tracePt t="239194" x="6743700" y="4864100"/>
          <p14:tracePt t="239211" x="6743700" y="4832350"/>
          <p14:tracePt t="239228" x="6743700" y="4826000"/>
          <p14:tracePt t="239244" x="6724650" y="4819650"/>
          <p14:tracePt t="239261" x="6718300" y="4819650"/>
          <p14:tracePt t="242720" x="6711950" y="4819650"/>
          <p14:tracePt t="242742" x="6705600" y="4819650"/>
          <p14:tracePt t="242752" x="6699250" y="4819650"/>
          <p14:tracePt t="242763" x="6692900" y="4813300"/>
          <p14:tracePt t="242783" x="6686550" y="4806950"/>
          <p14:tracePt t="242804" x="6680200" y="4806950"/>
          <p14:tracePt t="242826" x="6680200" y="4800600"/>
          <p14:tracePt t="242858" x="6673850" y="4800600"/>
          <p14:tracePt t="242932" x="6673850" y="4794250"/>
          <p14:tracePt t="243113" x="6673850" y="4787900"/>
          <p14:tracePt t="243419" x="6673850" y="4781550"/>
          <p14:tracePt t="243430" x="6654800" y="4762500"/>
          <p14:tracePt t="243442" x="6616700" y="4737100"/>
          <p14:tracePt t="243459" x="6534150" y="4686300"/>
          <p14:tracePt t="243474" x="6261100" y="4559300"/>
          <p14:tracePt t="243491" x="5892800" y="4419600"/>
          <p14:tracePt t="243507" x="5118100" y="4038600"/>
          <p14:tracePt t="243524" x="4508500" y="3683000"/>
          <p14:tracePt t="243541" x="4254500" y="3543300"/>
          <p14:tracePt t="243558" x="3898900" y="3257550"/>
          <p14:tracePt t="243574" x="3803650" y="3187700"/>
          <p14:tracePt t="243591" x="3708400" y="3067050"/>
          <p14:tracePt t="243607" x="3676650" y="3035300"/>
          <p14:tracePt t="243624" x="3644900" y="2990850"/>
          <p14:tracePt t="243641" x="3638550" y="2959100"/>
          <p14:tracePt t="243658" x="3638550" y="2940050"/>
          <p14:tracePt t="243674" x="3644900" y="2901950"/>
          <p14:tracePt t="243690" x="3683000" y="2889250"/>
          <p14:tracePt t="243707" x="3784600" y="2863850"/>
          <p14:tracePt t="243724" x="3822700" y="2863850"/>
          <p14:tracePt t="243740" x="3873500" y="2857500"/>
          <p14:tracePt t="243757" x="3911600" y="2857500"/>
          <p14:tracePt t="243773" x="3924300" y="2857500"/>
          <p14:tracePt t="243790" x="3949700" y="2857500"/>
          <p14:tracePt t="243807" x="3975100" y="2857500"/>
          <p14:tracePt t="243825" x="4051300" y="2895600"/>
          <p14:tracePt t="243842" x="4203700" y="3016250"/>
          <p14:tracePt t="243858" x="4286250" y="3098800"/>
          <p14:tracePt t="243875" x="4445000" y="3219450"/>
          <p14:tracePt t="243892" x="4533900" y="3276600"/>
          <p14:tracePt t="243908" x="4635500" y="3340100"/>
          <p14:tracePt t="243924" x="4660900" y="3352800"/>
          <p14:tracePt t="243941" x="4679950" y="3365500"/>
          <p14:tracePt t="243970" x="4686300" y="3365500"/>
          <p14:tracePt t="243980" x="4686300" y="3371850"/>
          <p14:tracePt t="244000" x="4692650" y="3371850"/>
          <p14:tracePt t="244033" x="4699000" y="3371850"/>
          <p14:tracePt t="244466" x="4711700" y="3384550"/>
          <p14:tracePt t="244477" x="4724400" y="3403600"/>
          <p14:tracePt t="244488" x="4749800" y="3435350"/>
          <p14:tracePt t="244497" x="4800600" y="3517900"/>
          <p14:tracePt t="244508" x="4895850" y="3663950"/>
          <p14:tracePt t="244524" x="5029200" y="3867150"/>
          <p14:tracePt t="244541" x="5226050" y="4108450"/>
          <p14:tracePt t="244557" x="5372100" y="4318000"/>
          <p14:tracePt t="244574" x="5626100" y="4686300"/>
          <p14:tracePt t="244591" x="5708650" y="4781550"/>
          <p14:tracePt t="244606" x="5899150" y="4940300"/>
          <p14:tracePt t="244623" x="5981700" y="4991100"/>
          <p14:tracePt t="244639" x="6159500" y="5092700"/>
          <p14:tracePt t="244657" x="6343650" y="5187950"/>
          <p14:tracePt t="244673" x="6426200" y="5219700"/>
          <p14:tracePt t="244689" x="6546850" y="5264150"/>
          <p14:tracePt t="244706" x="6591300" y="5276850"/>
          <p14:tracePt t="244723" x="6635750" y="5276850"/>
          <p14:tracePt t="244739" x="6648450" y="5276850"/>
          <p14:tracePt t="244756" x="6667500" y="5276850"/>
          <p14:tracePt t="244773" x="6680200" y="5276850"/>
          <p14:tracePt t="244789" x="6686550" y="5276850"/>
          <p14:tracePt t="244806" x="6699250" y="5232400"/>
          <p14:tracePt t="244823" x="6705600" y="5207000"/>
          <p14:tracePt t="244839" x="6711950" y="5175250"/>
          <p14:tracePt t="244856" x="6718300" y="5162550"/>
          <p14:tracePt t="244873" x="6718300" y="5137150"/>
          <p14:tracePt t="244891" x="6724650" y="5118100"/>
          <p14:tracePt t="244907" x="6724650" y="5111750"/>
          <p14:tracePt t="244924" x="6724650" y="5092700"/>
          <p14:tracePt t="244940" x="6718300" y="5080000"/>
          <p14:tracePt t="244943" x="6705600" y="5073650"/>
          <p14:tracePt t="244958" x="6686550" y="5067300"/>
          <p14:tracePt t="244974" x="6661150" y="5054600"/>
          <p14:tracePt t="244991" x="6648450" y="5054600"/>
          <p14:tracePt t="245007" x="6629400" y="5073650"/>
          <p14:tracePt t="245023" x="6616700" y="5086350"/>
          <p14:tracePt t="245041" x="6616700" y="5111750"/>
          <p14:tracePt t="245056" x="6616700" y="5118100"/>
          <p14:tracePt t="245073" x="6616700" y="5137150"/>
          <p14:tracePt t="245091" x="6623050" y="5143500"/>
          <p14:tracePt t="245107" x="6629400" y="5143500"/>
          <p14:tracePt t="245122" x="6654800" y="5143500"/>
          <p14:tracePt t="245139" x="6686550" y="5143500"/>
          <p14:tracePt t="245156" x="6731000" y="5105400"/>
          <p14:tracePt t="245173" x="6750050" y="5086350"/>
          <p14:tracePt t="245189" x="6769100" y="5060950"/>
          <p14:tracePt t="245206" x="6769100" y="5054600"/>
          <p14:tracePt t="245223" x="6775450" y="5048250"/>
          <p14:tracePt t="245239" x="6781800" y="5035550"/>
          <p14:tracePt t="245255" x="6781800" y="5029200"/>
          <p14:tracePt t="245272" x="6781800" y="5010150"/>
          <p14:tracePt t="245289" x="6781800" y="5003800"/>
          <p14:tracePt t="245306" x="6781800" y="4997450"/>
          <p14:tracePt t="245323" x="6781800" y="4991100"/>
          <p14:tracePt t="245396" x="6781800" y="4984750"/>
          <p14:tracePt t="245788" x="6781800" y="4978400"/>
          <p14:tracePt t="245799" x="6781800" y="4959350"/>
          <p14:tracePt t="245809" x="6781800" y="4946650"/>
          <p14:tracePt t="245822" x="6781800" y="4927600"/>
          <p14:tracePt t="245838" x="6781800" y="4914900"/>
          <p14:tracePt t="245855" x="6788150" y="4876800"/>
          <p14:tracePt t="245871" x="6794500" y="4876800"/>
          <p14:tracePt t="245888" x="6800850" y="4851400"/>
          <p14:tracePt t="245905" x="6800850" y="4838700"/>
          <p14:tracePt t="245922" x="6800850" y="4832350"/>
          <p14:tracePt t="245938" x="6800850" y="4826000"/>
          <p14:tracePt t="245955" x="6800850" y="4819650"/>
          <p14:tracePt t="245972" x="6794500" y="4806950"/>
          <p14:tracePt t="245988" x="6788150" y="4806950"/>
          <p14:tracePt t="246005" x="6788150" y="4800600"/>
          <p14:tracePt t="246024" x="6781800" y="4794250"/>
          <p14:tracePt t="246055" x="6775450" y="4794250"/>
          <p14:tracePt t="246085" x="6775450" y="4787900"/>
          <p14:tracePt t="246666" x="6775450" y="4775200"/>
          <p14:tracePt t="246678" x="6769100" y="4762500"/>
          <p14:tracePt t="246690" x="6762750" y="4762500"/>
          <p14:tracePt t="246699" x="6756400" y="4749800"/>
          <p14:tracePt t="246710" x="6750050" y="4743450"/>
          <p14:tracePt t="246722" x="6743700" y="4737100"/>
          <p14:tracePt t="246740" x="6737350" y="4730750"/>
          <p14:tracePt t="246756" x="6724650" y="4724400"/>
          <p14:tracePt t="246772" x="6718300" y="4724400"/>
          <p14:tracePt t="246788" x="6705600" y="4724400"/>
          <p14:tracePt t="246804" x="6686550" y="4762500"/>
          <p14:tracePt t="246821" x="6680200" y="4781550"/>
          <p14:tracePt t="246838" x="6680200" y="4832350"/>
          <p14:tracePt t="246854" x="6680200" y="4845050"/>
          <p14:tracePt t="246871" x="6680200" y="4870450"/>
          <p14:tracePt t="246889" x="6705600" y="4883150"/>
          <p14:tracePt t="246905" x="6724650" y="4889500"/>
          <p14:tracePt t="246921" x="6769100" y="4889500"/>
          <p14:tracePt t="246938" x="6781800" y="4889500"/>
          <p14:tracePt t="246954" x="6788150" y="4870450"/>
          <p14:tracePt t="246971" x="6794500" y="4851400"/>
          <p14:tracePt t="246987" x="6794500" y="4806950"/>
          <p14:tracePt t="247006" x="6794500" y="4781550"/>
          <p14:tracePt t="247022" x="6775450" y="4768850"/>
          <p14:tracePt t="247040" x="6756400" y="4762500"/>
          <p14:tracePt t="247056" x="6750050" y="4756150"/>
          <p14:tracePt t="247071" x="6743700" y="4749800"/>
          <p14:tracePt t="247768" x="6756400" y="4749800"/>
          <p14:tracePt t="247778" x="6769100" y="4749800"/>
          <p14:tracePt t="247789" x="6775450" y="4749800"/>
          <p14:tracePt t="247804" x="6794500" y="4749800"/>
          <p14:tracePt t="247822" x="6826250" y="4762500"/>
          <p14:tracePt t="247838" x="6845300" y="4775200"/>
          <p14:tracePt t="247854" x="6883400" y="4794250"/>
          <p14:tracePt t="247870" x="6883400" y="4800600"/>
          <p14:tracePt t="247887" x="6902450" y="4806950"/>
          <p14:tracePt t="247905" x="6908800" y="4806950"/>
          <p14:tracePt t="247959" x="6915150" y="4806950"/>
          <p14:tracePt t="248021" x="6921500" y="4806950"/>
          <p14:tracePt t="248063" x="6927850" y="4806950"/>
          <p14:tracePt t="248074" x="6934200" y="4806950"/>
          <p14:tracePt t="248086" x="6940550" y="4806950"/>
          <p14:tracePt t="248096" x="6953250" y="4806950"/>
          <p14:tracePt t="248106" x="6965950" y="4806950"/>
          <p14:tracePt t="248121" x="6991350" y="4806950"/>
          <p14:tracePt t="248138" x="7061200" y="4806950"/>
          <p14:tracePt t="248154" x="7099300" y="4806950"/>
          <p14:tracePt t="248171" x="7181850" y="4794250"/>
          <p14:tracePt t="248186" x="7213600" y="4794250"/>
          <p14:tracePt t="248205" x="7277100" y="4781550"/>
          <p14:tracePt t="248222" x="7346950" y="4781550"/>
          <p14:tracePt t="248237" x="7385050" y="4775200"/>
          <p14:tracePt t="248254" x="7435850" y="4768850"/>
          <p14:tracePt t="248269" x="7454900" y="4768850"/>
          <p14:tracePt t="248286" x="7486650" y="4762500"/>
          <p14:tracePt t="248303" x="7505700" y="4756150"/>
          <p14:tracePt t="248319" x="7531100" y="4743450"/>
          <p14:tracePt t="248336" x="7543800" y="4737100"/>
          <p14:tracePt t="248353" x="7594600" y="4705350"/>
          <p14:tracePt t="248370" x="7645400" y="4667250"/>
          <p14:tracePt t="248386" x="7670800" y="4654550"/>
          <p14:tracePt t="248403" x="7715250" y="4610100"/>
          <p14:tracePt t="248419" x="7747000" y="4578350"/>
          <p14:tracePt t="248436" x="7785100" y="4540250"/>
          <p14:tracePt t="248453" x="7797800" y="4527550"/>
          <p14:tracePt t="248455" x="7810500" y="4508500"/>
          <p14:tracePt t="248470" x="7816850" y="4502150"/>
          <p14:tracePt t="248487" x="7835900" y="4476750"/>
          <p14:tracePt t="248503" x="7848600" y="4470400"/>
          <p14:tracePt t="248520" x="7861300" y="4451350"/>
          <p14:tracePt t="248537" x="7867650" y="4438650"/>
          <p14:tracePt t="248553" x="7880350" y="4413250"/>
          <p14:tracePt t="248569" x="7886700" y="4394200"/>
          <p14:tracePt t="248586" x="7899400" y="4368800"/>
          <p14:tracePt t="248603" x="7912100" y="4349750"/>
          <p14:tracePt t="248619" x="7912100" y="4343400"/>
          <p14:tracePt t="248636" x="7918450" y="4330700"/>
          <p14:tracePt t="248652" x="7931150" y="4324350"/>
          <p14:tracePt t="248669" x="7969250" y="4305300"/>
          <p14:tracePt t="248686" x="8007350" y="4298950"/>
          <p14:tracePt t="248702" x="8026400" y="4298950"/>
          <p14:tracePt t="248719" x="8051800" y="4298950"/>
          <p14:tracePt t="248736" x="8064500" y="4298950"/>
          <p14:tracePt t="248753" x="8089900" y="4305300"/>
          <p14:tracePt t="248769" x="8102600" y="4305300"/>
          <p14:tracePt t="248786" x="8128000" y="4318000"/>
          <p14:tracePt t="248803" x="8147050" y="4318000"/>
          <p14:tracePt t="248819" x="8159750" y="4318000"/>
          <p14:tracePt t="248836" x="8172450" y="4318000"/>
          <p14:tracePt t="248852" x="8191500" y="4311650"/>
          <p14:tracePt t="248870" x="8210550" y="4273550"/>
          <p14:tracePt t="248889" x="8216900" y="4235450"/>
          <p14:tracePt t="248904" x="8216900" y="4216400"/>
          <p14:tracePt t="248921" x="8216900" y="4197350"/>
          <p14:tracePt t="248938" x="8216900" y="4191000"/>
          <p14:tracePt t="248943" x="8204200" y="4184650"/>
          <p14:tracePt t="248952" x="8191500" y="4178300"/>
          <p14:tracePt t="248969" x="8178800" y="4178300"/>
          <p14:tracePt t="248987" x="8172450" y="4178300"/>
          <p14:tracePt t="249004" x="8166100" y="4184650"/>
          <p14:tracePt t="249021" x="8147050" y="4216400"/>
          <p14:tracePt t="249038" x="8147050" y="4241800"/>
          <p14:tracePt t="249052" x="8147050" y="4254500"/>
          <p14:tracePt t="249069" x="8147050" y="4260850"/>
          <p14:tracePt t="249085" x="8147050" y="4267200"/>
          <p14:tracePt t="249102" x="8147050" y="4273550"/>
          <p14:tracePt t="249135" x="8159750" y="4273550"/>
          <p14:tracePt t="249152" x="8166100" y="4260850"/>
          <p14:tracePt t="249169" x="8166100" y="4248150"/>
          <p14:tracePt t="249185" x="8166100" y="4222750"/>
          <p14:tracePt t="249202" x="8166100" y="4216400"/>
          <p14:tracePt t="249219" x="8153400" y="4210050"/>
          <p14:tracePt t="249238" x="8147050" y="4210050"/>
          <p14:tracePt t="249253" x="8140700" y="4210050"/>
          <p14:tracePt t="249269" x="8134350" y="4216400"/>
          <p14:tracePt t="249302" x="8134350" y="4229100"/>
          <p14:tracePt t="249336" x="8134350" y="4235450"/>
          <p14:tracePt t="249354" x="8134350" y="4241800"/>
          <p14:tracePt t="250668" x="8140700" y="4235450"/>
          <p14:tracePt t="250679" x="8147050" y="4222750"/>
          <p14:tracePt t="250690" x="8147050" y="4210050"/>
          <p14:tracePt t="250701" x="8147050" y="4197350"/>
          <p14:tracePt t="250717" x="8153400" y="4184650"/>
          <p14:tracePt t="250734" x="8153400" y="4152900"/>
          <p14:tracePt t="250751" x="8153400" y="4127500"/>
          <p14:tracePt t="250768" x="8153400" y="4108450"/>
          <p14:tracePt t="250784" x="8153400" y="4089400"/>
          <p14:tracePt t="250801" x="8153400" y="4083050"/>
          <p14:tracePt t="250818" x="8147050" y="4064000"/>
          <p14:tracePt t="250834" x="8140700" y="4064000"/>
          <p14:tracePt t="250850" x="8128000" y="4044950"/>
          <p14:tracePt t="250884" x="8121650" y="4032250"/>
          <p14:tracePt t="250901" x="8115300" y="4025900"/>
          <p14:tracePt t="250945" x="8115300" y="4019550"/>
          <p14:tracePt t="250955" x="8108950" y="4019550"/>
          <p14:tracePt t="250977" x="8102600" y="4019550"/>
          <p14:tracePt t="250987" x="8089900" y="4013200"/>
          <p14:tracePt t="251002" x="8083550" y="4013200"/>
          <p14:tracePt t="251018" x="8064500" y="4013200"/>
          <p14:tracePt t="251034" x="8051800" y="4006850"/>
          <p14:tracePt t="251050" x="8039100" y="4006850"/>
          <p14:tracePt t="251067" x="8026400" y="4006850"/>
          <p14:tracePt t="251084" x="8007350" y="4006850"/>
          <p14:tracePt t="251101" x="8001000" y="4006850"/>
          <p14:tracePt t="251118" x="7988300" y="4006850"/>
          <p14:tracePt t="251134" x="7969250" y="4006850"/>
          <p14:tracePt t="251150" x="7956550" y="4006850"/>
          <p14:tracePt t="251167" x="7943850" y="4006850"/>
          <p14:tracePt t="251184" x="7937500" y="4006850"/>
          <p14:tracePt t="251200" x="7918450" y="4006850"/>
          <p14:tracePt t="251217" x="7912100" y="4006850"/>
          <p14:tracePt t="251233" x="7893050" y="4006850"/>
          <p14:tracePt t="251250" x="7874000" y="4006850"/>
          <p14:tracePt t="251267" x="7867650" y="4006850"/>
          <p14:tracePt t="251284" x="7842250" y="4006850"/>
          <p14:tracePt t="251300" x="7829550" y="4006850"/>
          <p14:tracePt t="251317" x="7804150" y="4006850"/>
          <p14:tracePt t="251334" x="7791450" y="4006850"/>
          <p14:tracePt t="251350" x="7785100" y="4006850"/>
          <p14:tracePt t="251367" x="7772400" y="4006850"/>
          <p14:tracePt t="251383" x="7766050" y="4006850"/>
          <p14:tracePt t="251400" x="7759700" y="4006850"/>
          <p14:tracePt t="251417" x="7753350" y="4006850"/>
          <p14:tracePt t="251451" x="7747000" y="4006850"/>
          <p14:tracePt t="251472" x="7740650" y="4006850"/>
          <p14:tracePt t="251493" x="7734300" y="4006850"/>
          <p14:tracePt t="251514" x="7727950" y="4006850"/>
          <p14:tracePt t="251525" x="7721600" y="4006850"/>
          <p14:tracePt t="251568" x="7715250" y="4006850"/>
          <p14:tracePt t="251705" x="7734300" y="4006850"/>
          <p14:tracePt t="251716" x="7753350" y="4006850"/>
          <p14:tracePt t="251726" x="7785100" y="4006850"/>
          <p14:tracePt t="251737" x="7823200" y="4013200"/>
          <p14:tracePt t="251750" x="7854950" y="4013200"/>
          <p14:tracePt t="251767" x="7893050" y="4019550"/>
          <p14:tracePt t="251783" x="7950200" y="4019550"/>
          <p14:tracePt t="251800" x="8007350" y="4025900"/>
          <p14:tracePt t="251816" x="8039100" y="4025900"/>
          <p14:tracePt t="251833" x="8096250" y="4025900"/>
          <p14:tracePt t="251849" x="8115300" y="4025900"/>
          <p14:tracePt t="251866" x="8153400" y="4025900"/>
          <p14:tracePt t="251883" x="8166100" y="4025900"/>
          <p14:tracePt t="251899" x="8185150" y="4025900"/>
          <p14:tracePt t="251916" x="8197850" y="4025900"/>
          <p14:tracePt t="251933" x="8204200" y="4025900"/>
          <p14:tracePt t="251949" x="8210550" y="4025900"/>
          <p14:tracePt t="251979" x="8216900" y="4025900"/>
          <p14:tracePt t="252076" x="8210550" y="4025900"/>
          <p14:tracePt t="252087" x="8197850" y="4025900"/>
          <p14:tracePt t="252098" x="8172450" y="4025900"/>
          <p14:tracePt t="252108" x="8134350" y="4025900"/>
          <p14:tracePt t="252120" x="8102600" y="4025900"/>
          <p14:tracePt t="252133" x="8058150" y="4025900"/>
          <p14:tracePt t="252150" x="7943850" y="4025900"/>
          <p14:tracePt t="252166" x="7899400" y="4038600"/>
          <p14:tracePt t="252183" x="7829550" y="4044950"/>
          <p14:tracePt t="252199" x="7810500" y="4044950"/>
          <p14:tracePt t="252216" x="7791450" y="4044950"/>
          <p14:tracePt t="252233" x="7785100" y="4051300"/>
          <p14:tracePt t="252249" x="7778750" y="4051300"/>
          <p14:tracePt t="252284" x="7772400" y="4051300"/>
          <p14:tracePt t="252319" x="7766050" y="4051300"/>
          <p14:tracePt t="252330" x="7759700" y="4051300"/>
          <p14:tracePt t="252351" x="7753350" y="4051300"/>
          <p14:tracePt t="252362" x="7747000" y="4051300"/>
          <p14:tracePt t="252373" x="7740650" y="4051300"/>
          <p14:tracePt t="252384" x="7727950" y="4051300"/>
          <p14:tracePt t="252400" x="7702550" y="4051300"/>
          <p14:tracePt t="252416" x="7683500" y="4051300"/>
          <p14:tracePt t="252433" x="7677150" y="4051300"/>
          <p14:tracePt t="252449" x="7664450" y="4051300"/>
          <p14:tracePt t="252466" x="7658100" y="4051300"/>
          <p14:tracePt t="252531" x="7670800" y="4051300"/>
          <p14:tracePt t="252542" x="7689850" y="4051300"/>
          <p14:tracePt t="252552" x="7721600" y="4051300"/>
          <p14:tracePt t="252567" x="7766050" y="4051300"/>
          <p14:tracePt t="252584" x="7918450" y="4051300"/>
          <p14:tracePt t="252600" x="7975600" y="4051300"/>
          <p14:tracePt t="252617" x="8064500" y="4051300"/>
          <p14:tracePt t="252634" x="8083550" y="4051300"/>
          <p14:tracePt t="252649" x="8115300" y="4057650"/>
          <p14:tracePt t="252666" x="8128000" y="4057650"/>
          <p14:tracePt t="252682" x="8134350" y="4057650"/>
          <p14:tracePt t="252699" x="8140700" y="4057650"/>
          <p14:tracePt t="252764" x="8134350" y="4057650"/>
          <p14:tracePt t="252774" x="8121650" y="4057650"/>
          <p14:tracePt t="252786" x="8083550" y="4057650"/>
          <p14:tracePt t="252799" x="8058150" y="4057650"/>
          <p14:tracePt t="252816" x="7988300" y="4057650"/>
          <p14:tracePt t="252832" x="7969250" y="4057650"/>
          <p14:tracePt t="252849" x="7943850" y="4057650"/>
          <p14:tracePt t="252865" x="7937500" y="4057650"/>
          <p14:tracePt t="252942" x="7975600" y="4057650"/>
          <p14:tracePt t="252953" x="8007350" y="4064000"/>
          <p14:tracePt t="252964" x="8045450" y="4070350"/>
          <p14:tracePt t="252974" x="8089900" y="4076700"/>
          <p14:tracePt t="252985" x="8140700" y="4076700"/>
          <p14:tracePt t="252998" x="8185150" y="4089400"/>
          <p14:tracePt t="253015" x="8204200" y="4089400"/>
          <p14:tracePt t="253032" x="8235950" y="4089400"/>
          <p14:tracePt t="253049" x="8248650" y="4089400"/>
          <p14:tracePt t="253065" x="8255000" y="4089400"/>
          <p14:tracePt t="253430" x="8255000" y="4095750"/>
          <p14:tracePt t="253440" x="8248650" y="4102100"/>
          <p14:tracePt t="253450" x="8216900" y="4114800"/>
          <p14:tracePt t="253465" x="8159750" y="4121150"/>
          <p14:tracePt t="253483" x="7912100" y="4159250"/>
          <p14:tracePt t="253499" x="7785100" y="4159250"/>
          <p14:tracePt t="253516" x="7448550" y="4159250"/>
          <p14:tracePt t="253533" x="7264400" y="4159250"/>
          <p14:tracePt t="253549" x="7086600" y="4152900"/>
          <p14:tracePt t="253566" x="6997700" y="4121150"/>
          <p14:tracePt t="253581" x="6838950" y="4095750"/>
          <p14:tracePt t="253598" x="6731000" y="4057650"/>
          <p14:tracePt t="253616" x="6686550" y="4044950"/>
          <p14:tracePt t="253633" x="6616700" y="4038600"/>
          <p14:tracePt t="253649" x="6604000" y="4038600"/>
          <p14:tracePt t="253666" x="6591300" y="4032250"/>
          <p14:tracePt t="253684" x="6584950" y="4032250"/>
          <p14:tracePt t="253716" x="6578600" y="4025900"/>
          <p14:tracePt t="254001" x="6578600" y="4013200"/>
          <p14:tracePt t="254011" x="6572250" y="3981450"/>
          <p14:tracePt t="254022" x="6572250" y="3956050"/>
          <p14:tracePt t="254034" x="6559550" y="3892550"/>
          <p14:tracePt t="254048" x="6553200" y="3816350"/>
          <p14:tracePt t="254066" x="6553200" y="3625850"/>
          <p14:tracePt t="254082" x="6553200" y="3511550"/>
          <p14:tracePt t="254098" x="6553200" y="3302000"/>
          <p14:tracePt t="254114" x="6559550" y="3162300"/>
          <p14:tracePt t="254131" x="6559550" y="2933700"/>
          <p14:tracePt t="254148" x="6540500" y="2667000"/>
          <p14:tracePt t="254164" x="6496050" y="2559050"/>
          <p14:tracePt t="254181" x="6381750" y="2343150"/>
          <p14:tracePt t="254198" x="6330950" y="2273300"/>
          <p14:tracePt t="254214" x="6165850" y="2159000"/>
          <p14:tracePt t="254231" x="6057900" y="2108200"/>
          <p14:tracePt t="254247" x="5854700" y="2076450"/>
          <p14:tracePt t="254265" x="5740400" y="2070100"/>
          <p14:tracePt t="254281" x="5695950" y="2057400"/>
          <p14:tracePt t="254297" x="5645150" y="2057400"/>
          <p14:tracePt t="254314" x="5619750" y="2051050"/>
          <p14:tracePt t="254331" x="5568950" y="2051050"/>
          <p14:tracePt t="254347" x="5549900" y="2044700"/>
          <p14:tracePt t="254364" x="5505450" y="2044700"/>
          <p14:tracePt t="254381" x="5461000" y="2044700"/>
          <p14:tracePt t="254397" x="5441950" y="2044700"/>
          <p14:tracePt t="254414" x="5391150" y="2044700"/>
          <p14:tracePt t="254431" x="5378450" y="2044700"/>
          <p14:tracePt t="254447" x="5359400" y="2044700"/>
          <p14:tracePt t="254464" x="5353050" y="2051050"/>
          <p14:tracePt t="254481" x="5346700" y="2063750"/>
          <p14:tracePt t="254498" x="5340350" y="2076450"/>
          <p14:tracePt t="254514" x="5340350" y="2082800"/>
          <p14:tracePt t="254531" x="5334000" y="2089150"/>
          <p14:tracePt t="254565" x="5334000" y="2095500"/>
          <p14:tracePt t="254605" x="5334000" y="2101850"/>
          <p14:tracePt t="255376" x="5334000" y="2108200"/>
          <p14:tracePt t="255387" x="5327650" y="2108200"/>
          <p14:tracePt t="255398" x="5321300" y="2114550"/>
          <p14:tracePt t="255414" x="5314950" y="2120900"/>
          <p14:tracePt t="255431" x="5308600" y="2133600"/>
          <p14:tracePt t="255448" x="5302250" y="2146300"/>
          <p14:tracePt t="255450" x="5295900" y="2146300"/>
          <p14:tracePt t="255464" x="5289550" y="2159000"/>
          <p14:tracePt t="255482" x="5283200" y="2159000"/>
          <p14:tracePt t="255496" x="5270500" y="2184400"/>
          <p14:tracePt t="255513" x="5251450" y="2216150"/>
          <p14:tracePt t="255530" x="5245100" y="2216150"/>
          <p14:tracePt t="255547" x="5232400" y="2241550"/>
          <p14:tracePt t="255563" x="5226050" y="2247900"/>
          <p14:tracePt t="255580" x="5207000" y="2266950"/>
          <p14:tracePt t="255598" x="5207000" y="2273300"/>
          <p14:tracePt t="255614" x="5194300" y="2298700"/>
          <p14:tracePt t="255630" x="5187950" y="2324100"/>
          <p14:tracePt t="255647" x="5187950" y="2336800"/>
          <p14:tracePt t="255663" x="5175250" y="2400300"/>
          <p14:tracePt t="255680" x="5175250" y="2457450"/>
          <p14:tracePt t="255697" x="5187950" y="2540000"/>
          <p14:tracePt t="255714" x="5226050" y="2603500"/>
          <p14:tracePt t="255730" x="5232400" y="2622550"/>
          <p14:tracePt t="255747" x="5264150" y="2647950"/>
          <p14:tracePt t="255763" x="5283200" y="2667000"/>
          <p14:tracePt t="255780" x="5340350" y="2711450"/>
          <p14:tracePt t="255798" x="5384800" y="2749550"/>
          <p14:tracePt t="255815" x="5473700" y="2800350"/>
          <p14:tracePt t="255830" x="5530850" y="2838450"/>
          <p14:tracePt t="255846" x="5607050" y="2882900"/>
          <p14:tracePt t="255863" x="5689600" y="2908300"/>
          <p14:tracePt t="255879" x="5721350" y="2914650"/>
          <p14:tracePt t="255896" x="5778500" y="2921000"/>
          <p14:tracePt t="255913" x="5816600" y="2921000"/>
          <p14:tracePt t="255929" x="5886450" y="2921000"/>
          <p14:tracePt t="255947" x="5962650" y="2921000"/>
          <p14:tracePt t="255963" x="5994400" y="2914650"/>
          <p14:tracePt t="255979" x="6089650" y="2876550"/>
          <p14:tracePt t="255996" x="6146800" y="2857500"/>
          <p14:tracePt t="256013" x="6248400" y="2813050"/>
          <p14:tracePt t="256029" x="6286500" y="2806700"/>
          <p14:tracePt t="256046" x="6343650" y="2787650"/>
          <p14:tracePt t="256063" x="6394450" y="2774950"/>
          <p14:tracePt t="256080" x="6426200" y="2768600"/>
          <p14:tracePt t="256096" x="6483350" y="2755900"/>
          <p14:tracePt t="256112" x="6515100" y="2736850"/>
          <p14:tracePt t="256129" x="6578600" y="2705100"/>
          <p14:tracePt t="256146" x="6604000" y="2686050"/>
          <p14:tracePt t="256162" x="6648450" y="2641600"/>
          <p14:tracePt t="256179" x="6686550" y="2565400"/>
          <p14:tracePt t="256196" x="6718300" y="2495550"/>
          <p14:tracePt t="256212" x="6743700" y="2413000"/>
          <p14:tracePt t="256229" x="6750050" y="2355850"/>
          <p14:tracePt t="256246" x="6750050" y="2292350"/>
          <p14:tracePt t="256262" x="6750050" y="2260600"/>
          <p14:tracePt t="256279" x="6743700" y="2203450"/>
          <p14:tracePt t="256296" x="6692900" y="2139950"/>
          <p14:tracePt t="256312" x="6648450" y="2101850"/>
          <p14:tracePt t="256329" x="6534150" y="1993900"/>
          <p14:tracePt t="256346" x="6457950" y="1936750"/>
          <p14:tracePt t="256363" x="6273800" y="1841500"/>
          <p14:tracePt t="256379" x="6165850" y="1797050"/>
          <p14:tracePt t="256396" x="6019800" y="1758950"/>
          <p14:tracePt t="256412" x="5937250" y="1746250"/>
          <p14:tracePt t="256431" x="5899150" y="1733550"/>
          <p14:tracePt t="256447" x="5810250" y="1733550"/>
          <p14:tracePt t="256462" x="5765800" y="1746250"/>
          <p14:tracePt t="256479" x="5638800" y="1816100"/>
          <p14:tracePt t="256496" x="5524500" y="1924050"/>
          <p14:tracePt t="256513" x="5473700" y="1955800"/>
          <p14:tracePt t="256530" x="5397500" y="2038350"/>
          <p14:tracePt t="256546" x="5359400" y="2076450"/>
          <p14:tracePt t="256564" x="5283200" y="2178050"/>
          <p14:tracePt t="256580" x="5257800" y="2235200"/>
          <p14:tracePt t="256598" x="5238750" y="2413000"/>
          <p14:tracePt t="256614" x="5238750" y="2527300"/>
          <p14:tracePt t="256631" x="5238750" y="2559050"/>
          <p14:tracePt t="256647" x="5257800" y="2609850"/>
          <p14:tracePt t="256664" x="5276850" y="2628900"/>
          <p14:tracePt t="256680" x="5295900" y="2667000"/>
          <p14:tracePt t="256697" x="5308600" y="2679700"/>
          <p14:tracePt t="256714" x="5334000" y="2711450"/>
          <p14:tracePt t="256730" x="5372100" y="2755900"/>
          <p14:tracePt t="256745" x="5403850" y="2781300"/>
          <p14:tracePt t="256762" x="5454650" y="2819400"/>
          <p14:tracePt t="256779" x="5486400" y="2825750"/>
          <p14:tracePt t="256796" x="5556250" y="2851150"/>
          <p14:tracePt t="256814" x="5588000" y="2857500"/>
          <p14:tracePt t="256830" x="5657850" y="2863850"/>
          <p14:tracePt t="256847" x="5740400" y="2851150"/>
          <p14:tracePt t="256863" x="5784850" y="2838450"/>
          <p14:tracePt t="256880" x="5848350" y="2787650"/>
          <p14:tracePt t="256897" x="5867400" y="2774950"/>
          <p14:tracePt t="256913" x="5905500" y="2743200"/>
          <p14:tracePt t="256931" x="5924550" y="2724150"/>
          <p14:tracePt t="256946" x="5930900" y="2717800"/>
          <p14:tracePt t="256974" x="5937250" y="2711450"/>
          <p14:tracePt t="257015" x="5943600" y="2711450"/>
          <p14:tracePt t="257046" x="5943600" y="2705100"/>
          <p14:tracePt t="258010" x="5949950" y="2698750"/>
          <p14:tracePt t="258021" x="5975350" y="2692400"/>
          <p14:tracePt t="258031" x="6013450" y="2679700"/>
          <p14:tracePt t="258044" x="6064250" y="2679700"/>
          <p14:tracePt t="258061" x="6115050" y="2679700"/>
          <p14:tracePt t="258078" x="6273800" y="2698750"/>
          <p14:tracePt t="258095" x="6489700" y="2768600"/>
          <p14:tracePt t="258111" x="6584950" y="2813050"/>
          <p14:tracePt t="258127" x="6788150" y="2927350"/>
          <p14:tracePt t="258144" x="6870700" y="2990850"/>
          <p14:tracePt t="258161" x="7023100" y="3098800"/>
          <p14:tracePt t="258178" x="7080250" y="3162300"/>
          <p14:tracePt t="258194" x="7175500" y="3263900"/>
          <p14:tracePt t="258211" x="7245350" y="3359150"/>
          <p14:tracePt t="258227" x="7283450" y="3416300"/>
          <p14:tracePt t="258244" x="7378700" y="3568700"/>
          <p14:tracePt t="258262" x="7429500" y="3644900"/>
          <p14:tracePt t="258278" x="7486650" y="3810000"/>
          <p14:tracePt t="258296" x="7543800" y="3930650"/>
          <p14:tracePt t="258312" x="7562850" y="3987800"/>
          <p14:tracePt t="258329" x="7600950" y="4083050"/>
          <p14:tracePt t="258345" x="7626350" y="4165600"/>
          <p14:tracePt t="258362" x="7651750" y="4235450"/>
          <p14:tracePt t="258378" x="7677150" y="4279900"/>
          <p14:tracePt t="258395" x="7708900" y="4324350"/>
          <p14:tracePt t="258412" x="7747000" y="4356100"/>
          <p14:tracePt t="258428" x="7766050" y="4368800"/>
          <p14:tracePt t="258444" x="7816850" y="4368800"/>
          <p14:tracePt t="258461" x="7835900" y="4368800"/>
          <p14:tracePt t="258478" x="7886700" y="4368800"/>
          <p14:tracePt t="258497" x="7943850" y="4337050"/>
          <p14:tracePt t="258511" x="7969250" y="4324350"/>
          <p14:tracePt t="258529" x="8013700" y="4286250"/>
          <p14:tracePt t="258545" x="8032750" y="4273550"/>
          <p14:tracePt t="258562" x="8058150" y="4241800"/>
          <p14:tracePt t="258578" x="8064500" y="4229100"/>
          <p14:tracePt t="258595" x="8077200" y="4203700"/>
          <p14:tracePt t="258611" x="8077200" y="4197350"/>
          <p14:tracePt t="258628" x="8083550" y="4197350"/>
          <p14:tracePt t="258645" x="8089900" y="4197350"/>
          <p14:tracePt t="258661" x="8089900" y="4191000"/>
          <p14:tracePt t="258678" x="8096250" y="4184650"/>
          <p14:tracePt t="258697" x="8102600" y="4178300"/>
          <p14:tracePt t="258711" x="8108950" y="4171950"/>
          <p14:tracePt t="258728" x="8115300" y="4165600"/>
          <p14:tracePt t="258744" x="8140700" y="4146550"/>
          <p14:tracePt t="258761" x="8166100" y="4121150"/>
          <p14:tracePt t="258777" x="8178800" y="4108450"/>
          <p14:tracePt t="258794" x="8191500" y="4089400"/>
          <p14:tracePt t="258811" x="8197850" y="4089400"/>
          <p14:tracePt t="258827" x="8197850" y="4083050"/>
          <p14:tracePt t="258845" x="8204200" y="4083050"/>
          <p14:tracePt t="258899" x="8191500" y="4083050"/>
          <p14:tracePt t="258908" x="8166100" y="4083050"/>
          <p14:tracePt t="258919" x="8153400" y="4076700"/>
          <p14:tracePt t="258930" x="8134350" y="4076700"/>
          <p14:tracePt t="258943" x="8115300" y="4076700"/>
          <p14:tracePt t="258960" x="8096250" y="4076700"/>
          <p14:tracePt t="258977" x="8064500" y="4076700"/>
          <p14:tracePt t="258993" x="8039100" y="4076700"/>
          <p14:tracePt t="259010" x="8026400" y="4076700"/>
          <p14:tracePt t="259026" x="8007350" y="4076700"/>
          <p14:tracePt t="259043" x="8001000" y="4076700"/>
          <p14:tracePt t="259060" x="7994650" y="4076700"/>
          <p14:tracePt t="259077" x="7988300" y="4076700"/>
          <p14:tracePt t="259112" x="7981950" y="4076700"/>
          <p14:tracePt t="259141" x="7975600" y="4076700"/>
          <p14:tracePt t="259183" x="7969250" y="4076700"/>
          <p14:tracePt t="259205" x="7962900" y="4076700"/>
          <p14:tracePt t="259215" x="7956550" y="4076700"/>
          <p14:tracePt t="259236" x="7943850" y="4076700"/>
          <p14:tracePt t="259247" x="7937500" y="4076700"/>
          <p14:tracePt t="259257" x="7924800" y="4076700"/>
          <p14:tracePt t="259269" x="7924800" y="4070350"/>
          <p14:tracePt t="259279" x="7918450" y="4070350"/>
          <p14:tracePt t="259293" x="7912100" y="4070350"/>
          <p14:tracePt t="259322" x="7912100" y="4064000"/>
          <p14:tracePt t="259375" x="7912100" y="4057650"/>
          <p14:tracePt t="259407" x="7912100" y="4051300"/>
          <p14:tracePt t="259417" x="7912100" y="4044950"/>
          <p14:tracePt t="259438" x="7912100" y="4038600"/>
          <p14:tracePt t="259468" x="7912100" y="4032250"/>
          <p14:tracePt t="259479" x="7918450" y="4032250"/>
          <p14:tracePt t="259490" x="7918450" y="4025900"/>
          <p14:tracePt t="259501" x="7924800" y="4025900"/>
          <p14:tracePt t="259533" x="7931150" y="4025900"/>
          <p14:tracePt t="259544" x="7937500" y="4025900"/>
          <p14:tracePt t="259586" x="7943850" y="4025900"/>
          <p14:tracePt t="259638" x="7950200" y="4025900"/>
          <p14:tracePt t="259680" x="7956550" y="4025900"/>
          <p14:tracePt t="259701" x="7962900" y="4025900"/>
          <p14:tracePt t="260390" x="7969250" y="4025900"/>
          <p14:tracePt t="260401" x="7981950" y="4025900"/>
          <p14:tracePt t="260412" x="7988300" y="4025900"/>
          <p14:tracePt t="260426" x="8013700" y="4025900"/>
          <p14:tracePt t="260443" x="8051800" y="4025900"/>
          <p14:tracePt t="260459" x="8089900" y="4032250"/>
          <p14:tracePt t="260476" x="8147050" y="4032250"/>
          <p14:tracePt t="260492" x="8178800" y="4032250"/>
          <p14:tracePt t="260510" x="8204200" y="4032250"/>
          <p14:tracePt t="260528" x="8210550" y="4032250"/>
          <p14:tracePt t="260542" x="8216900" y="4032250"/>
          <p14:tracePt t="260602" x="8216900" y="4025900"/>
          <p14:tracePt t="260613" x="8210550" y="4019550"/>
          <p14:tracePt t="260623" x="8191500" y="4019550"/>
          <p14:tracePt t="260635" x="8178800" y="4019550"/>
          <p14:tracePt t="260646" x="8159750" y="4019550"/>
          <p14:tracePt t="260659" x="8147050" y="4019550"/>
          <p14:tracePt t="260675" x="8128000" y="4019550"/>
          <p14:tracePt t="260709" x="8121650" y="4019550"/>
          <p14:tracePt t="260781" x="8134350" y="4019550"/>
          <p14:tracePt t="260792" x="8166100" y="4019550"/>
          <p14:tracePt t="260802" x="8178800" y="4019550"/>
          <p14:tracePt t="260813" x="8191500" y="4019550"/>
          <p14:tracePt t="260825" x="8197850" y="4019550"/>
          <p14:tracePt t="260855" x="8204200" y="4019550"/>
          <p14:tracePt t="260930" x="8197850" y="4019550"/>
          <p14:tracePt t="260942" x="8191500" y="4019550"/>
          <p14:tracePt t="260951" x="8185150" y="4019550"/>
          <p14:tracePt t="260972" x="8178800" y="4019550"/>
          <p14:tracePt t="261172" x="8172450" y="4019550"/>
          <p14:tracePt t="262399" x="8172450" y="4013200"/>
          <p14:tracePt t="262419" x="8166100" y="4013200"/>
          <p14:tracePt t="262430" x="8147050" y="4013200"/>
          <p14:tracePt t="262441" x="8128000" y="4013200"/>
          <p14:tracePt t="262451" x="8102600" y="4013200"/>
          <p14:tracePt t="262462" x="8032750" y="4013200"/>
          <p14:tracePt t="262473" x="7943850" y="4013200"/>
          <p14:tracePt t="262490" x="7861300" y="4032250"/>
          <p14:tracePt t="262507" x="7766050" y="4051300"/>
          <p14:tracePt t="262523" x="7740650" y="4051300"/>
          <p14:tracePt t="262540" x="7708900" y="4057650"/>
          <p14:tracePt t="262558" x="7696200" y="4057650"/>
          <p14:tracePt t="262573" x="7683500" y="4057650"/>
          <p14:tracePt t="262590" x="7677150" y="4057650"/>
          <p14:tracePt t="262631" x="7670800" y="4057650"/>
          <p14:tracePt t="262653" x="7664450" y="4057650"/>
          <p14:tracePt t="262666" x="7658100" y="4057650"/>
          <p14:tracePt t="262676" x="7632700" y="4064000"/>
          <p14:tracePt t="262691" x="7613650" y="4064000"/>
          <p14:tracePt t="262708" x="7562850" y="4070350"/>
          <p14:tracePt t="262724" x="7543800" y="4076700"/>
          <p14:tracePt t="262740" x="7493000" y="4102100"/>
          <p14:tracePt t="262757" x="7473950" y="4114800"/>
          <p14:tracePt t="262774" x="7442200" y="4127500"/>
          <p14:tracePt t="262791" x="7435850" y="4133850"/>
          <p14:tracePt t="263498" x="7423150" y="4133850"/>
          <p14:tracePt t="263509" x="7410450" y="4133850"/>
          <p14:tracePt t="263520" x="7397750" y="4140200"/>
          <p14:tracePt t="263530" x="7378700" y="4140200"/>
          <p14:tracePt t="263543" x="7366000" y="4140200"/>
          <p14:tracePt t="263557" x="7353300" y="4140200"/>
          <p14:tracePt t="263575" x="7334250" y="4146550"/>
          <p14:tracePt t="263590" x="7315200" y="4146550"/>
          <p14:tracePt t="263606" x="7289800" y="4152900"/>
          <p14:tracePt t="263623" x="7277100" y="4159250"/>
          <p14:tracePt t="263640" x="7226300" y="4178300"/>
          <p14:tracePt t="263656" x="7194550" y="4184650"/>
          <p14:tracePt t="263673" x="7086600" y="4222750"/>
          <p14:tracePt t="263690" x="6991350" y="4241800"/>
          <p14:tracePt t="263706" x="6959600" y="4248150"/>
          <p14:tracePt t="263723" x="6915150" y="4254500"/>
          <p14:tracePt t="263740" x="6902450" y="4254500"/>
          <p14:tracePt t="263757" x="6883400" y="4260850"/>
          <p14:tracePt t="263773" x="6877050" y="4260850"/>
          <p14:tracePt t="263790" x="6870700" y="4260850"/>
          <p14:tracePt t="263806" x="6864350" y="4260850"/>
          <p14:tracePt t="264187" x="6858000" y="4260850"/>
          <p14:tracePt t="264200" x="6845300" y="4260850"/>
          <p14:tracePt t="264209" x="6832600" y="4260850"/>
          <p14:tracePt t="264224" x="6819900" y="4267200"/>
          <p14:tracePt t="264240" x="6769100" y="4267200"/>
          <p14:tracePt t="264255" x="6750050" y="4273550"/>
          <p14:tracePt t="264272" x="6680200" y="4292600"/>
          <p14:tracePt t="264289" x="6623050" y="4298950"/>
          <p14:tracePt t="264305" x="6527800" y="4318000"/>
          <p14:tracePt t="264322" x="6502400" y="4318000"/>
          <p14:tracePt t="264339" x="6445250" y="4318000"/>
          <p14:tracePt t="264356" x="6400800" y="4298950"/>
          <p14:tracePt t="264372" x="6388100" y="4292600"/>
          <p14:tracePt t="264389" x="6369050" y="4279900"/>
          <p14:tracePt t="264405" x="6362700" y="4279900"/>
          <p14:tracePt t="264727" x="6343650" y="4279900"/>
          <p14:tracePt t="264738" x="6324600" y="4279900"/>
          <p14:tracePt t="264748" x="6305550" y="4292600"/>
          <p14:tracePt t="264759" x="6261100" y="4305300"/>
          <p14:tracePt t="264772" x="6223000" y="4318000"/>
          <p14:tracePt t="264790" x="6178550" y="4324350"/>
          <p14:tracePt t="264806" x="6038850" y="4324350"/>
          <p14:tracePt t="264823" x="5886450" y="4311650"/>
          <p14:tracePt t="264839" x="5816600" y="4292600"/>
          <p14:tracePt t="264856" x="5753100" y="4235450"/>
          <p14:tracePt t="264873" x="5727700" y="4222750"/>
          <p14:tracePt t="264890" x="5715000" y="4210050"/>
          <p14:tracePt t="264906" x="5708650" y="4210050"/>
          <p14:tracePt t="264938" x="5715000" y="4210050"/>
          <p14:tracePt t="264955" x="5740400" y="4216400"/>
          <p14:tracePt t="264972" x="5791200" y="4254500"/>
          <p14:tracePt t="264989" x="5803900" y="4273550"/>
          <p14:tracePt t="265005" x="5829300" y="4368800"/>
          <p14:tracePt t="265022" x="5816600" y="4476750"/>
          <p14:tracePt t="265038" x="5791200" y="4521200"/>
          <p14:tracePt t="265055" x="5702300" y="4584700"/>
          <p14:tracePt t="265071" x="5626100" y="4597400"/>
          <p14:tracePt t="265088" x="5480050" y="4559300"/>
          <p14:tracePt t="265106" x="5403850" y="4489450"/>
          <p14:tracePt t="265123" x="5314950" y="4318000"/>
          <p14:tracePt t="265139" x="5283200" y="4267200"/>
          <p14:tracePt t="265156" x="5283200" y="4254500"/>
          <p14:tracePt t="266539" x="5289550" y="4254500"/>
          <p14:tracePt t="266551" x="5302250" y="4248150"/>
          <p14:tracePt t="266560" x="5321300" y="4248150"/>
          <p14:tracePt t="266572" x="5334000" y="4241800"/>
          <p14:tracePt t="266588" x="5353050" y="4222750"/>
          <p14:tracePt t="266605" x="5403850" y="4203700"/>
          <p14:tracePt t="266621" x="5429250" y="4191000"/>
          <p14:tracePt t="266637" x="5467350" y="4165600"/>
          <p14:tracePt t="266653" x="5499100" y="4165600"/>
          <p14:tracePt t="266670" x="5524500" y="4152900"/>
          <p14:tracePt t="266686" x="5549900" y="4140200"/>
          <p14:tracePt t="266703" x="5562600" y="4140200"/>
          <p14:tracePt t="266719" x="5581650" y="4127500"/>
          <p14:tracePt t="266737" x="5588000" y="4121150"/>
          <p14:tracePt t="266753" x="5594350" y="4114800"/>
          <p14:tracePt t="266787" x="5607050" y="4108450"/>
          <p14:tracePt t="266804" x="5619750" y="4102100"/>
          <p14:tracePt t="266820" x="5626100" y="4095750"/>
          <p14:tracePt t="266837" x="5632450" y="4083050"/>
          <p14:tracePt t="266855" x="5645150" y="4076700"/>
          <p14:tracePt t="266871" x="5670550" y="4064000"/>
          <p14:tracePt t="266888" x="5715000" y="4064000"/>
          <p14:tracePt t="266904" x="5734050" y="4064000"/>
          <p14:tracePt t="266921" x="5765800" y="4064000"/>
          <p14:tracePt t="266938" x="5784850" y="4064000"/>
          <p14:tracePt t="266955" x="5822950" y="4057650"/>
          <p14:tracePt t="266972" x="5854700" y="4057650"/>
          <p14:tracePt t="266986" x="5873750" y="4051300"/>
          <p14:tracePt t="267004" x="5924550" y="4032250"/>
          <p14:tracePt t="267020" x="5956300" y="4013200"/>
          <p14:tracePt t="267036" x="6007100" y="3994150"/>
          <p14:tracePt t="267053" x="6019800" y="3981450"/>
          <p14:tracePt t="267070" x="6045200" y="3962400"/>
          <p14:tracePt t="267086" x="6051550" y="3962400"/>
          <p14:tracePt t="267103" x="6057900" y="3956050"/>
          <p14:tracePt t="267120" x="6064250" y="3943350"/>
          <p14:tracePt t="267136" x="6070600" y="3943350"/>
          <p14:tracePt t="267153" x="6076950" y="3937000"/>
          <p14:tracePt t="267186" x="6083300" y="3930650"/>
          <p14:tracePt t="267219" x="6089650" y="3930650"/>
          <p14:tracePt t="267237" x="6102350" y="3924300"/>
          <p14:tracePt t="267254" x="6108700" y="3924300"/>
          <p14:tracePt t="267271" x="6134100" y="3924300"/>
          <p14:tracePt t="267287" x="6140450" y="3924300"/>
          <p14:tracePt t="267304" x="6165850" y="3924300"/>
          <p14:tracePt t="267319" x="6172200" y="3924300"/>
          <p14:tracePt t="267336" x="6184900" y="3924300"/>
          <p14:tracePt t="267353" x="6191250" y="3924300"/>
          <p14:tracePt t="267387" x="6191250" y="3917950"/>
          <p14:tracePt t="267404" x="6178550" y="3886200"/>
          <p14:tracePt t="267421" x="5861050" y="3670300"/>
          <p14:tracePt t="267437" x="5283200" y="3371850"/>
          <p14:tracePt t="267452" x="4965700" y="3238500"/>
          <p14:tracePt t="267469" x="4362450" y="3143250"/>
          <p14:tracePt t="267486" x="4076700" y="3143250"/>
          <p14:tracePt t="267503" x="3676650" y="3219450"/>
          <p14:tracePt t="267519" x="3492500" y="3282950"/>
          <p14:tracePt t="267536" x="3213100" y="3365500"/>
          <p14:tracePt t="267553" x="3054350" y="3422650"/>
          <p14:tracePt t="267569" x="2978150" y="3441700"/>
          <p14:tracePt t="267586" x="2819400" y="3473450"/>
          <p14:tracePt t="267602" x="2768600" y="3473450"/>
          <p14:tracePt t="267619" x="2660650" y="3479800"/>
          <p14:tracePt t="267636" x="2622550" y="3479800"/>
          <p14:tracePt t="267652" x="2540000" y="3492500"/>
          <p14:tracePt t="267670" x="2425700" y="3492500"/>
          <p14:tracePt t="267686" x="2374900" y="3492500"/>
          <p14:tracePt t="267703" x="2209800" y="3492500"/>
          <p14:tracePt t="267719" x="2133600" y="3492500"/>
          <p14:tracePt t="267735" x="1955800" y="3511550"/>
          <p14:tracePt t="267752" x="1860550" y="3517900"/>
          <p14:tracePt t="267769" x="1670050" y="3543300"/>
          <p14:tracePt t="267786" x="1524000" y="3568700"/>
          <p14:tracePt t="267802" x="1473200" y="3587750"/>
          <p14:tracePt t="267819" x="1333500" y="3644900"/>
          <p14:tracePt t="267837" x="1289050" y="3670300"/>
          <p14:tracePt t="267853" x="1225550" y="3721100"/>
          <p14:tracePt t="267870" x="1200150" y="3746500"/>
          <p14:tracePt t="267886" x="1136650" y="3860800"/>
          <p14:tracePt t="267903" x="1073150" y="3949700"/>
          <p14:tracePt t="267920" x="1054100" y="3994150"/>
          <p14:tracePt t="267937" x="1003300" y="4127500"/>
          <p14:tracePt t="267954" x="990600" y="4184650"/>
          <p14:tracePt t="267957" x="971550" y="4248150"/>
          <p14:tracePt t="267970" x="971550" y="4286250"/>
          <p14:tracePt t="267985" x="958850" y="4343400"/>
          <p14:tracePt t="268004" x="952500" y="4368800"/>
          <p14:tracePt t="268021" x="952500" y="4375150"/>
          <p14:tracePt t="268053" x="952500" y="4381500"/>
          <p14:tracePt t="268400" x="946150" y="4381500"/>
          <p14:tracePt t="268769" x="946150" y="4375150"/>
          <p14:tracePt t="268790" x="946150" y="4368800"/>
          <p14:tracePt t="268801" x="946150" y="4362450"/>
          <p14:tracePt t="268812" x="952500" y="4349750"/>
          <p14:tracePt t="268822" x="965200" y="4343400"/>
          <p14:tracePt t="268834" x="977900" y="4337050"/>
          <p14:tracePt t="268851" x="996950" y="4324350"/>
          <p14:tracePt t="268868" x="1035050" y="4311650"/>
          <p14:tracePt t="268887" x="1073150" y="4305300"/>
          <p14:tracePt t="268902" x="1098550" y="4292600"/>
          <p14:tracePt t="268919" x="1162050" y="4286250"/>
          <p14:tracePt t="268936" x="1206500" y="4286250"/>
          <p14:tracePt t="268952" x="1282700" y="4279900"/>
          <p14:tracePt t="268968" x="1314450" y="4279900"/>
          <p14:tracePt t="268984" x="1371600" y="4273550"/>
          <p14:tracePt t="269001" x="1409700" y="4273550"/>
          <p14:tracePt t="269018" x="1485900" y="4273550"/>
          <p14:tracePt t="269034" x="1549400" y="4273550"/>
          <p14:tracePt t="269051" x="1574800" y="4273550"/>
          <p14:tracePt t="269068" x="1619250" y="4273550"/>
          <p14:tracePt t="269084" x="1638300" y="4273550"/>
          <p14:tracePt t="269101" x="1682750" y="4273550"/>
          <p14:tracePt t="269118" x="1714500" y="4273550"/>
          <p14:tracePt t="269134" x="1778000" y="4273550"/>
          <p14:tracePt t="269151" x="1860550" y="4273550"/>
          <p14:tracePt t="269167" x="1885950" y="4273550"/>
          <p14:tracePt t="269184" x="1943100" y="4273550"/>
          <p14:tracePt t="269201" x="1968500" y="4273550"/>
          <p14:tracePt t="269217" x="2063750" y="4273550"/>
          <p14:tracePt t="269235" x="2152650" y="4273550"/>
          <p14:tracePt t="269251" x="2190750" y="4273550"/>
          <p14:tracePt t="269268" x="2260600" y="4273550"/>
          <p14:tracePt t="269284" x="2286000" y="4273550"/>
          <p14:tracePt t="269301" x="2343150" y="4273550"/>
          <p14:tracePt t="269318" x="2374900" y="4273550"/>
          <p14:tracePt t="269335" x="2413000" y="4273550"/>
          <p14:tracePt t="269352" x="2432050" y="4273550"/>
          <p14:tracePt t="269369" x="2438400" y="4273550"/>
          <p14:tracePt t="269786" x="2444750" y="4273550"/>
          <p14:tracePt t="269808" x="2457450" y="4273550"/>
          <p14:tracePt t="269818" x="2470150" y="4273550"/>
          <p14:tracePt t="269828" x="2482850" y="4273550"/>
          <p14:tracePt t="269838" x="2501900" y="4267200"/>
          <p14:tracePt t="269850" x="2533650" y="4267200"/>
          <p14:tracePt t="269867" x="2559050" y="4267200"/>
          <p14:tracePt t="269883" x="2622550" y="4248150"/>
          <p14:tracePt t="269900" x="2647950" y="4241800"/>
          <p14:tracePt t="269917" x="2730500" y="4229100"/>
          <p14:tracePt t="269933" x="2825750" y="4216400"/>
          <p14:tracePt t="269950" x="2876550" y="4210050"/>
          <p14:tracePt t="269967" x="2933700" y="4203700"/>
          <p14:tracePt t="269983" x="2965450" y="4197350"/>
          <p14:tracePt t="270000" x="3022600" y="4197350"/>
          <p14:tracePt t="270017" x="3073400" y="4191000"/>
          <p14:tracePt t="270035" x="3098800" y="4191000"/>
          <p14:tracePt t="270050" x="3143250" y="4191000"/>
          <p14:tracePt t="270067" x="3162300" y="4191000"/>
          <p14:tracePt t="270084" x="3187700" y="4191000"/>
          <p14:tracePt t="270100" x="3206750" y="4191000"/>
          <p14:tracePt t="270116" x="3238500" y="4191000"/>
          <p14:tracePt t="270134" x="3263900" y="4191000"/>
          <p14:tracePt t="270150" x="3276600" y="4191000"/>
          <p14:tracePt t="270166" x="3308350" y="4191000"/>
          <p14:tracePt t="270183" x="3327400" y="4191000"/>
          <p14:tracePt t="270200" x="3371850" y="4197350"/>
          <p14:tracePt t="270216" x="3390900" y="4197350"/>
          <p14:tracePt t="270233" x="3441700" y="4197350"/>
          <p14:tracePt t="270250" x="3486150" y="4203700"/>
          <p14:tracePt t="270266" x="3511550" y="4210050"/>
          <p14:tracePt t="270284" x="3594100" y="4229100"/>
          <p14:tracePt t="270300" x="3638550" y="4241800"/>
          <p14:tracePt t="270317" x="3746500" y="4279900"/>
          <p14:tracePt t="270333" x="3797300" y="4298950"/>
          <p14:tracePt t="270351" x="3873500" y="4330700"/>
          <p14:tracePt t="270370" x="3924300" y="4356100"/>
          <p14:tracePt t="271076" x="3930650" y="4356100"/>
          <p14:tracePt t="271086" x="3937000" y="4356100"/>
          <p14:tracePt t="271097" x="3943350" y="4356100"/>
          <p14:tracePt t="271107" x="3949700" y="4356100"/>
          <p14:tracePt t="271118" x="3962400" y="4356100"/>
          <p14:tracePt t="271133" x="3975100" y="4349750"/>
          <p14:tracePt t="271149" x="4000500" y="4337050"/>
          <p14:tracePt t="271166" x="4013200" y="4330700"/>
          <p14:tracePt t="271182" x="4044950" y="4311650"/>
          <p14:tracePt t="271199" x="4064000" y="4305300"/>
          <p14:tracePt t="271216" x="4089400" y="4292600"/>
          <p14:tracePt t="271234" x="4140200" y="4279900"/>
          <p14:tracePt t="271249" x="4171950" y="4279900"/>
          <p14:tracePt t="271266" x="4260850" y="4260850"/>
          <p14:tracePt t="271283" x="4298950" y="4260850"/>
          <p14:tracePt t="271299" x="4381500" y="4260850"/>
          <p14:tracePt t="271316" x="4419600" y="4254500"/>
          <p14:tracePt t="271333" x="4514850" y="4254500"/>
          <p14:tracePt t="271350" x="4565650" y="4254500"/>
          <p14:tracePt t="271366" x="4641850" y="4254500"/>
          <p14:tracePt t="271383" x="4699000" y="4254500"/>
          <p14:tracePt t="271399" x="4730750" y="4254500"/>
          <p14:tracePt t="271416" x="4768850" y="4254500"/>
          <p14:tracePt t="271434" x="4794250" y="4254500"/>
          <p14:tracePt t="271451" x="4826000" y="4267200"/>
          <p14:tracePt t="271466" x="4845050" y="4286250"/>
          <p14:tracePt t="271482" x="4870450" y="4292600"/>
          <p14:tracePt t="271499" x="4889500" y="4298950"/>
          <p14:tracePt t="271515" x="4895850" y="4298950"/>
          <p14:tracePt t="271532" x="4921250" y="4298950"/>
          <p14:tracePt t="271549" x="4927600" y="4298950"/>
          <p14:tracePt t="271566" x="4953000" y="4298950"/>
          <p14:tracePt t="271583" x="4965700" y="4298950"/>
          <p14:tracePt t="271599" x="5003800" y="4292600"/>
          <p14:tracePt t="271616" x="5060950" y="4279900"/>
          <p14:tracePt t="271632" x="5086350" y="4279900"/>
          <p14:tracePt t="271649" x="5143500" y="4273550"/>
          <p14:tracePt t="271666" x="5168900" y="4267200"/>
          <p14:tracePt t="271682" x="5200650" y="4267200"/>
          <p14:tracePt t="271699" x="5219700" y="4267200"/>
          <p14:tracePt t="271732" x="5238750" y="4267200"/>
          <p14:tracePt t="271766" x="5245100" y="4267200"/>
          <p14:tracePt t="271784" x="5251450" y="4267200"/>
          <p14:tracePt t="271826" x="5257800" y="4267200"/>
          <p14:tracePt t="271870" x="5264150" y="4267200"/>
          <p14:tracePt t="271901" x="5270500" y="4267200"/>
          <p14:tracePt t="271912" x="5276850" y="4267200"/>
          <p14:tracePt t="271922" x="5283200" y="4267200"/>
          <p14:tracePt t="271933" x="5295900" y="4267200"/>
          <p14:tracePt t="271949" x="5302250" y="4267200"/>
          <p14:tracePt t="271965" x="5314950" y="4267200"/>
          <p14:tracePt t="271981" x="5321300" y="4267200"/>
          <p14:tracePt t="271998" x="5327650" y="4267200"/>
          <p14:tracePt t="272916" x="5327650" y="4260850"/>
          <p14:tracePt t="272928" x="5327650" y="4248150"/>
          <p14:tracePt t="272938" x="5327650" y="4235450"/>
          <p14:tracePt t="272949" x="5321300" y="4229100"/>
          <p14:tracePt t="272965" x="5321300" y="4222750"/>
          <p14:tracePt t="272982" x="5314950" y="4222750"/>
          <p14:tracePt t="273012" x="5314950" y="4216400"/>
          <p14:tracePt t="273022" x="5308600" y="4203700"/>
          <p14:tracePt t="273032" x="5302250" y="4171950"/>
          <p14:tracePt t="273047" x="5295900" y="4146550"/>
          <p14:tracePt t="273064" x="5276850" y="4095750"/>
          <p14:tracePt t="273080" x="5257800" y="4070350"/>
          <p14:tracePt t="273097" x="5238750" y="4038600"/>
          <p14:tracePt t="273114" x="5226050" y="4032250"/>
          <p14:tracePt t="273131" x="5200650" y="4013200"/>
          <p14:tracePt t="273149" x="5175250" y="3987800"/>
          <p14:tracePt t="273165" x="5149850" y="3975100"/>
          <p14:tracePt t="273182" x="5124450" y="3956050"/>
          <p14:tracePt t="273198" x="5105400" y="3949700"/>
          <p14:tracePt t="273215" x="5060950" y="3930650"/>
          <p14:tracePt t="273230" x="5035550" y="3917950"/>
          <p14:tracePt t="273247" x="4959350" y="3898900"/>
          <p14:tracePt t="273265" x="4889500" y="3873500"/>
          <p14:tracePt t="273282" x="4857750" y="3854450"/>
          <p14:tracePt t="273298" x="4762500" y="3841750"/>
          <p14:tracePt t="273316" x="4718050" y="3822700"/>
          <p14:tracePt t="273332" x="4635500" y="3816350"/>
          <p14:tracePt t="273347" x="4584700" y="3816350"/>
          <p14:tracePt t="273364" x="4502150" y="3803650"/>
          <p14:tracePt t="273381" x="4438650" y="3803650"/>
          <p14:tracePt t="273397" x="4387850" y="3803650"/>
          <p14:tracePt t="273414" x="4273550" y="3803650"/>
          <p14:tracePt t="273430" x="4222750" y="3803650"/>
          <p14:tracePt t="273447" x="4114800" y="3822700"/>
          <p14:tracePt t="273464" x="4083050" y="3835400"/>
          <p14:tracePt t="273480" x="4038600" y="3867150"/>
          <p14:tracePt t="273497" x="4013200" y="3898900"/>
          <p14:tracePt t="273514" x="4006850" y="3917950"/>
          <p14:tracePt t="273532" x="3994150" y="3956050"/>
          <p14:tracePt t="273548" x="3994150" y="3987800"/>
          <p14:tracePt t="273564" x="3994150" y="4051300"/>
          <p14:tracePt t="273581" x="4000500" y="4083050"/>
          <p14:tracePt t="273597" x="4057650" y="4127500"/>
          <p14:tracePt t="273615" x="4203700" y="4178300"/>
          <p14:tracePt t="273632" x="4254500" y="4178300"/>
          <p14:tracePt t="273648" x="4400550" y="4127500"/>
          <p14:tracePt t="273664" x="4483100" y="4076700"/>
          <p14:tracePt t="273682" x="4629150" y="3943350"/>
          <p14:tracePt t="273699" x="4711700" y="3784600"/>
          <p14:tracePt t="273714" x="4730750" y="3702050"/>
          <p14:tracePt t="273731" x="4730750" y="3587750"/>
          <p14:tracePt t="273748" x="4718050" y="3562350"/>
          <p14:tracePt t="273765" x="4597400" y="3511550"/>
          <p14:tracePt t="273781" x="4521200" y="3498850"/>
          <p14:tracePt t="273797" x="4330700" y="3524250"/>
          <p14:tracePt t="273815" x="4191000" y="3581400"/>
          <p14:tracePt t="273830" x="4146550" y="3613150"/>
          <p14:tracePt t="273847" x="4114800" y="3644900"/>
          <p14:tracePt t="273864" x="4108450" y="3663950"/>
          <p14:tracePt t="273880" x="4095750" y="3708400"/>
          <p14:tracePt t="273897" x="4095750" y="3727450"/>
          <p14:tracePt t="273914" x="4146550" y="3790950"/>
          <p14:tracePt t="273931" x="4260850" y="3867150"/>
          <p14:tracePt t="273947" x="4318000" y="3905250"/>
          <p14:tracePt t="273964" x="4375150" y="3937000"/>
          <p14:tracePt t="273980" x="4387850" y="3937000"/>
          <p14:tracePt t="273996" x="4394200" y="3937000"/>
          <p14:tracePt t="274049" x="4394200" y="3930650"/>
          <p14:tracePt t="274059" x="4394200" y="3917950"/>
          <p14:tracePt t="274070" x="4381500" y="3898900"/>
          <p14:tracePt t="274082" x="4368800" y="3892550"/>
          <p14:tracePt t="274097" x="4362450" y="3886200"/>
          <p14:tracePt t="274113" x="4356100" y="3879850"/>
          <p14:tracePt t="274174" x="4362450" y="3892550"/>
          <p14:tracePt t="274184" x="4362450" y="3898900"/>
          <p14:tracePt t="274195" x="4375150" y="3905250"/>
          <p14:tracePt t="274207" x="4387850" y="3911600"/>
          <p14:tracePt t="274217" x="4400550" y="3917950"/>
          <p14:tracePt t="274229" x="4406900" y="3917950"/>
          <p14:tracePt t="274246" x="4413250" y="3917950"/>
          <p14:tracePt t="274263" x="4425950" y="3917950"/>
          <p14:tracePt t="274280" x="4432300" y="3917950"/>
          <p14:tracePt t="274322" x="4438650" y="3917950"/>
          <p14:tracePt t="274335" x="4457700" y="3917950"/>
          <p14:tracePt t="274347" x="4470400" y="3917950"/>
          <p14:tracePt t="274365" x="4527550" y="3917950"/>
          <p14:tracePt t="274381" x="4565650" y="3917950"/>
          <p14:tracePt t="274398" x="4692650" y="3917950"/>
          <p14:tracePt t="274414" x="4756150" y="3917950"/>
          <p14:tracePt t="274430" x="4876800" y="3917950"/>
          <p14:tracePt t="274447" x="4940300" y="3917950"/>
          <p14:tracePt t="274449" x="5003800" y="3937000"/>
          <p14:tracePt t="274463" x="5067300" y="3943350"/>
          <p14:tracePt t="274479" x="5124450" y="3956050"/>
          <p14:tracePt t="274496" x="5207000" y="3987800"/>
          <p14:tracePt t="274513" x="5257800" y="4013200"/>
          <p14:tracePt t="274529" x="5276850" y="4025900"/>
          <p14:tracePt t="274546" x="5327650" y="4051300"/>
          <p14:tracePt t="274563" x="5359400" y="4070350"/>
          <p14:tracePt t="274580" x="5410200" y="4108450"/>
          <p14:tracePt t="274598" x="5461000" y="4133850"/>
          <p14:tracePt t="274615" x="5480050" y="4152900"/>
          <p14:tracePt t="274631" x="5530850" y="4165600"/>
          <p14:tracePt t="274647" x="5543550" y="4171950"/>
          <p14:tracePt t="274663" x="5588000" y="4184650"/>
          <p14:tracePt t="274680" x="5600700" y="4184650"/>
          <p14:tracePt t="274697" x="5626100" y="4191000"/>
          <p14:tracePt t="274715" x="5638800" y="4191000"/>
          <p14:tracePt t="276157" x="5645150" y="4191000"/>
          <p14:tracePt t="276167" x="5651500" y="4191000"/>
          <p14:tracePt t="276180" x="5657850" y="4191000"/>
          <p14:tracePt t="276194" x="5664200" y="4191000"/>
          <p14:tracePt t="276211" x="5676900" y="4184650"/>
          <p14:tracePt t="276244" x="5683250" y="4184650"/>
          <p14:tracePt t="276261" x="5689600" y="4178300"/>
          <p14:tracePt t="276278" x="5695950" y="4178300"/>
          <p14:tracePt t="276793" x="5702300" y="4171950"/>
          <p14:tracePt t="276801" x="5708650" y="4165600"/>
          <p14:tracePt t="276812" x="5715000" y="4159250"/>
          <p14:tracePt t="276827" x="5715000" y="4152900"/>
          <p14:tracePt t="276844" x="5727700" y="4146550"/>
          <p14:tracePt t="276861" x="5734050" y="4140200"/>
          <p14:tracePt t="276877" x="5746750" y="4133850"/>
          <p14:tracePt t="276894" x="5746750" y="4127500"/>
          <p14:tracePt t="276911" x="5753100" y="4121150"/>
          <p14:tracePt t="276928" x="5759450" y="4114800"/>
          <p14:tracePt t="276944" x="5772150" y="4108450"/>
          <p14:tracePt t="276960" x="5791200" y="4102100"/>
          <p14:tracePt t="276978" x="5803900" y="4095750"/>
          <p14:tracePt t="276994" x="5829300" y="4083050"/>
          <p14:tracePt t="277011" x="5842000" y="4076700"/>
          <p14:tracePt t="277028" x="5873750" y="4057650"/>
          <p14:tracePt t="277045" x="5892800" y="4057650"/>
          <p14:tracePt t="277061" x="5905500" y="4057650"/>
          <p14:tracePt t="277077" x="5911850" y="4057650"/>
          <p14:tracePt t="277119" x="5918200" y="4057650"/>
          <p14:tracePt t="277141" x="5924550" y="4057650"/>
          <p14:tracePt t="277152" x="5924550" y="4070350"/>
          <p14:tracePt t="277162" x="5930900" y="4083050"/>
          <p14:tracePt t="277177" x="5930900" y="4095750"/>
          <p14:tracePt t="277194" x="5937250" y="4108450"/>
          <p14:tracePt t="277211" x="5937250" y="4121150"/>
          <p14:tracePt t="277227" x="5943600" y="4121150"/>
          <p14:tracePt t="277244" x="5943600" y="4127500"/>
          <p14:tracePt t="277261" x="5943600" y="4133850"/>
          <p14:tracePt t="277277" x="5943600" y="4140200"/>
          <p14:tracePt t="277308" x="5943600" y="4146550"/>
          <p14:tracePt t="277362" x="5943600" y="4152900"/>
          <p14:tracePt t="278263" x="5937250" y="4152900"/>
          <p14:tracePt t="278283" x="5930900" y="4152900"/>
          <p14:tracePt t="278355" x="5924550" y="4152900"/>
          <p14:tracePt t="278886" x="5930900" y="4152900"/>
          <p14:tracePt t="278897" x="5943600" y="4152900"/>
          <p14:tracePt t="278907" x="5962650" y="4152900"/>
          <p14:tracePt t="278918" x="5988050" y="4152900"/>
          <p14:tracePt t="278929" x="6007100" y="4152900"/>
          <p14:tracePt t="278943" x="6026150" y="4152900"/>
          <p14:tracePt t="278960" x="6057900" y="4146550"/>
          <p14:tracePt t="278977" x="6089650" y="4133850"/>
          <p14:tracePt t="278993" x="6153150" y="4114800"/>
          <p14:tracePt t="279010" x="6184900" y="4095750"/>
          <p14:tracePt t="279026" x="6229350" y="4083050"/>
          <p14:tracePt t="279043" x="6242050" y="4083050"/>
          <p14:tracePt t="279058" x="6267450" y="4083050"/>
          <p14:tracePt t="279075" x="6286500" y="4083050"/>
          <p14:tracePt t="279092" x="6292850" y="4083050"/>
          <p14:tracePt t="279108" x="6299200" y="4083050"/>
          <p14:tracePt t="279142" x="6305550" y="4083050"/>
          <p14:tracePt t="279158" x="6311900" y="4083050"/>
          <p14:tracePt t="279175" x="6318250" y="4095750"/>
          <p14:tracePt t="279210" x="6324600" y="4095750"/>
          <p14:tracePt t="279226" x="6324600" y="4102100"/>
          <p14:tracePt t="279255" x="6324600" y="4108450"/>
          <p14:tracePt t="279446" x="6324600" y="4114800"/>
          <p14:tracePt t="279487" x="6330950" y="4114800"/>
          <p14:tracePt t="279497" x="6330950" y="4121150"/>
          <p14:tracePt t="279508" x="6330950" y="4127500"/>
          <p14:tracePt t="279519" x="6330950" y="4133850"/>
          <p14:tracePt t="279561" x="6330950" y="4140200"/>
          <p14:tracePt t="279616" x="6330950" y="4146550"/>
          <p14:tracePt t="280113" x="6337300" y="4146550"/>
          <p14:tracePt t="280123" x="6337300" y="4152900"/>
          <p14:tracePt t="280133" x="6343650" y="4152900"/>
          <p14:tracePt t="280145" x="6356350" y="4152900"/>
          <p14:tracePt t="280158" x="6369050" y="4152900"/>
          <p14:tracePt t="280176" x="6400800" y="4152900"/>
          <p14:tracePt t="280192" x="6419850" y="4152900"/>
          <p14:tracePt t="280209" x="6451600" y="4152900"/>
          <p14:tracePt t="280225" x="6464300" y="4152900"/>
          <p14:tracePt t="280241" x="6502400" y="4152900"/>
          <p14:tracePt t="280258" x="6515100" y="4152900"/>
          <p14:tracePt t="280274" x="6540500" y="4140200"/>
          <p14:tracePt t="280291" x="6565900" y="4114800"/>
          <p14:tracePt t="280309" x="6578600" y="4102100"/>
          <p14:tracePt t="280326" x="6597650" y="4064000"/>
          <p14:tracePt t="280341" x="6604000" y="4044950"/>
          <p14:tracePt t="280358" x="6610350" y="4019550"/>
          <p14:tracePt t="280376" x="6610350" y="4006850"/>
          <p14:tracePt t="280392" x="6610350" y="3987800"/>
          <p14:tracePt t="280409" x="6591300" y="3962400"/>
          <p14:tracePt t="280426" x="6572250" y="3962400"/>
          <p14:tracePt t="280443" x="6534150" y="3956050"/>
          <p14:tracePt t="280458" x="6521450" y="3956050"/>
          <p14:tracePt t="280474" x="6489700" y="3968750"/>
          <p14:tracePt t="280491" x="6483350" y="3994150"/>
          <p14:tracePt t="280508" x="6477000" y="4025900"/>
          <p14:tracePt t="280524" x="6477000" y="4057650"/>
          <p14:tracePt t="280541" x="6489700" y="4070350"/>
          <p14:tracePt t="280557" x="6584950" y="4083050"/>
          <p14:tracePt t="280574" x="6661150" y="4070350"/>
          <p14:tracePt t="280590" x="6794500" y="3956050"/>
          <p14:tracePt t="280607" x="6826250" y="3911600"/>
          <p14:tracePt t="280624" x="6870700" y="3835400"/>
          <p14:tracePt t="280642" x="6877050" y="3797300"/>
          <p14:tracePt t="280658" x="6877050" y="3784600"/>
          <p14:tracePt t="280674" x="6851650" y="3765550"/>
          <p14:tracePt t="280691" x="6819900" y="3765550"/>
          <p14:tracePt t="280707" x="6769100" y="3765550"/>
          <p14:tracePt t="280725" x="6762750" y="3765550"/>
          <p14:tracePt t="280741" x="6756400" y="3765550"/>
          <p14:tracePt t="280758" x="6756400" y="3778250"/>
          <p14:tracePt t="280775" x="6756400" y="3784600"/>
          <p14:tracePt t="280791" x="6756400" y="3790950"/>
          <p14:tracePt t="280863" x="6762750" y="3790950"/>
          <p14:tracePt t="280895" x="6762750" y="3797300"/>
          <p14:tracePt t="281243" x="6762750" y="3803650"/>
          <p14:tracePt t="281255" x="6762750" y="3816350"/>
          <p14:tracePt t="281264" x="6762750" y="3835400"/>
          <p14:tracePt t="281275" x="6769100" y="3867150"/>
          <p14:tracePt t="281290" x="6781800" y="3886200"/>
          <p14:tracePt t="281307" x="6807200" y="3924300"/>
          <p14:tracePt t="281323" x="6819900" y="3937000"/>
          <p14:tracePt t="281340" x="6858000" y="3968750"/>
          <p14:tracePt t="281357" x="6877050" y="3987800"/>
          <p14:tracePt t="281375" x="6902450" y="3994150"/>
          <p14:tracePt t="281392" x="6915150" y="3994150"/>
          <p14:tracePt t="281408" x="6921500" y="3994150"/>
          <p14:tracePt t="281423" x="6927850" y="4000500"/>
          <p14:tracePt t="281457" x="6934200" y="4000500"/>
          <p14:tracePt t="281476" x="6934200" y="4006850"/>
          <p14:tracePt t="281490" x="6934200" y="4013200"/>
          <p14:tracePt t="281508" x="6940550" y="4019550"/>
          <p14:tracePt t="281523" x="6946900" y="4025900"/>
          <p14:tracePt t="281540" x="6953250" y="4038600"/>
          <p14:tracePt t="281556" x="6959600" y="4044950"/>
          <p14:tracePt t="281573" x="6965950" y="4064000"/>
          <p14:tracePt t="281589" x="6965950" y="4070350"/>
          <p14:tracePt t="281606" x="6978650" y="4083050"/>
          <p14:tracePt t="281623" x="6985000" y="4083050"/>
          <p14:tracePt t="281639" x="7010400" y="4089400"/>
          <p14:tracePt t="281657" x="7029450" y="4095750"/>
          <p14:tracePt t="281674" x="7042150" y="4095750"/>
          <p14:tracePt t="281707" x="7048500" y="4095750"/>
          <p14:tracePt t="281730" x="7054850" y="4095750"/>
          <p14:tracePt t="281773" x="7061200" y="4095750"/>
          <p14:tracePt t="282185" x="7061200" y="4102100"/>
          <p14:tracePt t="282197" x="7048500" y="4108450"/>
          <p14:tracePt t="282207" x="7035800" y="4114800"/>
          <p14:tracePt t="282223" x="7010400" y="4121150"/>
          <p14:tracePt t="282240" x="6902450" y="4152900"/>
          <p14:tracePt t="282256" x="6819900" y="4171950"/>
          <p14:tracePt t="282273" x="6686550" y="4197350"/>
          <p14:tracePt t="282290" x="6610350" y="4210050"/>
          <p14:tracePt t="282306" x="6426200" y="4241800"/>
          <p14:tracePt t="282323" x="6273800" y="4267200"/>
          <p14:tracePt t="282339" x="6216650" y="4279900"/>
          <p14:tracePt t="282356" x="6140450" y="4286250"/>
          <p14:tracePt t="282373" x="6108700" y="4286250"/>
          <p14:tracePt t="282390" x="6083300" y="4286250"/>
          <p14:tracePt t="282407" x="6070600" y="4286250"/>
          <p14:tracePt t="282423" x="6064250" y="4286250"/>
          <p14:tracePt t="282449" x="6057900" y="4286250"/>
          <p14:tracePt t="282608" x="6057900" y="4292600"/>
          <p14:tracePt t="282630" x="6057900" y="4298950"/>
          <p14:tracePt t="283053" x="6051550" y="4298950"/>
          <p14:tracePt t="283063" x="6032500" y="4298950"/>
          <p14:tracePt t="283073" x="6013450" y="4298950"/>
          <p14:tracePt t="283088" x="5962650" y="4298950"/>
          <p14:tracePt t="283106" x="5727700" y="4298950"/>
          <p14:tracePt t="283122" x="5600700" y="4298950"/>
          <p14:tracePt t="283140" x="5035550" y="4286250"/>
          <p14:tracePt t="283156" x="4775200" y="4286250"/>
          <p14:tracePt t="283173" x="4089400" y="4311650"/>
          <p14:tracePt t="283189" x="3397250" y="4394200"/>
          <p14:tracePt t="283205" x="3175000" y="4425950"/>
          <p14:tracePt t="283222" x="2584450" y="4502150"/>
          <p14:tracePt t="283239" x="2444750" y="4514850"/>
          <p14:tracePt t="283256" x="2203450" y="4533900"/>
          <p14:tracePt t="283272" x="2114550" y="4546600"/>
          <p14:tracePt t="283289" x="1993900" y="4546600"/>
          <p14:tracePt t="283306" x="1936750" y="4546600"/>
          <p14:tracePt t="283322" x="1917700" y="4546600"/>
          <p14:tracePt t="283340" x="1898650" y="4546600"/>
          <p14:tracePt t="283356" x="1892300" y="4546600"/>
          <p14:tracePt t="283372" x="1885950" y="4546600"/>
          <p14:tracePt t="283389" x="1879600" y="4546600"/>
          <p14:tracePt t="283406" x="1860550" y="4546600"/>
          <p14:tracePt t="283423" x="1828800" y="4546600"/>
          <p14:tracePt t="283440" x="1790700" y="4546600"/>
          <p14:tracePt t="283455" x="1739900" y="4546600"/>
          <p14:tracePt t="283472" x="1720850" y="4546600"/>
          <p14:tracePt t="283489" x="1689100" y="4546600"/>
          <p14:tracePt t="283505" x="1670050" y="4546600"/>
          <p14:tracePt t="283522" x="1651000" y="4540250"/>
          <p14:tracePt t="283538" x="1631950" y="4527550"/>
          <p14:tracePt t="283554" x="1619250" y="4527550"/>
          <p14:tracePt t="283571" x="1606550" y="4527550"/>
          <p14:tracePt t="283588" x="1600200" y="4527550"/>
          <p14:tracePt t="283604" x="1593850" y="4521200"/>
          <p14:tracePt t="283621" x="1587500" y="4521200"/>
          <p14:tracePt t="283760" x="1593850" y="4521200"/>
          <p14:tracePt t="283771" x="1600200" y="4521200"/>
          <p14:tracePt t="283781" x="1606550" y="4521200"/>
          <p14:tracePt t="283792" x="1612900" y="4521200"/>
          <p14:tracePt t="283805" x="1619250" y="4521200"/>
          <p14:tracePt t="283824" x="1631950" y="4521200"/>
          <p14:tracePt t="283837" x="1644650" y="4521200"/>
          <p14:tracePt t="283854" x="1651000" y="4521200"/>
          <p14:tracePt t="283871" x="1676400" y="4527550"/>
          <p14:tracePt t="283888" x="1689100" y="4533900"/>
          <p14:tracePt t="283904" x="1695450" y="4533900"/>
          <p14:tracePt t="283921" x="1708150" y="4533900"/>
          <p14:tracePt t="283937" x="1720850" y="4533900"/>
          <p14:tracePt t="283954" x="1733550" y="4533900"/>
          <p14:tracePt t="283973" x="1739900" y="4533900"/>
          <p14:tracePt t="283989" x="1752600" y="4533900"/>
          <p14:tracePt t="284006" x="1765300" y="4533900"/>
          <p14:tracePt t="284022" x="1778000" y="4533900"/>
          <p14:tracePt t="284039" x="1803400" y="4533900"/>
          <p14:tracePt t="284054" x="1822450" y="4533900"/>
          <p14:tracePt t="284071" x="1866900" y="4533900"/>
          <p14:tracePt t="284088" x="1917700" y="4533900"/>
          <p14:tracePt t="284104" x="2044700" y="4533900"/>
          <p14:tracePt t="284121" x="2171700" y="4533900"/>
          <p14:tracePt t="284138" x="2260600" y="4533900"/>
          <p14:tracePt t="284155" x="2451100" y="4533900"/>
          <p14:tracePt t="284171" x="2540000" y="4533900"/>
          <p14:tracePt t="284188" x="2768600" y="4533900"/>
          <p14:tracePt t="284206" x="3009900" y="4559300"/>
          <p14:tracePt t="284222" x="3098800" y="4559300"/>
          <p14:tracePt t="284239" x="3282950" y="4584700"/>
          <p14:tracePt t="284256" x="3371850" y="4603750"/>
          <p14:tracePt t="284271" x="3511550" y="4610100"/>
          <p14:tracePt t="284287" x="3575050" y="4610100"/>
          <p14:tracePt t="284304" x="3644900" y="4610100"/>
          <p14:tracePt t="284321" x="3676650" y="4610100"/>
          <p14:tracePt t="284337" x="3683000" y="4610100"/>
          <p14:tracePt t="284354" x="3695700" y="4610100"/>
          <p14:tracePt t="284387" x="3702050" y="4610100"/>
          <p14:tracePt t="284427" x="3708400" y="4610100"/>
          <p14:tracePt t="284903" x="3714750" y="4610100"/>
          <p14:tracePt t="284915" x="3721100" y="4610100"/>
          <p14:tracePt t="284925" x="3727450" y="4610100"/>
          <p14:tracePt t="284938" x="3733800" y="4603750"/>
          <p14:tracePt t="284954" x="3740150" y="4597400"/>
          <p14:tracePt t="284971" x="3778250" y="4591050"/>
          <p14:tracePt t="284989" x="3829050" y="4565650"/>
          <p14:tracePt t="285004" x="3860800" y="4552950"/>
          <p14:tracePt t="285022" x="3917950" y="4540250"/>
          <p14:tracePt t="285038" x="3937000" y="4533900"/>
          <p14:tracePt t="285054" x="3981450" y="4521200"/>
          <p14:tracePt t="285070" x="4006850" y="4521200"/>
          <p14:tracePt t="285087" x="4051300" y="4514850"/>
          <p14:tracePt t="285104" x="4089400" y="4514850"/>
          <p14:tracePt t="285120" x="4102100" y="4514850"/>
          <p14:tracePt t="285137" x="4133850" y="4514850"/>
          <p14:tracePt t="285153" x="4146550" y="4514850"/>
          <p14:tracePt t="285170" x="4165600" y="4514850"/>
          <p14:tracePt t="285187" x="4178300" y="4514850"/>
          <p14:tracePt t="285203" x="4184650" y="4514850"/>
          <p14:tracePt t="285220" x="4197350" y="4514850"/>
          <p14:tracePt t="285237" x="4203700" y="4514850"/>
          <p14:tracePt t="285254" x="4222750" y="4514850"/>
          <p14:tracePt t="285271" x="4229100" y="4514850"/>
          <p14:tracePt t="285287" x="4248150" y="4514850"/>
          <p14:tracePt t="285303" x="4267200" y="4514850"/>
          <p14:tracePt t="285320" x="4286250" y="4514850"/>
          <p14:tracePt t="285337" x="4311650" y="4521200"/>
          <p14:tracePt t="285353" x="4330700" y="4521200"/>
          <p14:tracePt t="285370" x="4356100" y="4521200"/>
          <p14:tracePt t="285387" x="4368800" y="4521200"/>
          <p14:tracePt t="285403" x="4400550" y="4521200"/>
          <p14:tracePt t="285422" x="4451350" y="4521200"/>
          <p14:tracePt t="285438" x="4470400" y="4521200"/>
          <p14:tracePt t="285454" x="4527550" y="4521200"/>
          <p14:tracePt t="285471" x="4552950" y="4521200"/>
          <p14:tracePt t="285488" x="4610100" y="4521200"/>
          <p14:tracePt t="285504" x="4641850" y="4521200"/>
          <p14:tracePt t="285521" x="4711700" y="4521200"/>
          <p14:tracePt t="285538" x="4781550" y="4514850"/>
          <p14:tracePt t="285554" x="4800600" y="4514850"/>
          <p14:tracePt t="285571" x="4832350" y="4508500"/>
          <p14:tracePt t="285586" x="4838700" y="4508500"/>
          <p14:tracePt t="285603" x="4851400" y="4502150"/>
          <p14:tracePt t="285620" x="4851400" y="4495800"/>
          <p14:tracePt t="285887" x="4857750" y="4495800"/>
          <p14:tracePt t="285899" x="4870450" y="4495800"/>
          <p14:tracePt t="285908" x="4883150" y="4495800"/>
          <p14:tracePt t="285919" x="4902200" y="4495800"/>
          <p14:tracePt t="285936" x="4927600" y="4495800"/>
          <p14:tracePt t="285952" x="4972050" y="4495800"/>
          <p14:tracePt t="285969" x="5022850" y="4495800"/>
          <p14:tracePt t="285986" x="5099050" y="4495800"/>
          <p14:tracePt t="286003" x="5168900" y="4495800"/>
          <p14:tracePt t="286019" x="5200650" y="4495800"/>
          <p14:tracePt t="286037" x="5245100" y="4495800"/>
          <p14:tracePt t="286053" x="5270500" y="4495800"/>
          <p14:tracePt t="286069" x="5308600" y="4489450"/>
          <p14:tracePt t="286086" x="5327650" y="4483100"/>
          <p14:tracePt t="286103" x="5353050" y="4483100"/>
          <p14:tracePt t="286120" x="5378450" y="4483100"/>
          <p14:tracePt t="286136" x="5384800" y="4483100"/>
          <p14:tracePt t="286152" x="5403850" y="4483100"/>
          <p14:tracePt t="286187" x="5416550" y="4483100"/>
          <p14:tracePt t="286204" x="5429250" y="4483100"/>
          <p14:tracePt t="292902" x="5422900" y="4483100"/>
          <p14:tracePt t="292912" x="5410200" y="4489450"/>
          <p14:tracePt t="292922" x="5391150" y="4502150"/>
          <p14:tracePt t="292933" x="5365750" y="4514850"/>
          <p14:tracePt t="292946" x="5334000" y="4533900"/>
          <p14:tracePt t="292963" x="5314950" y="4546600"/>
          <p14:tracePt t="292979" x="5264150" y="4578350"/>
          <p14:tracePt t="292997" x="5226050" y="4603750"/>
          <p14:tracePt t="293013" x="5213350" y="4616450"/>
          <p14:tracePt t="293029" x="5207000" y="4629150"/>
          <p14:tracePt t="293046" x="5200650" y="4635500"/>
          <p14:tracePt t="293063" x="5200650" y="4660900"/>
          <p14:tracePt t="293079" x="5200650" y="4679950"/>
          <p14:tracePt t="293096" x="5213350" y="4724400"/>
          <p14:tracePt t="293113" x="5245100" y="4762500"/>
          <p14:tracePt t="293130" x="5257800" y="4768850"/>
          <p14:tracePt t="293147" x="5276850" y="4787900"/>
          <p14:tracePt t="293163" x="5276850" y="4794250"/>
          <p14:tracePt t="293181" x="5283200" y="4800600"/>
          <p14:tracePt t="293197" x="5289550" y="4806950"/>
          <p14:tracePt t="293230" x="5283200" y="4806950"/>
          <p14:tracePt t="293240" x="5226050" y="4806950"/>
          <p14:tracePt t="293250" x="5086350" y="4806950"/>
          <p14:tracePt t="293263" x="4876800" y="4806950"/>
          <p14:tracePt t="293279" x="4457700" y="4826000"/>
          <p14:tracePt t="293296" x="3702050" y="4876800"/>
          <p14:tracePt t="293312" x="3340100" y="4876800"/>
          <p14:tracePt t="293329" x="2971800" y="4927600"/>
          <p14:tracePt t="293345" x="2768600" y="4946650"/>
          <p14:tracePt t="293363" x="2724150" y="4946650"/>
          <p14:tracePt t="293380" x="2692400" y="4946650"/>
          <p14:tracePt t="293397" x="2686050" y="4946650"/>
          <p14:tracePt t="293453" x="2686050" y="4953000"/>
          <p14:tracePt t="293484" x="2679700" y="4953000"/>
          <p14:tracePt t="293527" x="2673350" y="4959350"/>
          <p14:tracePt t="293537" x="2667000" y="4965700"/>
          <p14:tracePt t="293549" x="2654300" y="4972050"/>
          <p14:tracePt t="293563" x="2641600" y="4978400"/>
          <p14:tracePt t="293579" x="2603500" y="4991100"/>
          <p14:tracePt t="293596" x="2559050" y="4997450"/>
          <p14:tracePt t="293612" x="2476500" y="5016500"/>
          <p14:tracePt t="293629" x="2438400" y="5016500"/>
          <p14:tracePt t="293646" x="2355850" y="5010150"/>
          <p14:tracePt t="293663" x="2286000" y="4978400"/>
          <p14:tracePt t="293679" x="2254250" y="4965700"/>
          <p14:tracePt t="293696" x="2190750" y="4933950"/>
          <p14:tracePt t="293712" x="2171700" y="4927600"/>
          <p14:tracePt t="293729" x="2139950" y="4914900"/>
          <p14:tracePt t="293764" x="2127250" y="4908550"/>
          <p14:tracePt t="293780" x="2120900" y="4902200"/>
          <p14:tracePt t="293812" x="2114550" y="4902200"/>
          <p14:tracePt t="294267" x="2101850" y="4902200"/>
          <p14:tracePt t="294277" x="2089150" y="4902200"/>
          <p14:tracePt t="294288" x="2082800" y="4902200"/>
          <p14:tracePt t="294299" x="2063750" y="4902200"/>
          <p14:tracePt t="294313" x="2051050" y="4908550"/>
          <p14:tracePt t="294329" x="2012950" y="4914900"/>
          <p14:tracePt t="294345" x="1981200" y="4927600"/>
          <p14:tracePt t="294361" x="1911350" y="4965700"/>
          <p14:tracePt t="294378" x="1854200" y="4972050"/>
          <p14:tracePt t="294395" x="1758950" y="5010150"/>
          <p14:tracePt t="294412" x="1727200" y="5022850"/>
          <p14:tracePt t="294429" x="1663700" y="5048250"/>
          <p14:tracePt t="294445" x="1619250" y="5067300"/>
          <p14:tracePt t="294447" x="1587500" y="5080000"/>
          <p14:tracePt t="294461" x="1568450" y="5086350"/>
          <p14:tracePt t="294478" x="1517650" y="5118100"/>
          <p14:tracePt t="294495" x="1498600" y="5130800"/>
          <p14:tracePt t="294511" x="1460500" y="5149850"/>
          <p14:tracePt t="294528" x="1447800" y="5162550"/>
          <p14:tracePt t="294544" x="1422400" y="5200650"/>
          <p14:tracePt t="294563" x="1409700" y="5219700"/>
          <p14:tracePt t="294579" x="1403350" y="5226050"/>
          <p14:tracePt t="294596" x="1403350" y="5238750"/>
          <p14:tracePt t="294612" x="1403350" y="5245100"/>
          <p14:tracePt t="294629" x="1403350" y="5251450"/>
          <p14:tracePt t="294647" x="1403350" y="5257800"/>
          <p14:tracePt t="294663" x="1422400" y="5276850"/>
          <p14:tracePt t="294678" x="1479550" y="5283200"/>
          <p14:tracePt t="294695" x="1511300" y="5295900"/>
          <p14:tracePt t="294713" x="1587500" y="5295900"/>
          <p14:tracePt t="294729" x="1651000" y="5295900"/>
          <p14:tracePt t="294746" x="1778000" y="5289550"/>
          <p14:tracePt t="294762" x="1841500" y="5289550"/>
          <p14:tracePt t="294777" x="1949450" y="5283200"/>
          <p14:tracePt t="294794" x="2076450" y="5283200"/>
          <p14:tracePt t="294811" x="2152650" y="5270500"/>
          <p14:tracePt t="294828" x="2273300" y="5264150"/>
          <p14:tracePt t="294844" x="2336800" y="5264150"/>
          <p14:tracePt t="294861" x="2463800" y="5264150"/>
          <p14:tracePt t="294878" x="2527300" y="5264150"/>
          <p14:tracePt t="294894" x="2654300" y="5264150"/>
          <p14:tracePt t="294911" x="2749550" y="5245100"/>
          <p14:tracePt t="294928" x="2800350" y="5245100"/>
          <p14:tracePt t="294944" x="2863850" y="5245100"/>
          <p14:tracePt t="294961" x="2889250" y="5245100"/>
          <p14:tracePt t="294978" x="2933700" y="5245100"/>
          <p14:tracePt t="294994" x="2946400" y="5245100"/>
          <p14:tracePt t="295011" x="2965450" y="5245100"/>
          <p14:tracePt t="295027" x="2978150" y="5245100"/>
          <p14:tracePt t="295044" x="2984500" y="5245100"/>
          <p14:tracePt t="295061" x="2990850" y="5245100"/>
          <p14:tracePt t="295397" x="3003550" y="5245100"/>
          <p14:tracePt t="295407" x="3016250" y="5245100"/>
          <p14:tracePt t="295418" x="3035300" y="5245100"/>
          <p14:tracePt t="295429" x="3054350" y="5251450"/>
          <p14:tracePt t="295444" x="3067050" y="5251450"/>
          <p14:tracePt t="295460" x="3105150" y="5251450"/>
          <p14:tracePt t="295477" x="3136900" y="5251450"/>
          <p14:tracePt t="295494" x="3175000" y="5251450"/>
          <p14:tracePt t="295510" x="3206750" y="5251450"/>
          <p14:tracePt t="295527" x="3270250" y="5251450"/>
          <p14:tracePt t="295543" x="3302000" y="5251450"/>
          <p14:tracePt t="295560" x="3365500" y="5251450"/>
          <p14:tracePt t="295577" x="3409950" y="5251450"/>
          <p14:tracePt t="295594" x="3429000" y="5251450"/>
          <p14:tracePt t="295610" x="3467100" y="5251450"/>
          <p14:tracePt t="295627" x="3492500" y="5257800"/>
          <p14:tracePt t="295643" x="3530600" y="5257800"/>
          <p14:tracePt t="295661" x="3556000" y="5257800"/>
          <p14:tracePt t="295678" x="3606800" y="5257800"/>
          <p14:tracePt t="295696" x="3638550" y="5257800"/>
          <p14:tracePt t="295712" x="3651250" y="5257800"/>
          <p14:tracePt t="295729" x="3670300" y="5257800"/>
          <p14:tracePt t="295745" x="3676650" y="5257800"/>
          <p14:tracePt t="295760" x="3683000" y="5257800"/>
          <p14:tracePt t="295779" x="3689350" y="5257800"/>
          <p14:tracePt t="297371" x="3695700" y="5257800"/>
          <p14:tracePt t="297380" x="3721100" y="5257800"/>
          <p14:tracePt t="297394" x="3740150" y="5257800"/>
          <p14:tracePt t="297408" x="3765550" y="5257800"/>
          <p14:tracePt t="297425" x="3848100" y="5276850"/>
          <p14:tracePt t="297444" x="3968750" y="5295900"/>
          <p14:tracePt t="297460" x="4032250" y="5302250"/>
          <p14:tracePt t="297476" x="4178300" y="5314950"/>
          <p14:tracePt t="297493" x="4279900" y="5321300"/>
          <p14:tracePt t="297508" x="4432300" y="5340350"/>
          <p14:tracePt t="297525" x="4483100" y="5340350"/>
          <p14:tracePt t="297542" x="4591050" y="5372100"/>
          <p14:tracePt t="297559" x="4711700" y="5391150"/>
          <p14:tracePt t="297575" x="4768850" y="5397500"/>
          <p14:tracePt t="297593" x="4845050" y="5403850"/>
          <p14:tracePt t="297610" x="4876800" y="5416550"/>
          <p14:tracePt t="297625" x="4933950" y="5422900"/>
          <p14:tracePt t="297642" x="4953000" y="5422900"/>
          <p14:tracePt t="297659" x="5010150" y="5422900"/>
          <p14:tracePt t="297676" x="5099050" y="5422900"/>
          <p14:tracePt t="297692" x="5156200" y="5410200"/>
          <p14:tracePt t="297709" x="5251450" y="5384800"/>
          <p14:tracePt t="297726" x="5308600" y="5365750"/>
          <p14:tracePt t="297742" x="5403850" y="5327650"/>
          <p14:tracePt t="297758" x="5461000" y="5321300"/>
          <p14:tracePt t="297775" x="5568950" y="5302250"/>
          <p14:tracePt t="297792" x="5632450" y="5302250"/>
          <p14:tracePt t="297809" x="5645150" y="5302250"/>
          <p14:tracePt t="297825" x="5676900" y="5302250"/>
          <p14:tracePt t="297842" x="5683250" y="5302250"/>
          <p14:tracePt t="297858" x="5689600" y="5302250"/>
          <p14:tracePt t="297875" x="5695950" y="5302250"/>
          <p14:tracePt t="297909" x="5702300" y="5302250"/>
          <p14:tracePt t="297993" x="5708650" y="5302250"/>
          <p14:tracePt t="298046" x="5715000" y="5302250"/>
          <p14:tracePt t="298100" x="5721350" y="5302250"/>
          <p14:tracePt t="298152" x="5721350" y="5308600"/>
          <p14:tracePt t="298290" x="5727700" y="5308600"/>
          <p14:tracePt t="298300" x="5734050" y="5308600"/>
          <p14:tracePt t="298311" x="5740400" y="5308600"/>
          <p14:tracePt t="298325" x="5746750" y="5308600"/>
          <p14:tracePt t="298342" x="5784850" y="5308600"/>
          <p14:tracePt t="298358" x="5791200" y="5308600"/>
          <p14:tracePt t="298375" x="5829300" y="5308600"/>
          <p14:tracePt t="298391" x="5848350" y="5302250"/>
          <p14:tracePt t="298408" x="5899150" y="5295900"/>
          <p14:tracePt t="298425" x="5918200" y="5295900"/>
          <p14:tracePt t="298441" x="5943600" y="5295900"/>
          <p14:tracePt t="298459" x="5969000" y="5295900"/>
          <p14:tracePt t="298481" x="5975350" y="5308600"/>
          <p14:tracePt t="298946" x="5988050" y="5308600"/>
          <p14:tracePt t="298959" x="6000750" y="5314950"/>
          <p14:tracePt t="298967" x="6019800" y="5314950"/>
          <p14:tracePt t="298978" x="6032500" y="5314950"/>
          <p14:tracePt t="298992" x="6057900" y="5314950"/>
          <p14:tracePt t="299008" x="6083300" y="5314950"/>
          <p14:tracePt t="299025" x="6153150" y="5314950"/>
          <p14:tracePt t="299041" x="6197600" y="5314950"/>
          <p14:tracePt t="299057" x="6216650" y="5314950"/>
          <p14:tracePt t="299075" x="6242050" y="5314950"/>
          <p14:tracePt t="299091" x="6248400" y="5314950"/>
          <p14:tracePt t="299107" x="6254750" y="5314950"/>
          <p14:tracePt t="299141" x="6261100" y="5314950"/>
          <p14:tracePt t="299179" x="6267450" y="5314950"/>
          <p14:tracePt t="299359" x="6273800" y="5314950"/>
          <p14:tracePt t="299994" x="6267450" y="5308600"/>
          <p14:tracePt t="300004" x="6254750" y="5302250"/>
          <p14:tracePt t="300015" x="6229350" y="5302250"/>
          <p14:tracePt t="300025" x="6216650" y="5295900"/>
          <p14:tracePt t="300040" x="6197600" y="5295900"/>
          <p14:tracePt t="300057" x="6140450" y="5283200"/>
          <p14:tracePt t="300073" x="6083300" y="5270500"/>
          <p14:tracePt t="300090" x="5975350" y="5226050"/>
          <p14:tracePt t="300107" x="5905500" y="5207000"/>
          <p14:tracePt t="300123" x="5695950" y="5137150"/>
          <p14:tracePt t="300140" x="5454650" y="5073650"/>
          <p14:tracePt t="300156" x="5346700" y="5048250"/>
          <p14:tracePt t="300173" x="5118100" y="5016500"/>
          <p14:tracePt t="300189" x="5029200" y="5010150"/>
          <p14:tracePt t="300206" x="4883150" y="4978400"/>
          <p14:tracePt t="300223" x="4819650" y="4953000"/>
          <p14:tracePt t="300240" x="4692650" y="4914900"/>
          <p14:tracePt t="300257" x="4521200" y="4864100"/>
          <p14:tracePt t="300273" x="4432300" y="4826000"/>
          <p14:tracePt t="300290" x="4273550" y="4794250"/>
          <p14:tracePt t="300306" x="4197350" y="4775200"/>
          <p14:tracePt t="300323" x="3987800" y="4756150"/>
          <p14:tracePt t="300339" x="3879850" y="4756150"/>
          <p14:tracePt t="300356" x="3683000" y="4743450"/>
          <p14:tracePt t="300373" x="3448050" y="4743450"/>
          <p14:tracePt t="300389" x="3333750" y="4743450"/>
          <p14:tracePt t="300406" x="3143250" y="4743450"/>
          <p14:tracePt t="300422" x="3054350" y="4743450"/>
          <p14:tracePt t="300439" x="2876550" y="4756150"/>
          <p14:tracePt t="300456" x="2813050" y="4756150"/>
          <p14:tracePt t="300458" x="2743200" y="4768850"/>
          <p14:tracePt t="300472" x="2705100" y="4775200"/>
          <p14:tracePt t="300490" x="2641600" y="4787900"/>
          <p14:tracePt t="300507" x="2616200" y="4794250"/>
          <p14:tracePt t="300524" x="2565400" y="4826000"/>
          <p14:tracePt t="300540" x="2540000" y="4838700"/>
          <p14:tracePt t="300557" x="2470150" y="4870450"/>
          <p14:tracePt t="300574" x="2406650" y="4914900"/>
          <p14:tracePt t="300590" x="2374900" y="4927600"/>
          <p14:tracePt t="300606" x="2317750" y="4984750"/>
          <p14:tracePt t="300624" x="2286000" y="4997450"/>
          <p14:tracePt t="300640" x="2241550" y="5035550"/>
          <p14:tracePt t="300658" x="2228850" y="5048250"/>
          <p14:tracePt t="300674" x="2203450" y="5067300"/>
          <p14:tracePt t="300689" x="2197100" y="5073650"/>
          <p14:tracePt t="300705" x="2184400" y="5086350"/>
          <p14:tracePt t="300723" x="2178050" y="5099050"/>
          <p14:tracePt t="301146" x="2171700" y="5105400"/>
          <p14:tracePt t="301157" x="2146300" y="5111750"/>
          <p14:tracePt t="301168" x="2133600" y="5118100"/>
          <p14:tracePt t="301179" x="2114550" y="5124450"/>
          <p14:tracePt t="301190" x="2082800" y="5137150"/>
          <p14:tracePt t="301206" x="2063750" y="5143500"/>
          <p14:tracePt t="301222" x="2000250" y="5162550"/>
          <p14:tracePt t="301239" x="1981200" y="5168900"/>
          <p14:tracePt t="301256" x="1936750" y="5187950"/>
          <p14:tracePt t="301273" x="1911350" y="5200650"/>
          <p14:tracePt t="301290" x="1905000" y="5207000"/>
          <p14:tracePt t="301307" x="1898650" y="5219700"/>
          <p14:tracePt t="301323" x="1892300" y="5219700"/>
          <p14:tracePt t="301339" x="1885950" y="5226050"/>
          <p14:tracePt t="301355" x="1879600" y="5226050"/>
          <p14:tracePt t="301373" x="1866900" y="5245100"/>
          <p14:tracePt t="301390" x="1854200" y="5257800"/>
          <p14:tracePt t="301405" x="1847850" y="5264150"/>
          <p14:tracePt t="301422" x="1835150" y="5283200"/>
          <p14:tracePt t="301455" x="1822450" y="5302250"/>
          <p14:tracePt t="301471" x="1822450" y="5314950"/>
          <p14:tracePt t="301488" x="1822450" y="5346700"/>
          <p14:tracePt t="301505" x="1822450" y="5365750"/>
          <p14:tracePt t="301521" x="1822450" y="5378450"/>
          <p14:tracePt t="301538" x="1841500" y="5391150"/>
          <p14:tracePt t="301555" x="1847850" y="5391150"/>
          <p14:tracePt t="301572" x="1866900" y="5410200"/>
          <p14:tracePt t="301588" x="1873250" y="5410200"/>
          <p14:tracePt t="301605" x="1892300" y="5422900"/>
          <p14:tracePt t="301621" x="1911350" y="5435600"/>
          <p14:tracePt t="301638" x="1917700" y="5435600"/>
          <p14:tracePt t="301655" x="1936750" y="5448300"/>
          <p14:tracePt t="301671" x="1936750" y="5454650"/>
          <p14:tracePt t="301688" x="1955800" y="5461000"/>
          <p14:tracePt t="301705" x="1962150" y="5461000"/>
          <p14:tracePt t="301721" x="1981200" y="5461000"/>
          <p14:tracePt t="301738" x="1987550" y="5461000"/>
          <p14:tracePt t="301755" x="1993900" y="5467350"/>
          <p14:tracePt t="301771" x="2000250" y="5467350"/>
          <p14:tracePt t="301805" x="2006600" y="5467350"/>
          <p14:tracePt t="302796" x="2019300" y="5467350"/>
          <p14:tracePt t="302807" x="2038350" y="5467350"/>
          <p14:tracePt t="302816" x="2057400" y="5467350"/>
          <p14:tracePt t="302828" x="2076450" y="5467350"/>
          <p14:tracePt t="302838" x="2108200" y="5473700"/>
          <p14:tracePt t="302854" x="2139950" y="5473700"/>
          <p14:tracePt t="302870" x="2228850" y="5486400"/>
          <p14:tracePt t="302887" x="2292350" y="5492750"/>
          <p14:tracePt t="302903" x="2400300" y="5505450"/>
          <p14:tracePt t="302920" x="2438400" y="5518150"/>
          <p14:tracePt t="302937" x="2533650" y="5537200"/>
          <p14:tracePt t="302954" x="2635250" y="5562600"/>
          <p14:tracePt t="302970" x="2686050" y="5581650"/>
          <p14:tracePt t="302987" x="2781300" y="5607050"/>
          <p14:tracePt t="303003" x="2813050" y="5626100"/>
          <p14:tracePt t="303020" x="2870200" y="5632450"/>
          <p14:tracePt t="303037" x="2901950" y="5638800"/>
          <p14:tracePt t="303053" x="2971800" y="5645150"/>
          <p14:tracePt t="303070" x="3022600" y="5651500"/>
          <p14:tracePt t="303087" x="3041650" y="5670550"/>
          <p14:tracePt t="303103" x="3073400" y="5676900"/>
          <p14:tracePt t="303120" x="3086100" y="5683250"/>
          <p14:tracePt t="303137" x="3105150" y="5689600"/>
          <p14:tracePt t="303153" x="3117850" y="5695950"/>
          <p14:tracePt t="303170" x="3136900" y="5695950"/>
          <p14:tracePt t="303187" x="3162300" y="5695950"/>
          <p14:tracePt t="303203" x="3168650" y="5695950"/>
          <p14:tracePt t="303220" x="3181350" y="5695950"/>
          <p14:tracePt t="303237" x="3194050" y="5695950"/>
          <p14:tracePt t="304011" x="3194050" y="5676900"/>
          <p14:tracePt t="304022" x="3194050" y="5664200"/>
          <p14:tracePt t="304032" x="3194050" y="5657850"/>
          <p14:tracePt t="304043" x="3194050" y="5651500"/>
          <p14:tracePt t="304053" x="3194050" y="5645150"/>
          <p14:tracePt t="304069" x="3194050" y="5632450"/>
          <p14:tracePt t="304086" x="3194050" y="5619750"/>
          <p14:tracePt t="304102" x="3194050" y="5613400"/>
          <p14:tracePt t="304119" x="3225800" y="5594350"/>
          <p14:tracePt t="304136" x="3257550" y="5581650"/>
          <p14:tracePt t="304153" x="3352800" y="5562600"/>
          <p14:tracePt t="304169" x="3390900" y="5556250"/>
          <p14:tracePt t="304186" x="3486150" y="5556250"/>
          <p14:tracePt t="304202" x="3600450" y="5556250"/>
          <p14:tracePt t="304219" x="3657600" y="5568950"/>
          <p14:tracePt t="304236" x="3740150" y="5594350"/>
          <p14:tracePt t="304252" x="3771900" y="5600700"/>
          <p14:tracePt t="304269" x="3803650" y="5619750"/>
          <p14:tracePt t="304287" x="3822700" y="5638800"/>
          <p14:tracePt t="304302" x="3829050" y="5645150"/>
          <p14:tracePt t="304319" x="3841750" y="5651500"/>
          <p14:tracePt t="304336" x="3841750" y="5657850"/>
          <p14:tracePt t="304373" x="3841750" y="5664200"/>
          <p14:tracePt t="304387" x="3848100" y="5664200"/>
          <p14:tracePt t="304414" x="3854450" y="5664200"/>
          <p14:tracePt t="304425" x="3860800" y="5664200"/>
          <p14:tracePt t="304437" x="3867150" y="5664200"/>
          <p14:tracePt t="304454" x="3873500" y="5664200"/>
          <p14:tracePt t="304472" x="3879850" y="5664200"/>
          <p14:tracePt t="304963" x="3886200" y="5664200"/>
          <p14:tracePt t="304974" x="3898900" y="5664200"/>
          <p14:tracePt t="304984" x="3911600" y="5664200"/>
          <p14:tracePt t="304995" x="3930650" y="5657850"/>
          <p14:tracePt t="305006" x="3962400" y="5651500"/>
          <p14:tracePt t="305018" x="3981450" y="5645150"/>
          <p14:tracePt t="305036" x="4019550" y="5645150"/>
          <p14:tracePt t="305052" x="4076700" y="5632450"/>
          <p14:tracePt t="305070" x="4121150" y="5619750"/>
          <p14:tracePt t="305086" x="4146550" y="5619750"/>
          <p14:tracePt t="305102" x="4191000" y="5613400"/>
          <p14:tracePt t="305120" x="4210050" y="5613400"/>
          <p14:tracePt t="305137" x="4241800" y="5613400"/>
          <p14:tracePt t="305154" x="4279900" y="5607050"/>
          <p14:tracePt t="305169" x="4286250" y="5607050"/>
          <p14:tracePt t="305186" x="4311650" y="5607050"/>
          <p14:tracePt t="305202" x="4324350" y="5607050"/>
          <p14:tracePt t="305219" x="4343400" y="5607050"/>
          <p14:tracePt t="305235" x="4349750" y="5607050"/>
          <p14:tracePt t="305251" x="4375150" y="5613400"/>
          <p14:tracePt t="305268" x="4387850" y="5619750"/>
          <p14:tracePt t="305285" x="4406900" y="5626100"/>
          <p14:tracePt t="305302" x="4432300" y="5632450"/>
          <p14:tracePt t="305335" x="4457700" y="5632450"/>
          <p14:tracePt t="305352" x="4470400" y="5632450"/>
          <p14:tracePt t="305368" x="4489450" y="5632450"/>
          <p14:tracePt t="305385" x="4502150" y="5632450"/>
          <p14:tracePt t="305402" x="4508500" y="5632450"/>
          <p14:tracePt t="305421" x="4521200" y="5632450"/>
          <p14:tracePt t="305727" x="4527550" y="5632450"/>
          <p14:tracePt t="305737" x="4540250" y="5632450"/>
          <p14:tracePt t="305747" x="4552950" y="5632450"/>
          <p14:tracePt t="305769" x="4559300" y="5632450"/>
          <p14:tracePt t="305779" x="4572000" y="5632450"/>
          <p14:tracePt t="305790" x="4578350" y="5632450"/>
          <p14:tracePt t="305803" x="4591050" y="5632450"/>
          <p14:tracePt t="305819" x="4603750" y="5632450"/>
          <p14:tracePt t="305835" x="4641850" y="5632450"/>
          <p14:tracePt t="305851" x="4692650" y="5632450"/>
          <p14:tracePt t="305868" x="4718050" y="5632450"/>
          <p14:tracePt t="305885" x="4787900" y="5632450"/>
          <p14:tracePt t="305901" x="4838700" y="5645150"/>
          <p14:tracePt t="305918" x="4984750" y="5664200"/>
          <p14:tracePt t="305934" x="5022850" y="5670550"/>
          <p14:tracePt t="305951" x="5105400" y="5676900"/>
          <p14:tracePt t="305968" x="5181600" y="5676900"/>
          <p14:tracePt t="305984" x="5226050" y="5689600"/>
          <p14:tracePt t="306002" x="5295900" y="5695950"/>
          <p14:tracePt t="306018" x="5321300" y="5702300"/>
          <p14:tracePt t="306035" x="5372100" y="5702300"/>
          <p14:tracePt t="306051" x="5391150" y="5702300"/>
          <p14:tracePt t="306068" x="5416550" y="5708650"/>
          <p14:tracePt t="306084" x="5454650" y="5715000"/>
          <p14:tracePt t="306101" x="5480050" y="5715000"/>
          <p14:tracePt t="306118" x="5549900" y="5721350"/>
          <p14:tracePt t="306135" x="5575300" y="5721350"/>
          <p14:tracePt t="306151" x="5645150" y="5721350"/>
          <p14:tracePt t="306167" x="5670550" y="5721350"/>
          <p14:tracePt t="306184" x="5721350" y="5721350"/>
          <p14:tracePt t="306202" x="5797550" y="5721350"/>
          <p14:tracePt t="306218" x="5835650" y="5721350"/>
          <p14:tracePt t="306235" x="5930900" y="5721350"/>
          <p14:tracePt t="306251" x="5956300" y="5721350"/>
          <p14:tracePt t="306268" x="6000750" y="5715000"/>
          <p14:tracePt t="306285" x="6013450" y="5708650"/>
          <p14:tracePt t="306301" x="6032500" y="5708650"/>
          <p14:tracePt t="306318" x="6038850" y="5702300"/>
          <p14:tracePt t="306334" x="6045200" y="5702300"/>
          <p14:tracePt t="306351" x="6051550" y="5702300"/>
          <p14:tracePt t="306384" x="6057900" y="5702300"/>
          <p14:tracePt t="306401" x="6064250" y="5702300"/>
          <p14:tracePt t="306417" x="6070600" y="5702300"/>
          <p14:tracePt t="306434" x="6096000" y="5695950"/>
          <p14:tracePt t="306451" x="6108700" y="5689600"/>
          <p14:tracePt t="306467" x="6140450" y="5683250"/>
          <p14:tracePt t="306483" x="6153150" y="5676900"/>
          <p14:tracePt t="306500" x="6191250" y="5676900"/>
          <p14:tracePt t="306517" x="6203950" y="5670550"/>
          <p14:tracePt t="306533" x="6229350" y="5657850"/>
          <p14:tracePt t="306550" x="6254750" y="5651500"/>
          <p14:tracePt t="306567" x="6267450" y="5651500"/>
          <p14:tracePt t="306584" x="6280150" y="5645150"/>
          <p14:tracePt t="306601" x="6286500" y="5645150"/>
          <p14:tracePt t="309206" x="6286500" y="5626100"/>
          <p14:tracePt t="309217" x="6286500" y="5607050"/>
          <p14:tracePt t="309227" x="6261100" y="5581650"/>
          <p14:tracePt t="309238" x="6191250" y="5524500"/>
          <p14:tracePt t="309249" x="6051550" y="5441950"/>
          <p14:tracePt t="309264" x="5930900" y="5391150"/>
          <p14:tracePt t="309281" x="5651500" y="5295900"/>
          <p14:tracePt t="309298" x="5441950" y="5245100"/>
          <p14:tracePt t="309314" x="5187950" y="5213350"/>
          <p14:tracePt t="309331" x="5022850" y="5162550"/>
          <p14:tracePt t="309348" x="4699000" y="5105400"/>
          <p14:tracePt t="309365" x="4552950" y="5080000"/>
          <p14:tracePt t="309381" x="4235450" y="5035550"/>
          <p14:tracePt t="309398" x="3917950" y="5010150"/>
          <p14:tracePt t="309415" x="3752850" y="5035550"/>
          <p14:tracePt t="309431" x="3384550" y="5092700"/>
          <p14:tracePt t="309448" x="3270250" y="5124450"/>
          <p14:tracePt t="309450" x="3149600" y="5156200"/>
          <p14:tracePt t="309464" x="3048000" y="5162550"/>
          <p14:tracePt t="309482" x="2946400" y="5187950"/>
          <p14:tracePt t="309498" x="2787650" y="5226050"/>
          <p14:tracePt t="309516" x="2679700" y="5251450"/>
          <p14:tracePt t="309532" x="2654300" y="5257800"/>
          <p14:tracePt t="309548" x="2603500" y="5264150"/>
          <p14:tracePt t="309565" x="2571750" y="5270500"/>
          <p14:tracePt t="309582" x="2501900" y="5289550"/>
          <p14:tracePt t="309599" x="2406650" y="5314950"/>
          <p14:tracePt t="309616" x="2368550" y="5314950"/>
          <p14:tracePt t="309632" x="2292350" y="5340350"/>
          <p14:tracePt t="309648" x="2254250" y="5346700"/>
          <p14:tracePt t="309664" x="2152650" y="5403850"/>
          <p14:tracePt t="309683" x="2108200" y="5441950"/>
          <p14:tracePt t="309699" x="2000250" y="5511800"/>
          <p14:tracePt t="309715" x="1898650" y="5581650"/>
          <p14:tracePt t="309732" x="1854200" y="5607050"/>
          <p14:tracePt t="309749" x="1803400" y="5651500"/>
          <p14:tracePt t="309765" x="1771650" y="5676900"/>
          <p14:tracePt t="309781" x="1733550" y="5715000"/>
          <p14:tracePt t="309797" x="1727200" y="5734050"/>
          <p14:tracePt t="309814" x="1714500" y="5746750"/>
          <p14:tracePt t="309831" x="1701800" y="5753100"/>
          <p14:tracePt t="309865" x="1701800" y="5765800"/>
          <p14:tracePt t="309882" x="1695450" y="5772150"/>
          <p14:tracePt t="309899" x="1689100" y="5791200"/>
          <p14:tracePt t="309915" x="1682750" y="5803900"/>
          <p14:tracePt t="309932" x="1670050" y="5822950"/>
          <p14:tracePt t="309949" x="1663700" y="5822950"/>
          <p14:tracePt t="309965" x="1663700" y="5829300"/>
          <p14:tracePt t="310012" x="1663700" y="5835650"/>
          <p14:tracePt t="310044" x="1663700" y="5842000"/>
          <p14:tracePt t="310974" x="1663700" y="5848350"/>
          <p14:tracePt t="310995" x="1670050" y="5848350"/>
          <p14:tracePt t="311007" x="1689100" y="5854700"/>
          <p14:tracePt t="311017" x="1720850" y="5861050"/>
          <p14:tracePt t="311030" x="1758950" y="5867400"/>
          <p14:tracePt t="311048" x="1816100" y="5880100"/>
          <p14:tracePt t="311063" x="1943100" y="5880100"/>
          <p14:tracePt t="311080" x="2184400" y="5861050"/>
          <p14:tracePt t="311096" x="2311400" y="5854700"/>
          <p14:tracePt t="311113" x="2654300" y="5791200"/>
          <p14:tracePt t="311130" x="2832100" y="5753100"/>
          <p14:tracePt t="311148" x="3022600" y="5715000"/>
          <p14:tracePt t="311165" x="3086100" y="5708650"/>
          <p14:tracePt t="311179" x="3098800" y="5702300"/>
          <p14:tracePt t="311196" x="3111500" y="5702300"/>
          <p14:tracePt t="311238" x="3105150" y="5702300"/>
          <p14:tracePt t="311249" x="3054350" y="5702300"/>
          <p14:tracePt t="311264" x="2978150" y="5702300"/>
          <p14:tracePt t="311280" x="2863850" y="5702300"/>
          <p14:tracePt t="311296" x="2800350" y="5702300"/>
          <p14:tracePt t="311313" x="2686050" y="5702300"/>
          <p14:tracePt t="311329" x="2641600" y="5702300"/>
          <p14:tracePt t="311346" x="2616200" y="5702300"/>
          <p14:tracePt t="311363" x="2609850" y="5702300"/>
          <p14:tracePt t="311379" x="2603500" y="5702300"/>
          <p14:tracePt t="311428" x="2616200" y="5715000"/>
          <p14:tracePt t="311438" x="2660650" y="5734050"/>
          <p14:tracePt t="311450" x="2736850" y="5765800"/>
          <p14:tracePt t="311463" x="2825750" y="5784850"/>
          <p14:tracePt t="311482" x="2959100" y="5816600"/>
          <p14:tracePt t="311497" x="2990850" y="5822950"/>
          <p14:tracePt t="311512" x="3009900" y="5822950"/>
          <p14:tracePt t="311529" x="3016250" y="5822950"/>
          <p14:tracePt t="311562" x="3009900" y="5822950"/>
          <p14:tracePt t="311579" x="2914650" y="5791200"/>
          <p14:tracePt t="311596" x="2844800" y="5772150"/>
          <p14:tracePt t="311612" x="2736850" y="5746750"/>
          <p14:tracePt t="311629" x="2705100" y="5740400"/>
          <p14:tracePt t="311646" x="2698750" y="5740400"/>
          <p14:tracePt t="311682" x="2698750" y="5753100"/>
          <p14:tracePt t="311696" x="2705100" y="5759450"/>
          <p14:tracePt t="311713" x="2736850" y="5772150"/>
          <p14:tracePt t="311729" x="2832100" y="5797550"/>
          <p14:tracePt t="311746" x="2927350" y="5816600"/>
          <p14:tracePt t="311762" x="2978150" y="5822950"/>
          <p14:tracePt t="311779" x="3060700" y="5835650"/>
          <p14:tracePt t="311796" x="3105150" y="5848350"/>
          <p14:tracePt t="311814" x="3200400" y="5867400"/>
          <p14:tracePt t="311831" x="3251200" y="5886450"/>
          <p14:tracePt t="311846" x="3270250" y="5892800"/>
          <p14:tracePt t="311863" x="3295650" y="5892800"/>
          <p14:tracePt t="311879" x="3302000" y="5892800"/>
          <p14:tracePt t="311896" x="3308350" y="5892800"/>
          <p14:tracePt t="311913" x="3314700" y="5892800"/>
          <p14:tracePt t="311949" x="3321050" y="5892800"/>
          <p14:tracePt t="316246" x="3295650" y="5892800"/>
          <p14:tracePt t="316257" x="3257550" y="5899150"/>
          <p14:tracePt t="316268" x="3219450" y="5899150"/>
          <p14:tracePt t="316279" x="3168650" y="5899150"/>
          <p14:tracePt t="316291" x="3130550" y="5899150"/>
          <p14:tracePt t="316308" x="3041650" y="5899150"/>
          <p14:tracePt t="316325" x="2838450" y="5899150"/>
          <p14:tracePt t="316342" x="2622550" y="5899150"/>
          <p14:tracePt t="316358" x="2508250" y="5899150"/>
          <p14:tracePt t="316375" x="2235200" y="5930900"/>
          <p14:tracePt t="316391" x="2133600" y="5943600"/>
          <p14:tracePt t="316408" x="1936750" y="5981700"/>
          <p14:tracePt t="316425" x="1835150" y="6007100"/>
          <p14:tracePt t="316441" x="1727200" y="6019800"/>
          <p14:tracePt t="316458" x="1644650" y="6038850"/>
          <p14:tracePt t="316475" x="1625600" y="6038850"/>
          <p14:tracePt t="316492" x="1593850" y="6045200"/>
          <p14:tracePt t="316508" x="1593850" y="6051550"/>
          <p14:tracePt t="316525" x="1574800" y="6057900"/>
          <p14:tracePt t="316541" x="1568450" y="6057900"/>
          <p14:tracePt t="316559" x="1543050" y="6070600"/>
          <p14:tracePt t="316575" x="1492250" y="6089650"/>
          <p14:tracePt t="316591" x="1466850" y="6096000"/>
          <p14:tracePt t="316608" x="1409700" y="6127750"/>
          <p14:tracePt t="316624" x="1377950" y="6153150"/>
          <p14:tracePt t="316641" x="1333500" y="6178550"/>
          <p14:tracePt t="316658" x="1320800" y="6184900"/>
          <p14:tracePt t="316674" x="1295400" y="6210300"/>
          <p14:tracePt t="316691" x="1276350" y="6223000"/>
          <p14:tracePt t="316708" x="1263650" y="6229350"/>
          <p14:tracePt t="316725" x="1257300" y="6229350"/>
          <p14:tracePt t="316743" x="1257300" y="6235700"/>
          <p14:tracePt t="316774" x="1250950" y="6235700"/>
          <p14:tracePt t="316791" x="1244600" y="6235700"/>
          <p14:tracePt t="316808" x="1231900" y="6248400"/>
          <p14:tracePt t="316824" x="1225550" y="6261100"/>
          <p14:tracePt t="316841" x="1219200" y="6273800"/>
          <p14:tracePt t="316858" x="1212850" y="6286500"/>
          <p14:tracePt t="316874" x="1200150" y="6286500"/>
          <p14:tracePt t="316891" x="1200150" y="6292850"/>
          <p14:tracePt t="316908" x="1193800" y="6299200"/>
          <p14:tracePt t="316924" x="1187450" y="6299200"/>
          <p14:tracePt t="316958" x="1187450" y="6305550"/>
          <p14:tracePt t="316978" x="1181100" y="6305550"/>
          <p14:tracePt t="317264" x="1187450" y="6305550"/>
          <p14:tracePt t="317274" x="1200150" y="6305550"/>
          <p14:tracePt t="317284" x="1206500" y="6305550"/>
          <p14:tracePt t="317295" x="1225550" y="6305550"/>
          <p14:tracePt t="317308" x="1231900" y="6305550"/>
          <p14:tracePt t="317324" x="1257300" y="6305550"/>
          <p14:tracePt t="317341" x="1295400" y="6305550"/>
          <p14:tracePt t="317358" x="1339850" y="6305550"/>
          <p14:tracePt t="317374" x="1365250" y="6305550"/>
          <p14:tracePt t="317391" x="1390650" y="6305550"/>
          <p14:tracePt t="317407" x="1409700" y="6305550"/>
          <p14:tracePt t="317424" x="1447800" y="6305550"/>
          <p14:tracePt t="317441" x="1479550" y="6305550"/>
          <p14:tracePt t="317457" x="1536700" y="6305550"/>
          <p14:tracePt t="317474" x="1600200" y="6305550"/>
          <p14:tracePt t="317490" x="1631950" y="6305550"/>
          <p14:tracePt t="317507" x="1689100" y="6305550"/>
          <p14:tracePt t="317524" x="1727200" y="6305550"/>
          <p14:tracePt t="317541" x="1778000" y="6305550"/>
          <p14:tracePt t="317558" x="1803400" y="6305550"/>
          <p14:tracePt t="317574" x="1841500" y="6305550"/>
          <p14:tracePt t="317591" x="1879600" y="6305550"/>
          <p14:tracePt t="317607" x="1898650" y="6305550"/>
          <p14:tracePt t="317624" x="1930400" y="6305550"/>
          <p14:tracePt t="317640" x="1955800" y="6305550"/>
          <p14:tracePt t="317658" x="2012950" y="6305550"/>
          <p14:tracePt t="317676" x="2095500" y="6305550"/>
          <p14:tracePt t="317691" x="2120900" y="6305550"/>
          <p14:tracePt t="317708" x="2178050" y="6305550"/>
          <p14:tracePt t="317725" x="2216150" y="6292850"/>
          <p14:tracePt t="317742" x="2273300" y="6292850"/>
          <p14:tracePt t="317757" x="2305050" y="6292850"/>
          <p14:tracePt t="317774" x="2362200" y="6292850"/>
          <p14:tracePt t="317791" x="2393950" y="6292850"/>
          <p14:tracePt t="317807" x="2406650" y="6292850"/>
          <p14:tracePt t="317824" x="2419350" y="6292850"/>
          <p14:tracePt t="318352" x="2425700" y="6292850"/>
          <p14:tracePt t="318362" x="2432050" y="6292850"/>
          <p14:tracePt t="318374" x="2444750" y="6292850"/>
          <p14:tracePt t="318391" x="2457450" y="6299200"/>
          <p14:tracePt t="318407" x="2508250" y="6305550"/>
          <p14:tracePt t="318423" x="2533650" y="6305550"/>
          <p14:tracePt t="318440" x="2590800" y="6318250"/>
          <p14:tracePt t="318457" x="2628900" y="6318250"/>
          <p14:tracePt t="318460" x="2686050" y="6318250"/>
          <p14:tracePt t="318473" x="2736850" y="6318250"/>
          <p14:tracePt t="318491" x="2863850" y="6318250"/>
          <p14:tracePt t="318507" x="2914650" y="6318250"/>
          <p14:tracePt t="318524" x="3028950" y="6311900"/>
          <p14:tracePt t="318540" x="3098800" y="6311900"/>
          <p14:tracePt t="318557" x="3200400" y="6305550"/>
          <p14:tracePt t="318574" x="3289300" y="6305550"/>
          <p14:tracePt t="318592" x="3321050" y="6305550"/>
          <p14:tracePt t="318609" x="3371850" y="6305550"/>
          <p14:tracePt t="318623" x="3397250" y="6305550"/>
          <p14:tracePt t="318640" x="3448050" y="6311900"/>
          <p14:tracePt t="318656" x="3473450" y="6311900"/>
          <p14:tracePt t="318673" x="3517900" y="6311900"/>
          <p14:tracePt t="318690" x="3549650" y="6311900"/>
          <p14:tracePt t="318706" x="3562350" y="6311900"/>
          <p14:tracePt t="318723" x="3575050" y="6311900"/>
          <p14:tracePt t="319167" x="3581400" y="6311900"/>
          <p14:tracePt t="319177" x="3594100" y="6311900"/>
          <p14:tracePt t="319187" x="3613150" y="6311900"/>
          <p14:tracePt t="319198" x="3663950" y="6311900"/>
          <p14:tracePt t="319209" x="3740150" y="6311900"/>
          <p14:tracePt t="319222" x="3816350" y="6305550"/>
          <p14:tracePt t="319240" x="4019550" y="6299200"/>
          <p14:tracePt t="319256" x="4178300" y="6286500"/>
          <p14:tracePt t="319273" x="4419600" y="6273800"/>
          <p14:tracePt t="319290" x="4559300" y="6267450"/>
          <p14:tracePt t="319307" x="4838700" y="6267450"/>
          <p14:tracePt t="319323" x="4927600" y="6267450"/>
          <p14:tracePt t="319339" x="5054600" y="6267450"/>
          <p14:tracePt t="319357" x="5130800" y="6267450"/>
          <p14:tracePt t="319373" x="5238750" y="6267450"/>
          <p14:tracePt t="319390" x="5295900" y="6267450"/>
          <p14:tracePt t="319405" x="5314950" y="6267450"/>
          <p14:tracePt t="319422" x="5346700" y="6267450"/>
          <p14:tracePt t="319439" x="5353050" y="6273800"/>
          <p14:tracePt t="319455" x="5372100" y="6273800"/>
          <p14:tracePt t="319472" x="5378450" y="6273800"/>
          <p14:tracePt t="319489" x="5384800" y="6273800"/>
          <p14:tracePt t="319515" x="5391150" y="6273800"/>
          <p14:tracePt t="321842" x="5397500" y="6273800"/>
          <p14:tracePt t="321853" x="5403850" y="6280150"/>
          <p14:tracePt t="321863" x="5416550" y="6280150"/>
          <p14:tracePt t="321874" x="5429250" y="6286500"/>
          <p14:tracePt t="321886" x="5435600" y="6286500"/>
          <p14:tracePt t="321903" x="5448300" y="6286500"/>
          <p14:tracePt t="321920" x="5467350" y="6286500"/>
          <p14:tracePt t="321937" x="5480050" y="6286500"/>
          <p14:tracePt t="321953" x="5518150" y="6286500"/>
          <p14:tracePt t="321970" x="5556250" y="6280150"/>
          <p14:tracePt t="321986" x="5575300" y="6267450"/>
          <p14:tracePt t="322003" x="5619750" y="6235700"/>
          <p14:tracePt t="322020" x="5632450" y="6223000"/>
          <p14:tracePt t="322036" x="5651500" y="6203950"/>
          <p14:tracePt t="322053" x="5670550" y="6191250"/>
          <p14:tracePt t="322070" x="5695950" y="6159500"/>
          <p14:tracePt t="322086" x="5708650" y="6146800"/>
          <p14:tracePt t="322103" x="5721350" y="6127750"/>
          <p14:tracePt t="322120" x="5746750" y="6096000"/>
          <p14:tracePt t="322136" x="5759450" y="6076950"/>
          <p14:tracePt t="322153" x="5810250" y="6013450"/>
          <p14:tracePt t="322170" x="5873750" y="5949950"/>
          <p14:tracePt t="322187" x="5911850" y="5918200"/>
          <p14:tracePt t="322204" x="5969000" y="5861050"/>
          <p14:tracePt t="322220" x="5988050" y="5842000"/>
          <p14:tracePt t="322237" x="6070600" y="5765800"/>
          <p14:tracePt t="322253" x="6102350" y="5734050"/>
          <p14:tracePt t="322270" x="6159500" y="5676900"/>
          <p14:tracePt t="322287" x="6235700" y="5588000"/>
          <p14:tracePt t="322304" x="6280150" y="5537200"/>
          <p14:tracePt t="322321" x="6356350" y="5435600"/>
          <p14:tracePt t="322337" x="6381750" y="5403850"/>
          <p14:tracePt t="322353" x="6419850" y="5353050"/>
          <p14:tracePt t="322372" x="6438900" y="5334000"/>
          <p14:tracePt t="322388" x="6477000" y="5302250"/>
          <p14:tracePt t="322404" x="6515100" y="5264150"/>
          <p14:tracePt t="322421" x="6540500" y="5251450"/>
          <p14:tracePt t="322438" x="6591300" y="5213350"/>
          <p14:tracePt t="322455" x="6610350" y="5200650"/>
          <p14:tracePt t="322457" x="6642100" y="5181600"/>
          <p14:tracePt t="322469" x="6667500" y="5168900"/>
          <p14:tracePt t="322486" x="6680200" y="5162550"/>
          <p14:tracePt t="322503" x="6705600" y="5143500"/>
          <p14:tracePt t="322519" x="6731000" y="5118100"/>
          <p14:tracePt t="322536" x="6737350" y="5111750"/>
          <p14:tracePt t="322553" x="6750050" y="5086350"/>
          <p14:tracePt t="322569" x="6756400" y="5080000"/>
          <p14:tracePt t="322586" x="6769100" y="5060950"/>
          <p14:tracePt t="322679" x="6775450" y="5054600"/>
          <p14:tracePt t="322689" x="6775450" y="5048250"/>
          <p14:tracePt t="322796" x="6775450" y="5041900"/>
          <p14:tracePt t="322807" x="6775450" y="5035550"/>
          <p14:tracePt t="322817" x="6775450" y="5029200"/>
          <p14:tracePt t="322860" x="6775450" y="5022850"/>
          <p14:tracePt t="322953" x="6775450" y="5016500"/>
          <p14:tracePt t="323356" x="6781800" y="5010150"/>
          <p14:tracePt t="323377" x="6788150" y="5010150"/>
          <p14:tracePt t="323389" x="6794500" y="5003800"/>
          <p14:tracePt t="323399" x="6794500" y="4997450"/>
          <p14:tracePt t="323410" x="6800850" y="4997450"/>
          <p14:tracePt t="323419" x="6800850" y="4991100"/>
          <p14:tracePt t="323435" x="6807200" y="4978400"/>
          <p14:tracePt t="323452" x="6807200" y="4965700"/>
          <p14:tracePt t="323469" x="6807200" y="4959350"/>
          <p14:tracePt t="323485" x="6807200" y="4933950"/>
          <p14:tracePt t="323502" x="6807200" y="4921250"/>
          <p14:tracePt t="323519" x="6807200" y="4908550"/>
          <p14:tracePt t="323536" x="6800850" y="4902200"/>
          <p14:tracePt t="323568" x="6781800" y="4902200"/>
          <p14:tracePt t="323585" x="6775450" y="4902200"/>
          <p14:tracePt t="323618" x="6769100" y="4902200"/>
          <p14:tracePt t="323635" x="6762750" y="4927600"/>
          <p14:tracePt t="323651" x="6762750" y="4946650"/>
          <p14:tracePt t="323668" x="6762750" y="4953000"/>
          <p14:tracePt t="323685" x="6788150" y="4953000"/>
          <p14:tracePt t="323702" x="6813550" y="4953000"/>
          <p14:tracePt t="323718" x="6864350" y="4940300"/>
          <p14:tracePt t="323735" x="6902450" y="4908550"/>
          <p14:tracePt t="323751" x="6934200" y="4819650"/>
          <p14:tracePt t="323768" x="6940550" y="4775200"/>
          <p14:tracePt t="323785" x="6934200" y="4756150"/>
          <p14:tracePt t="323801" x="6858000" y="4724400"/>
          <p14:tracePt t="323818" x="6819900" y="4724400"/>
          <p14:tracePt t="323835" x="6781800" y="4718050"/>
          <p14:tracePt t="323852" x="6775450" y="4718050"/>
          <p14:tracePt t="326156" x="6769100" y="4705350"/>
          <p14:tracePt t="326168" x="6762750" y="4686300"/>
          <p14:tracePt t="326176" x="6756400" y="4667250"/>
          <p14:tracePt t="326187" x="6756400" y="4648200"/>
          <p14:tracePt t="326199" x="6743700" y="4597400"/>
          <p14:tracePt t="326216" x="6743700" y="4559300"/>
          <p14:tracePt t="326233" x="6762750" y="4438650"/>
          <p14:tracePt t="326250" x="6819900" y="4305300"/>
          <p14:tracePt t="326266" x="6838950" y="4248150"/>
          <p14:tracePt t="326283" x="6877050" y="4184650"/>
          <p14:tracePt t="326300" x="6896100" y="4159250"/>
          <p14:tracePt t="326316" x="6940550" y="4140200"/>
          <p14:tracePt t="326333" x="6972300" y="4133850"/>
          <p14:tracePt t="326350" x="7080250" y="4152900"/>
          <p14:tracePt t="326367" x="7156450" y="4216400"/>
          <p14:tracePt t="326383" x="7200900" y="4241800"/>
          <p14:tracePt t="326400" x="7245350" y="4279900"/>
          <p14:tracePt t="326416" x="7277100" y="4292600"/>
          <p14:tracePt t="326433" x="7327900" y="4324350"/>
          <p14:tracePt t="326449" x="7366000" y="4324350"/>
          <p14:tracePt t="326466" x="7461250" y="4311650"/>
          <p14:tracePt t="326482" x="7550150" y="4235450"/>
          <p14:tracePt t="326499" x="7588250" y="4203700"/>
          <p14:tracePt t="326516" x="7658100" y="4114800"/>
          <p14:tracePt t="326532" x="7689850" y="4057650"/>
          <p14:tracePt t="326549" x="7708900" y="4006850"/>
          <p14:tracePt t="326565" x="7721600" y="3981450"/>
          <p14:tracePt t="326582" x="7727950" y="3956050"/>
          <p14:tracePt t="326599" x="7727950" y="3943350"/>
          <p14:tracePt t="326615" x="7727950" y="3930650"/>
          <p14:tracePt t="326632" x="7727950" y="3924300"/>
          <p14:tracePt t="327107" x="7721600" y="3930650"/>
          <p14:tracePt t="327118" x="7708900" y="3930650"/>
          <p14:tracePt t="327128" x="7702550" y="3937000"/>
          <p14:tracePt t="327139" x="7689850" y="3949700"/>
          <p14:tracePt t="327149" x="7683500" y="3956050"/>
          <p14:tracePt t="327165" x="7683500" y="3962400"/>
          <p14:tracePt t="327182" x="7677150" y="3968750"/>
          <p14:tracePt t="327508" x="7670800" y="3968750"/>
          <p14:tracePt t="327530" x="7664450" y="3968750"/>
          <p14:tracePt t="327572" x="7658100" y="3968750"/>
          <p14:tracePt t="327902" x="7651750" y="3968750"/>
          <p14:tracePt t="327965" x="7645400" y="3968750"/>
          <p14:tracePt t="328124" x="7639050" y="3968750"/>
          <p14:tracePt t="328133" x="7620000" y="3968750"/>
          <p14:tracePt t="328143" x="7581900" y="3968750"/>
          <p14:tracePt t="328154" x="7499350" y="3956050"/>
          <p14:tracePt t="328165" x="7372350" y="3924300"/>
          <p14:tracePt t="328181" x="7054850" y="3822700"/>
          <p14:tracePt t="328198" x="6356350" y="3632200"/>
          <p14:tracePt t="328214" x="5994400" y="3530600"/>
          <p14:tracePt t="328231" x="5321300" y="3308350"/>
          <p14:tracePt t="328248" x="4997450" y="3175000"/>
          <p14:tracePt t="328264" x="4432300" y="2933700"/>
          <p14:tracePt t="328281" x="4000500" y="2743200"/>
          <p14:tracePt t="328298" x="3752850" y="2635250"/>
          <p14:tracePt t="328314" x="3333750" y="2508250"/>
          <p14:tracePt t="328331" x="3130550" y="2451100"/>
          <p14:tracePt t="328348" x="2857500" y="2400300"/>
          <p14:tracePt t="328364" x="2749550" y="2387600"/>
          <p14:tracePt t="328381" x="2603500" y="2336800"/>
          <p14:tracePt t="328398" x="2546350" y="2324100"/>
          <p14:tracePt t="328414" x="2520950" y="2324100"/>
          <p14:tracePt t="328431" x="2470150" y="2324100"/>
          <p14:tracePt t="328448" x="2438400" y="2324100"/>
          <p14:tracePt t="328464" x="2387600" y="2355850"/>
          <p14:tracePt t="328480" x="2355850" y="2368550"/>
          <p14:tracePt t="328498" x="2330450" y="2381250"/>
          <p14:tracePt t="328514" x="2317750" y="2387600"/>
          <p14:tracePt t="328531" x="2311400" y="2387600"/>
          <p14:tracePt t="328548" x="2305050" y="2387600"/>
          <p14:tracePt t="328581" x="2305050" y="2393950"/>
          <p14:tracePt t="328597" x="2298700" y="2393950"/>
          <p14:tracePt t="328614" x="2279650" y="2400300"/>
          <p14:tracePt t="328631" x="2254250" y="2406650"/>
          <p14:tracePt t="328647" x="2235200" y="2413000"/>
          <p14:tracePt t="328664" x="2209800" y="2419350"/>
          <p14:tracePt t="328681" x="2197100" y="2425700"/>
          <p14:tracePt t="328697" x="2178050" y="2457450"/>
          <p14:tracePt t="328714" x="2159000" y="2470150"/>
          <p14:tracePt t="328731" x="2139950" y="2527300"/>
          <p14:tracePt t="328749" x="2120900" y="2603500"/>
          <p14:tracePt t="328765" x="2120900" y="2622550"/>
          <p14:tracePt t="328782" x="2120900" y="2647950"/>
          <p14:tracePt t="328813" x="2120900" y="2660650"/>
          <p14:tracePt t="328852" x="2120900" y="2667000"/>
          <p14:tracePt t="329151" x="2120900" y="2673350"/>
          <p14:tracePt t="330514" x="2120900" y="2667000"/>
          <p14:tracePt t="330525" x="2127250" y="2660650"/>
          <p14:tracePt t="330535" x="2133600" y="2647950"/>
          <p14:tracePt t="330546" x="2139950" y="2628900"/>
          <p14:tracePt t="330562" x="2159000" y="2609850"/>
          <p14:tracePt t="330579" x="2190750" y="2571750"/>
          <p14:tracePt t="330596" x="2235200" y="2540000"/>
          <p14:tracePt t="330612" x="2387600" y="2444750"/>
          <p14:tracePt t="330630" x="2597150" y="2374900"/>
          <p14:tracePt t="330646" x="2762250" y="2336800"/>
          <p14:tracePt t="330662" x="3060700" y="2292350"/>
          <p14:tracePt t="330679" x="3200400" y="2273300"/>
          <p14:tracePt t="330696" x="3600450" y="2260600"/>
          <p14:tracePt t="330713" x="3778250" y="2260600"/>
          <p14:tracePt t="330729" x="4356100" y="2343150"/>
          <p14:tracePt t="330746" x="4781550" y="2489200"/>
          <p14:tracePt t="330762" x="4965700" y="2552700"/>
          <p14:tracePt t="330778" x="5295900" y="2654300"/>
          <p14:tracePt t="330795" x="5372100" y="2673350"/>
          <p14:tracePt t="330812" x="5549900" y="2698750"/>
          <p14:tracePt t="330828" x="5626100" y="2698750"/>
          <p14:tracePt t="330845" x="5746750" y="2686050"/>
          <p14:tracePt t="330862" x="5835650" y="2641600"/>
          <p14:tracePt t="330878" x="5867400" y="2616200"/>
          <p14:tracePt t="330895" x="5911850" y="2571750"/>
          <p14:tracePt t="330912" x="5937250" y="2546350"/>
          <p14:tracePt t="330928" x="6000750" y="2457450"/>
          <p14:tracePt t="330945" x="6038850" y="2400300"/>
          <p14:tracePt t="330947" x="6064250" y="2355850"/>
          <p14:tracePt t="330962" x="6089650" y="2324100"/>
          <p14:tracePt t="330979" x="6127750" y="2260600"/>
          <p14:tracePt t="330995" x="6153150" y="2228850"/>
          <p14:tracePt t="331013" x="6191250" y="2171700"/>
          <p14:tracePt t="331030" x="6203950" y="2152650"/>
          <p14:tracePt t="331047" x="6229350" y="2114550"/>
          <p14:tracePt t="331064" x="6235700" y="2076450"/>
          <p14:tracePt t="331080" x="6235700" y="2063750"/>
          <p14:tracePt t="331096" x="6235700" y="2032000"/>
          <p14:tracePt t="331112" x="6235700" y="2006600"/>
          <p14:tracePt t="331128" x="6235700" y="1955800"/>
          <p14:tracePt t="331145" x="6223000" y="1930400"/>
          <p14:tracePt t="331161" x="6216650" y="1860550"/>
          <p14:tracePt t="331178" x="6203950" y="1828800"/>
          <p14:tracePt t="331195" x="6184900" y="1771650"/>
          <p14:tracePt t="331211" x="6172200" y="1733550"/>
          <p14:tracePt t="331228" x="6159500" y="1720850"/>
          <p14:tracePt t="331245" x="6140450" y="1689100"/>
          <p14:tracePt t="331261" x="6115050" y="1663700"/>
          <p14:tracePt t="331278" x="6076950" y="1631950"/>
          <p14:tracePt t="331295" x="6051550" y="1625600"/>
          <p14:tracePt t="331311" x="6000750" y="1600200"/>
          <p14:tracePt t="331328" x="5969000" y="1581150"/>
          <p14:tracePt t="331345" x="5937250" y="1574800"/>
          <p14:tracePt t="331361" x="5886450" y="1543050"/>
          <p14:tracePt t="331378" x="5873750" y="1530350"/>
          <p14:tracePt t="331395" x="5842000" y="1511300"/>
          <p14:tracePt t="331412" x="5797550" y="1479550"/>
          <p14:tracePt t="331430" x="5765800" y="1473200"/>
          <p14:tracePt t="331447" x="5727700" y="1460500"/>
          <p14:tracePt t="331462" x="5702300" y="1454150"/>
          <p14:tracePt t="331478" x="5670550" y="1454150"/>
          <p14:tracePt t="331497" x="5645150" y="1454150"/>
          <p14:tracePt t="331513" x="5594350" y="1454150"/>
          <p14:tracePt t="331529" x="5575300" y="1454150"/>
          <p14:tracePt t="331544" x="5524500" y="1473200"/>
          <p14:tracePt t="331561" x="5467350" y="1511300"/>
          <p14:tracePt t="331579" x="5448300" y="1536700"/>
          <p14:tracePt t="331595" x="5384800" y="1574800"/>
          <p14:tracePt t="331611" x="5359400" y="1600200"/>
          <p14:tracePt t="331628" x="5327650" y="1631950"/>
          <p14:tracePt t="331645" x="5295900" y="1676400"/>
          <p14:tracePt t="331661" x="5283200" y="1695450"/>
          <p14:tracePt t="331678" x="5264150" y="1778000"/>
          <p14:tracePt t="331695" x="5264150" y="1828800"/>
          <p14:tracePt t="331711" x="5276850" y="1924050"/>
          <p14:tracePt t="331728" x="5295900" y="1968500"/>
          <p14:tracePt t="331745" x="5321300" y="2012950"/>
          <p14:tracePt t="331762" x="5397500" y="2101850"/>
          <p14:tracePt t="331779" x="5454650" y="2139950"/>
          <p14:tracePt t="331795" x="5651500" y="2247900"/>
          <p14:tracePt t="331811" x="5816600" y="2279650"/>
          <p14:tracePt t="331828" x="6057900" y="2292350"/>
          <p14:tracePt t="331846" x="6343650" y="2260600"/>
          <p14:tracePt t="331861" x="6457950" y="2222500"/>
          <p14:tracePt t="331878" x="6610350" y="2159000"/>
          <p14:tracePt t="331894" x="6642100" y="2146300"/>
          <p14:tracePt t="331912" x="6673850" y="2133600"/>
          <p14:tracePt t="331929" x="6680200" y="2127250"/>
          <p14:tracePt t="331946" x="6686550" y="2108200"/>
          <p14:tracePt t="331963" x="6654800" y="2038350"/>
          <p14:tracePt t="331978" x="6527800" y="1949450"/>
          <p14:tracePt t="331994" x="6057900" y="1720850"/>
          <p14:tracePt t="332011" x="5803900" y="1663700"/>
          <p14:tracePt t="332028" x="5480050" y="1714500"/>
          <p14:tracePt t="332044" x="5314950" y="1866900"/>
          <p14:tracePt t="332061" x="4870450" y="2946400"/>
        </p14:tracePtLst>
      </p14:laserTrace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sistemáticos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pt-BR" sz="2400" i="1" dirty="0"/>
              <a:t>Informação </a:t>
            </a:r>
            <a:r>
              <a:rPr lang="pt-BR" sz="2400" dirty="0"/>
              <a:t>(condução da investigação)</a:t>
            </a:r>
            <a:r>
              <a:rPr lang="pt-BR" sz="2400" i="1" dirty="0"/>
              <a:t>.</a:t>
            </a:r>
          </a:p>
          <a:p>
            <a:r>
              <a:rPr lang="pt-BR" sz="2400" i="1" dirty="0"/>
              <a:t>Viés de Informação</a:t>
            </a:r>
            <a:r>
              <a:rPr lang="pt-BR" sz="2400" dirty="0"/>
              <a:t>: distorção da medida final por erros de aferição.</a:t>
            </a:r>
          </a:p>
          <a:p>
            <a:pPr lvl="1"/>
            <a:r>
              <a:rPr lang="pt-BR" sz="2000" dirty="0"/>
              <a:t>Resultado mostra que uma nova formulação tem maior biodisponibilidade em relação formulação antiga. Porém, verificou-se que a quantidade de estabilizante adicionada nas amostras do novo e o padrão eram diferentes.</a:t>
            </a:r>
          </a:p>
          <a:p>
            <a:pPr lvl="1"/>
            <a:r>
              <a:rPr lang="pt-BR" sz="2000" dirty="0"/>
              <a:t>20% de campos em branco em cada CRF dos voluntários de pesquisa – igual ou diferenciado nos grupos? Igual ou diferenciado nos desfechos?</a:t>
            </a:r>
          </a:p>
          <a:p>
            <a:pPr lvl="1"/>
            <a:r>
              <a:rPr lang="pt-BR" sz="2000" dirty="0"/>
              <a:t>Observar o grupo intervenção mais que o comparação ou aferir melhor os sujeitos que não terão o desfecho.</a:t>
            </a:r>
          </a:p>
        </p:txBody>
      </p:sp>
    </p:spTree>
    <p:extLst>
      <p:ext uri="{BB962C8B-B14F-4D97-AF65-F5344CB8AC3E}">
        <p14:creationId xmlns:p14="http://schemas.microsoft.com/office/powerpoint/2010/main" val="2559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04"/>
    </mc:Choice>
    <mc:Fallback xmlns="">
      <p:transition spd="slow" advTm="195904"/>
    </mc:Fallback>
  </mc:AlternateContent>
  <p:extLst>
    <p:ext uri="{3A86A75C-4F4B-4683-9AE1-C65F6400EC91}">
      <p14:laserTraceLst xmlns:p14="http://schemas.microsoft.com/office/powerpoint/2010/main">
        <p14:tracePtLst>
          <p14:tracePt t="2217" x="7962900" y="3987800"/>
          <p14:tracePt t="2227" x="7943850" y="3987800"/>
          <p14:tracePt t="2237" x="7931150" y="3987800"/>
          <p14:tracePt t="2250" x="7912100" y="3987800"/>
          <p14:tracePt t="2258" x="7899400" y="3987800"/>
          <p14:tracePt t="2273" x="7880350" y="3987800"/>
          <p14:tracePt t="2289" x="7835900" y="3975100"/>
          <p14:tracePt t="2305" x="7810500" y="3956050"/>
          <p14:tracePt t="2322" x="7727950" y="3886200"/>
          <p14:tracePt t="2339" x="7651750" y="3790950"/>
          <p14:tracePt t="2355" x="7391400" y="3473450"/>
          <p14:tracePt t="2372" x="7264400" y="3289300"/>
          <p14:tracePt t="2389" x="7016750" y="2698750"/>
          <p14:tracePt t="2406" x="6896100" y="2393950"/>
          <p14:tracePt t="2421" x="6845300" y="2279650"/>
          <p14:tracePt t="2438" x="6731000" y="2025650"/>
          <p14:tracePt t="2455" x="6680200" y="1917700"/>
          <p14:tracePt t="2472" x="6604000" y="1803400"/>
          <p14:tracePt t="2488" x="6572250" y="1771650"/>
          <p14:tracePt t="2505" x="6489700" y="1701800"/>
          <p14:tracePt t="2521" x="6407150" y="1625600"/>
          <p14:tracePt t="2538" x="6362700" y="1593850"/>
          <p14:tracePt t="2554" x="6286500" y="1543050"/>
          <p14:tracePt t="2571" x="6254750" y="1524000"/>
          <p14:tracePt t="2588" x="6210300" y="1504950"/>
          <p14:tracePt t="3327" x="6191250" y="1504950"/>
          <p14:tracePt t="3336" x="6153150" y="1511300"/>
          <p14:tracePt t="3347" x="6076950" y="1524000"/>
          <p14:tracePt t="3358" x="5981700" y="1530350"/>
          <p14:tracePt t="3371" x="5892800" y="1543050"/>
          <p14:tracePt t="3387" x="5753100" y="1562100"/>
          <p14:tracePt t="3404" x="5384800" y="1612900"/>
          <p14:tracePt t="3421" x="5067300" y="1714500"/>
          <p14:tracePt t="3437" x="4933950" y="1758950"/>
          <p14:tracePt t="3454" x="4749800" y="1828800"/>
          <p14:tracePt t="3470" x="4679950" y="1847850"/>
          <p14:tracePt t="3487" x="4616450" y="1860550"/>
          <p14:tracePt t="3504" x="4597400" y="1860550"/>
          <p14:tracePt t="3520" x="4578350" y="1866900"/>
          <p14:tracePt t="3537" x="4572000" y="1866900"/>
          <p14:tracePt t="3570" x="4565650" y="1866900"/>
          <p14:tracePt t="3612" x="4559300" y="1866900"/>
          <p14:tracePt t="4714" x="4552950" y="1866900"/>
          <p14:tracePt t="4765" x="4546600" y="1866900"/>
          <p14:tracePt t="4775" x="4540250" y="1866900"/>
          <p14:tracePt t="4786" x="4521200" y="1866900"/>
          <p14:tracePt t="4796" x="4495800" y="1860550"/>
          <p14:tracePt t="4807" x="4425950" y="1841500"/>
          <p14:tracePt t="4819" x="4362450" y="1841500"/>
          <p14:tracePt t="4836" x="4273550" y="1841500"/>
          <p14:tracePt t="4853" x="4095750" y="1841500"/>
          <p14:tracePt t="4869" x="4044950" y="1841500"/>
          <p14:tracePt t="7522" x="4032250" y="1841500"/>
          <p14:tracePt t="7533" x="4013200" y="1828800"/>
          <p14:tracePt t="7544" x="3994150" y="1822450"/>
          <p14:tracePt t="7554" x="3962400" y="1809750"/>
          <p14:tracePt t="7568" x="3930650" y="1790700"/>
          <p14:tracePt t="7585" x="3816350" y="1733550"/>
          <p14:tracePt t="7601" x="3740150" y="1708150"/>
          <p14:tracePt t="7618" x="3556000" y="1657350"/>
          <p14:tracePt t="7634" x="3467100" y="1644650"/>
          <p14:tracePt t="7650" x="3213100" y="1631950"/>
          <p14:tracePt t="7666" x="3098800" y="1631950"/>
          <p14:tracePt t="7684" x="2959100" y="1631950"/>
          <p14:tracePt t="7700" x="2908300" y="1631950"/>
          <p14:tracePt t="7717" x="2825750" y="1638300"/>
          <p14:tracePt t="7733" x="2781300" y="1638300"/>
          <p14:tracePt t="7750" x="2768600" y="1644650"/>
          <p14:tracePt t="7767" x="2762250" y="1644650"/>
          <p14:tracePt t="7784" x="2755900" y="1644650"/>
          <p14:tracePt t="7839" x="2755900" y="1651000"/>
          <p14:tracePt t="8568" x="2749550" y="1657350"/>
          <p14:tracePt t="8580" x="2743200" y="1657350"/>
          <p14:tracePt t="8590" x="2736850" y="1657350"/>
          <p14:tracePt t="8600" x="2730500" y="1663700"/>
          <p14:tracePt t="8616" x="2724150" y="1670050"/>
          <p14:tracePt t="8632" x="2717800" y="1676400"/>
          <p14:tracePt t="8649" x="2711450" y="1689100"/>
          <p14:tracePt t="8666" x="2698750" y="1720850"/>
          <p14:tracePt t="8682" x="2698750" y="1733550"/>
          <p14:tracePt t="8699" x="2692400" y="1758950"/>
          <p14:tracePt t="8716" x="2692400" y="1778000"/>
          <p14:tracePt t="8733" x="2692400" y="1803400"/>
          <p14:tracePt t="8749" x="2692400" y="1828800"/>
          <p14:tracePt t="8766" x="2711450" y="1860550"/>
          <p14:tracePt t="8782" x="2774950" y="1936750"/>
          <p14:tracePt t="8799" x="2819400" y="1974850"/>
          <p14:tracePt t="8817" x="2984500" y="2076450"/>
          <p14:tracePt t="8833" x="3206750" y="2139950"/>
          <p14:tracePt t="8849" x="3308350" y="2146300"/>
          <p14:tracePt t="8866" x="3536950" y="2178050"/>
          <p14:tracePt t="8882" x="3663950" y="2178050"/>
          <p14:tracePt t="8899" x="3905250" y="2203450"/>
          <p14:tracePt t="8916" x="4019550" y="2203450"/>
          <p14:tracePt t="8933" x="4260850" y="2197100"/>
          <p14:tracePt t="8949" x="4451350" y="2165350"/>
          <p14:tracePt t="8966" x="4521200" y="2146300"/>
          <p14:tracePt t="8983" x="4584700" y="2127250"/>
          <p14:tracePt t="8999" x="4603750" y="2114550"/>
          <p14:tracePt t="9016" x="4616450" y="2114550"/>
          <p14:tracePt t="9049" x="4622800" y="2108200"/>
          <p14:tracePt t="9066" x="4629150" y="2101850"/>
          <p14:tracePt t="9194" x="4635500" y="2101850"/>
          <p14:tracePt t="9205" x="4635500" y="2095500"/>
          <p14:tracePt t="9215" x="4648200" y="2089150"/>
          <p14:tracePt t="9226" x="4660900" y="2082800"/>
          <p14:tracePt t="9236" x="4673600" y="2070100"/>
          <p14:tracePt t="9250" x="4692650" y="2063750"/>
          <p14:tracePt t="9268" x="4718050" y="2051050"/>
          <p14:tracePt t="9282" x="4749800" y="2025650"/>
          <p14:tracePt t="9299" x="4768850" y="2019300"/>
          <p14:tracePt t="9332" x="4775200" y="2000250"/>
          <p14:tracePt t="9350" x="4762500" y="1968500"/>
          <p14:tracePt t="9367" x="4597400" y="1841500"/>
          <p14:tracePt t="9384" x="4375150" y="1739900"/>
          <p14:tracePt t="9400" x="3867150" y="1619250"/>
          <p14:tracePt t="9415" x="3613150" y="1606550"/>
          <p14:tracePt t="9432" x="3511550" y="1606550"/>
          <p14:tracePt t="9448" x="3378200" y="1638300"/>
          <p14:tracePt t="9465" x="3352800" y="1663700"/>
          <p14:tracePt t="9482" x="3302000" y="1752600"/>
          <p14:tracePt t="9498" x="3302000" y="1803400"/>
          <p14:tracePt t="9515" x="3346450" y="1974850"/>
          <p14:tracePt t="9532" x="3479800" y="2139950"/>
          <p14:tracePt t="9548" x="3575050" y="2209800"/>
          <p14:tracePt t="9566" x="3784600" y="2286000"/>
          <p14:tracePt t="9583" x="3873500" y="2298700"/>
          <p14:tracePt t="9599" x="3981450" y="2286000"/>
          <p14:tracePt t="9616" x="4006850" y="2266950"/>
          <p14:tracePt t="9633" x="4032250" y="2197100"/>
          <p14:tracePt t="9649" x="4044950" y="1949450"/>
          <p14:tracePt t="9666" x="4000500" y="1854200"/>
          <p14:tracePt t="9683" x="3816350" y="1663700"/>
          <p14:tracePt t="9699" x="3708400" y="1619250"/>
          <p14:tracePt t="9716" x="3562350" y="1612900"/>
          <p14:tracePt t="9734" x="3441700" y="1733550"/>
          <p14:tracePt t="9749" x="3403600" y="1803400"/>
          <p14:tracePt t="9766" x="3397250" y="1917700"/>
          <p14:tracePt t="9782" x="3403600" y="1949450"/>
          <p14:tracePt t="9799" x="3460750" y="2006600"/>
          <p14:tracePt t="9816" x="3517900" y="2019300"/>
          <p14:tracePt t="9819" x="3606800" y="2019300"/>
          <p14:tracePt t="9832" x="3708400" y="1981200"/>
          <p14:tracePt t="9848" x="3740150" y="1968500"/>
          <p14:tracePt t="12339" x="3733800" y="1968500"/>
          <p14:tracePt t="12348" x="3721100" y="1968500"/>
          <p14:tracePt t="12359" x="3695700" y="1955800"/>
          <p14:tracePt t="12370" x="3663950" y="1955800"/>
          <p14:tracePt t="12380" x="3625850" y="1955800"/>
          <p14:tracePt t="12396" x="3562350" y="1949450"/>
          <p14:tracePt t="12413" x="3441700" y="1930400"/>
          <p14:tracePt t="12430" x="3365500" y="1911350"/>
          <p14:tracePt t="12446" x="3168650" y="1866900"/>
          <p14:tracePt t="12463" x="3092450" y="1847850"/>
          <p14:tracePt t="12479" x="2946400" y="1828800"/>
          <p14:tracePt t="12497" x="2781300" y="1809750"/>
          <p14:tracePt t="12513" x="2705100" y="1803400"/>
          <p14:tracePt t="12530" x="2571750" y="1803400"/>
          <p14:tracePt t="12546" x="2520950" y="1803400"/>
          <p14:tracePt t="12563" x="2419350" y="1803400"/>
          <p14:tracePt t="12579" x="2355850" y="1803400"/>
          <p14:tracePt t="12596" x="2254250" y="1803400"/>
          <p14:tracePt t="12613" x="2171700" y="1790700"/>
          <p14:tracePt t="12629" x="2139950" y="1790700"/>
          <p14:tracePt t="12646" x="2095500" y="1790700"/>
          <p14:tracePt t="12662" x="2082800" y="1784350"/>
          <p14:tracePt t="12679" x="2051050" y="1784350"/>
          <p14:tracePt t="12696" x="2044700" y="1784350"/>
          <p14:tracePt t="14472" x="2038350" y="1784350"/>
          <p14:tracePt t="14482" x="2025650" y="1784350"/>
          <p14:tracePt t="14494" x="2019300" y="1784350"/>
          <p14:tracePt t="14512" x="2006600" y="1784350"/>
          <p14:tracePt t="14528" x="1987550" y="1784350"/>
          <p14:tracePt t="14544" x="1962150" y="1784350"/>
          <p14:tracePt t="14562" x="1911350" y="1771650"/>
          <p14:tracePt t="14578" x="1841500" y="1746250"/>
          <p14:tracePt t="14595" x="1797050" y="1727200"/>
          <p14:tracePt t="14611" x="1701800" y="1701800"/>
          <p14:tracePt t="14627" x="1625600" y="1695450"/>
          <p14:tracePt t="14644" x="1492250" y="1682750"/>
          <p14:tracePt t="14661" x="1441450" y="1676400"/>
          <p14:tracePt t="14678" x="1384300" y="1676400"/>
          <p14:tracePt t="14694" x="1327150" y="1676400"/>
          <p14:tracePt t="14711" x="1308100" y="1682750"/>
          <p14:tracePt t="14728" x="1263650" y="1695450"/>
          <p14:tracePt t="14743" x="1244600" y="1701800"/>
          <p14:tracePt t="14760" x="1212850" y="1720850"/>
          <p14:tracePt t="14777" x="1206500" y="1733550"/>
          <p14:tracePt t="14794" x="1174750" y="1765300"/>
          <p14:tracePt t="14810" x="1162050" y="1790700"/>
          <p14:tracePt t="14827" x="1155700" y="1803400"/>
          <p14:tracePt t="14844" x="1155700" y="1816100"/>
          <p14:tracePt t="14860" x="1155700" y="1822450"/>
          <p14:tracePt t="14877" x="1155700" y="1835150"/>
          <p14:tracePt t="14895" x="1155700" y="1854200"/>
          <p14:tracePt t="14911" x="1168400" y="1866900"/>
          <p14:tracePt t="14928" x="1212850" y="1885950"/>
          <p14:tracePt t="14944" x="1238250" y="1892300"/>
          <p14:tracePt t="14961" x="1314450" y="1917700"/>
          <p14:tracePt t="14978" x="1352550" y="1917700"/>
          <p14:tracePt t="14994" x="1422400" y="1917700"/>
          <p14:tracePt t="15011" x="1460500" y="1917700"/>
          <p14:tracePt t="15028" x="1473200" y="1917700"/>
          <p14:tracePt t="15045" x="1492250" y="1917700"/>
          <p14:tracePt t="17656" x="1485900" y="1917700"/>
          <p14:tracePt t="17677" x="1479550" y="1917700"/>
          <p14:tracePt t="17687" x="1473200" y="1917700"/>
          <p14:tracePt t="17698" x="1466850" y="1917700"/>
          <p14:tracePt t="17709" x="1460500" y="1917700"/>
          <p14:tracePt t="17730" x="1454150" y="1917700"/>
          <p14:tracePt t="17741" x="1447800" y="1917700"/>
          <p14:tracePt t="17761" x="1441450" y="1917700"/>
          <p14:tracePt t="17774" x="1435100" y="1917700"/>
          <p14:tracePt t="17791" x="1428750" y="1917700"/>
          <p14:tracePt t="17807" x="1416050" y="1917700"/>
          <p14:tracePt t="17824" x="1409700" y="1917700"/>
          <p14:tracePt t="17846" x="1403350" y="1917700"/>
          <p14:tracePt t="17858" x="1397000" y="1917700"/>
          <p14:tracePt t="17876" x="1390650" y="1924050"/>
          <p14:tracePt t="17893" x="1377950" y="1924050"/>
          <p14:tracePt t="17910" x="1371600" y="1930400"/>
          <p14:tracePt t="17925" x="1365250" y="1930400"/>
          <p14:tracePt t="17941" x="1352550" y="1936750"/>
          <p14:tracePt t="17958" x="1346200" y="1943100"/>
          <p14:tracePt t="17975" x="1320800" y="1949450"/>
          <p14:tracePt t="17992" x="1308100" y="1955800"/>
          <p14:tracePt t="18008" x="1289050" y="1968500"/>
          <p14:tracePt t="18024" x="1282700" y="1974850"/>
          <p14:tracePt t="18041" x="1263650" y="1987550"/>
          <p14:tracePt t="18058" x="1250950" y="1993900"/>
          <p14:tracePt t="18074" x="1244600" y="1993900"/>
          <p14:tracePt t="18091" x="1238250" y="1993900"/>
          <p14:tracePt t="18107" x="1231900" y="1993900"/>
          <p14:tracePt t="18124" x="1225550" y="2000250"/>
          <p14:tracePt t="18140" x="1219200" y="2006600"/>
          <p14:tracePt t="18157" x="1212850" y="2019300"/>
          <p14:tracePt t="18174" x="1206500" y="2038350"/>
          <p14:tracePt t="18190" x="1206500" y="2044700"/>
          <p14:tracePt t="18207" x="1200150" y="2070100"/>
          <p14:tracePt t="18224" x="1200150" y="2082800"/>
          <p14:tracePt t="18240" x="1200150" y="2114550"/>
          <p14:tracePt t="18257" x="1200150" y="2127250"/>
          <p14:tracePt t="18274" x="1200150" y="2146300"/>
          <p14:tracePt t="18290" x="1231900" y="2190750"/>
          <p14:tracePt t="18307" x="1276350" y="2247900"/>
          <p14:tracePt t="18324" x="1409700" y="2374900"/>
          <p14:tracePt t="18341" x="1517650" y="2438400"/>
          <p14:tracePt t="18358" x="1758950" y="2540000"/>
          <p14:tracePt t="18376" x="1847850" y="2559050"/>
          <p14:tracePt t="18392" x="1974850" y="2559050"/>
          <p14:tracePt t="18408" x="2120900" y="2546350"/>
          <p14:tracePt t="18425" x="2197100" y="2527300"/>
          <p14:tracePt t="18440" x="2336800" y="2482850"/>
          <p14:tracePt t="18457" x="2387600" y="2470150"/>
          <p14:tracePt t="18473" x="2476500" y="2438400"/>
          <p14:tracePt t="18490" x="2501900" y="2432050"/>
          <p14:tracePt t="18507" x="2609850" y="2400300"/>
          <p14:tracePt t="18524" x="2724150" y="2368550"/>
          <p14:tracePt t="18540" x="2787650" y="2349500"/>
          <p14:tracePt t="18557" x="2876550" y="2311400"/>
          <p14:tracePt t="18574" x="2901950" y="2305050"/>
          <p14:tracePt t="18591" x="2952750" y="2292350"/>
          <p14:tracePt t="18607" x="2965450" y="2286000"/>
          <p14:tracePt t="18625" x="2978150" y="2279650"/>
          <p14:tracePt t="18641" x="2990850" y="2273300"/>
          <p14:tracePt t="18674" x="2997200" y="2260600"/>
          <p14:tracePt t="18691" x="2997200" y="2254250"/>
          <p14:tracePt t="18707" x="2965450" y="2216150"/>
          <p14:tracePt t="18725" x="2825750" y="2114550"/>
          <p14:tracePt t="18741" x="2730500" y="2051050"/>
          <p14:tracePt t="18757" x="2489200" y="2000250"/>
          <p14:tracePt t="18774" x="2349500" y="2000250"/>
          <p14:tracePt t="18791" x="2152650" y="2025650"/>
          <p14:tracePt t="18807" x="2076450" y="2063750"/>
          <p14:tracePt t="18823" x="1955800" y="2152650"/>
          <p14:tracePt t="18840" x="1892300" y="2203450"/>
          <p14:tracePt t="18857" x="1879600" y="2216150"/>
          <p14:tracePt t="18873" x="1866900" y="2228850"/>
          <p14:tracePt t="18890" x="1860550" y="2235200"/>
          <p14:tracePt t="18906" x="1854200" y="2235200"/>
          <p14:tracePt t="18940" x="1847850" y="2235200"/>
          <p14:tracePt t="19993" x="1854200" y="2235200"/>
          <p14:tracePt t="20004" x="1854200" y="2228850"/>
          <p14:tracePt t="20015" x="1860550" y="2228850"/>
          <p14:tracePt t="20025" x="1860550" y="2222500"/>
          <p14:tracePt t="20059" x="1866900" y="2222500"/>
          <p14:tracePt t="20079" x="1873250" y="2222500"/>
          <p14:tracePt t="20090" x="1873250" y="2216150"/>
          <p14:tracePt t="20110" x="1879600" y="2209800"/>
          <p14:tracePt t="20120" x="1885950" y="2209800"/>
          <p14:tracePt t="20131" x="1898650" y="2209800"/>
          <p14:tracePt t="20142" x="1911350" y="2209800"/>
          <p14:tracePt t="20155" x="1924050" y="2203450"/>
          <p14:tracePt t="20172" x="1949450" y="2203450"/>
          <p14:tracePt t="20189" x="2000250" y="2197100"/>
          <p14:tracePt t="20205" x="2070100" y="2184400"/>
          <p14:tracePt t="20222" x="2095500" y="2178050"/>
          <p14:tracePt t="20239" x="2171700" y="2165350"/>
          <p14:tracePt t="20255" x="2209800" y="2159000"/>
          <p14:tracePt t="20272" x="2305050" y="2152650"/>
          <p14:tracePt t="20289" x="2343150" y="2152650"/>
          <p14:tracePt t="20307" x="2413000" y="2139950"/>
          <p14:tracePt t="20322" x="2463800" y="2139950"/>
          <p14:tracePt t="20338" x="2489200" y="2139950"/>
          <p14:tracePt t="20355" x="2546350" y="2139950"/>
          <p14:tracePt t="20372" x="2578100" y="2139950"/>
          <p14:tracePt t="20388" x="2616200" y="2139950"/>
          <p14:tracePt t="20405" x="2628900" y="2139950"/>
          <p14:tracePt t="20422" x="2654300" y="2139950"/>
          <p14:tracePt t="20439" x="2667000" y="2139950"/>
          <p14:tracePt t="20455" x="2679700" y="2139950"/>
          <p14:tracePt t="20488" x="2686050" y="2139950"/>
          <p14:tracePt t="20505" x="2698750" y="2139950"/>
          <p14:tracePt t="20522" x="2705100" y="2139950"/>
          <p14:tracePt t="20538" x="2717800" y="2152650"/>
          <p14:tracePt t="20555" x="2749550" y="2165350"/>
          <p14:tracePt t="20572" x="2768600" y="2171700"/>
          <p14:tracePt t="20588" x="2819400" y="2171700"/>
          <p14:tracePt t="20605" x="2844800" y="2171700"/>
          <p14:tracePt t="20622" x="2895600" y="2171700"/>
          <p14:tracePt t="20639" x="2959100" y="2171700"/>
          <p14:tracePt t="20655" x="3003550" y="2178050"/>
          <p14:tracePt t="20672" x="3117850" y="2197100"/>
          <p14:tracePt t="20688" x="3162300" y="2228850"/>
          <p14:tracePt t="20705" x="3257550" y="2286000"/>
          <p14:tracePt t="20722" x="3289300" y="2305050"/>
          <p14:tracePt t="20738" x="3314700" y="2330450"/>
          <p14:tracePt t="20755" x="3333750" y="2349500"/>
          <p14:tracePt t="20772" x="3340100" y="2349500"/>
          <p14:tracePt t="20788" x="3346450" y="2349500"/>
          <p14:tracePt t="21284" x="3346450" y="2343150"/>
          <p14:tracePt t="21294" x="3352800" y="2330450"/>
          <p14:tracePt t="21305" x="3359150" y="2317750"/>
          <p14:tracePt t="21316" x="3365500" y="2305050"/>
          <p14:tracePt t="21328" x="3371850" y="2292350"/>
          <p14:tracePt t="21338" x="3378200" y="2279650"/>
          <p14:tracePt t="21354" x="3390900" y="2260600"/>
          <p14:tracePt t="21371" x="3416300" y="2235200"/>
          <p14:tracePt t="21388" x="3460750" y="2216150"/>
          <p14:tracePt t="21405" x="3530600" y="2184400"/>
          <p14:tracePt t="21421" x="3575050" y="2165350"/>
          <p14:tracePt t="21438" x="3644900" y="2159000"/>
          <p14:tracePt t="21454" x="3683000" y="2159000"/>
          <p14:tracePt t="21471" x="3708400" y="2159000"/>
          <p14:tracePt t="21487" x="3752850" y="2159000"/>
          <p14:tracePt t="21504" x="3765550" y="2159000"/>
          <p14:tracePt t="21521" x="3790950" y="2171700"/>
          <p14:tracePt t="21538" x="3803650" y="2184400"/>
          <p14:tracePt t="21554" x="3810000" y="2184400"/>
          <p14:tracePt t="21571" x="3816350" y="2190750"/>
          <p14:tracePt t="21612" x="3822700" y="2190750"/>
          <p14:tracePt t="23178" x="3822700" y="2184400"/>
          <p14:tracePt t="23189" x="3822700" y="2178050"/>
          <p14:tracePt t="23200" x="3829050" y="2171700"/>
          <p14:tracePt t="23210" x="3835400" y="2165350"/>
          <p14:tracePt t="23221" x="3841750" y="2165350"/>
          <p14:tracePt t="23236" x="3854450" y="2159000"/>
          <p14:tracePt t="23253" x="3873500" y="2152650"/>
          <p14:tracePt t="23269" x="3879850" y="2152650"/>
          <p14:tracePt t="23286" x="3892550" y="2152650"/>
          <p14:tracePt t="23303" x="3898900" y="2146300"/>
          <p14:tracePt t="23319" x="3924300" y="2146300"/>
          <p14:tracePt t="23336" x="3943350" y="2146300"/>
          <p14:tracePt t="23353" x="3949700" y="2146300"/>
          <p14:tracePt t="23369" x="3975100" y="2146300"/>
          <p14:tracePt t="23386" x="3994150" y="2146300"/>
          <p14:tracePt t="23403" x="4019550" y="2146300"/>
          <p14:tracePt t="23420" x="4025900" y="2146300"/>
          <p14:tracePt t="23436" x="4051300" y="2146300"/>
          <p14:tracePt t="23453" x="4083050" y="2152650"/>
          <p14:tracePt t="23469" x="4102100" y="2152650"/>
          <p14:tracePt t="23486" x="4171950" y="2152650"/>
          <p14:tracePt t="23502" x="4210050" y="2152650"/>
          <p14:tracePt t="23519" x="4267200" y="2152650"/>
          <p14:tracePt t="23536" x="4292600" y="2152650"/>
          <p14:tracePt t="23552" x="4368800" y="2152650"/>
          <p14:tracePt t="23569" x="4464050" y="2152650"/>
          <p14:tracePt t="23586" x="4495800" y="2139950"/>
          <p14:tracePt t="23602" x="4540250" y="2139950"/>
          <p14:tracePt t="23619" x="4559300" y="2139950"/>
          <p14:tracePt t="23635" x="4597400" y="2139950"/>
          <p14:tracePt t="23652" x="4616450" y="2139950"/>
          <p14:tracePt t="23669" x="4679950" y="2146300"/>
          <p14:tracePt t="23686" x="4743450" y="2165350"/>
          <p14:tracePt t="23702" x="4787900" y="2184400"/>
          <p14:tracePt t="23719" x="4857750" y="2209800"/>
          <p14:tracePt t="23735" x="4889500" y="2216150"/>
          <p14:tracePt t="23752" x="4946650" y="2235200"/>
          <p14:tracePt t="23769" x="4972050" y="2247900"/>
          <p14:tracePt t="25147" x="4978400" y="2247900"/>
          <p14:tracePt t="25168" x="4984750" y="2247900"/>
          <p14:tracePt t="25178" x="4991100" y="2241550"/>
          <p14:tracePt t="25189" x="4997450" y="2235200"/>
          <p14:tracePt t="25210" x="5003800" y="2228850"/>
          <p14:tracePt t="25221" x="5010150" y="2228850"/>
          <p14:tracePt t="25236" x="5016500" y="2222500"/>
          <p14:tracePt t="25252" x="5022850" y="2216150"/>
          <p14:tracePt t="25268" x="5029200" y="2216150"/>
          <p14:tracePt t="25284" x="5048250" y="2209800"/>
          <p14:tracePt t="25301" x="5054600" y="2203450"/>
          <p14:tracePt t="25318" x="5067300" y="2190750"/>
          <p14:tracePt t="25334" x="5080000" y="2184400"/>
          <p14:tracePt t="25351" x="5118100" y="2159000"/>
          <p14:tracePt t="25368" x="5162550" y="2120900"/>
          <p14:tracePt t="25384" x="5181600" y="2108200"/>
          <p14:tracePt t="25401" x="5213350" y="2076450"/>
          <p14:tracePt t="25417" x="5238750" y="2063750"/>
          <p14:tracePt t="25434" x="5264150" y="2038350"/>
          <p14:tracePt t="25451" x="5276850" y="2032000"/>
          <p14:tracePt t="25468" x="5302250" y="2019300"/>
          <p14:tracePt t="25484" x="5321300" y="2019300"/>
          <p14:tracePt t="25501" x="5334000" y="2012950"/>
          <p14:tracePt t="25518" x="5353050" y="2012950"/>
          <p14:tracePt t="25534" x="5378450" y="2012950"/>
          <p14:tracePt t="25551" x="5416550" y="2006600"/>
          <p14:tracePt t="25567" x="5435600" y="2006600"/>
          <p14:tracePt t="25584" x="5480050" y="2006600"/>
          <p14:tracePt t="25600" x="5518150" y="2006600"/>
          <p14:tracePt t="25617" x="5537200" y="2006600"/>
          <p14:tracePt t="25634" x="5562600" y="2006600"/>
          <p14:tracePt t="25651" x="5575300" y="2006600"/>
          <p14:tracePt t="25667" x="5594350" y="2006600"/>
          <p14:tracePt t="25685" x="5607050" y="2006600"/>
          <p14:tracePt t="25701" x="5613400" y="2012950"/>
          <p14:tracePt t="25717" x="5632450" y="2019300"/>
          <p14:tracePt t="25734" x="5645150" y="2025650"/>
          <p14:tracePt t="25751" x="5657850" y="2032000"/>
          <p14:tracePt t="25767" x="5670550" y="2038350"/>
          <p14:tracePt t="25784" x="5683250" y="2051050"/>
          <p14:tracePt t="25801" x="5695950" y="2057400"/>
          <p14:tracePt t="25817" x="5695950" y="2063750"/>
          <p14:tracePt t="25834" x="5708650" y="2070100"/>
          <p14:tracePt t="25867" x="5708650" y="2076450"/>
          <p14:tracePt t="25884" x="5715000" y="2076450"/>
          <p14:tracePt t="25900" x="5721350" y="2082800"/>
          <p14:tracePt t="25918" x="5727700" y="2089150"/>
          <p14:tracePt t="25935" x="5727700" y="2095500"/>
          <p14:tracePt t="25951" x="5740400" y="2101850"/>
          <p14:tracePt t="25967" x="5740400" y="2108200"/>
          <p14:tracePt t="25984" x="5746750" y="2114550"/>
          <p14:tracePt t="26017" x="5753100" y="2114550"/>
          <p14:tracePt t="26425" x="5759450" y="2108200"/>
          <p14:tracePt t="26446" x="5765800" y="2101850"/>
          <p14:tracePt t="26457" x="5772150" y="2095500"/>
          <p14:tracePt t="26468" x="5784850" y="2089150"/>
          <p14:tracePt t="26478" x="5797550" y="2082800"/>
          <p14:tracePt t="26489" x="5810250" y="2076450"/>
          <p14:tracePt t="26500" x="5829300" y="2063750"/>
          <p14:tracePt t="26517" x="5842000" y="2057400"/>
          <p14:tracePt t="26533" x="5880100" y="2038350"/>
          <p14:tracePt t="26550" x="5899150" y="2038350"/>
          <p14:tracePt t="26566" x="5924550" y="2025650"/>
          <p14:tracePt t="26583" x="5937250" y="2025650"/>
          <p14:tracePt t="26601" x="5962650" y="2019300"/>
          <p14:tracePt t="26617" x="5994400" y="2006600"/>
          <p14:tracePt t="26634" x="6007100" y="2006600"/>
          <p14:tracePt t="26650" x="6032500" y="2006600"/>
          <p14:tracePt t="26667" x="6045200" y="2006600"/>
          <p14:tracePt t="26684" x="6076950" y="2006600"/>
          <p14:tracePt t="26701" x="6102350" y="2006600"/>
          <p14:tracePt t="26718" x="6115050" y="2006600"/>
          <p14:tracePt t="26734" x="6140450" y="2012950"/>
          <p14:tracePt t="26751" x="6153150" y="2012950"/>
          <p14:tracePt t="26767" x="6178550" y="2019300"/>
          <p14:tracePt t="26783" x="6184900" y="2025650"/>
          <p14:tracePt t="26800" x="6216650" y="2032000"/>
          <p14:tracePt t="26817" x="6229350" y="2038350"/>
          <p14:tracePt t="26833" x="6235700" y="2044700"/>
          <p14:tracePt t="26850" x="6254750" y="2051050"/>
          <p14:tracePt t="26866" x="6261100" y="2057400"/>
          <p14:tracePt t="26883" x="6267450" y="2063750"/>
          <p14:tracePt t="26899" x="6273800" y="2063750"/>
          <p14:tracePt t="26916" x="6286500" y="2076450"/>
          <p14:tracePt t="26933" x="6299200" y="2082800"/>
          <p14:tracePt t="26966" x="6305550" y="2089150"/>
          <p14:tracePt t="26983" x="6311900" y="2095500"/>
          <p14:tracePt t="27000" x="6318250" y="2101850"/>
          <p14:tracePt t="27016" x="6324600" y="2101850"/>
          <p14:tracePt t="27033" x="6337300" y="2114550"/>
          <p14:tracePt t="27049" x="6350000" y="2139950"/>
          <p14:tracePt t="27066" x="6350000" y="2146300"/>
          <p14:tracePt t="27083" x="6350000" y="2159000"/>
          <p14:tracePt t="27099" x="6356350" y="2159000"/>
          <p14:tracePt t="27116" x="6356350" y="2165350"/>
          <p14:tracePt t="27600" x="6362700" y="2165350"/>
          <p14:tracePt t="27622" x="6369050" y="2159000"/>
          <p14:tracePt t="27633" x="6375400" y="2152650"/>
          <p14:tracePt t="27642" x="6381750" y="2146300"/>
          <p14:tracePt t="27653" x="6388100" y="2139950"/>
          <p14:tracePt t="27666" x="6394450" y="2133600"/>
          <p14:tracePt t="27682" x="6407150" y="2133600"/>
          <p14:tracePt t="27699" x="6426200" y="2127250"/>
          <p14:tracePt t="27715" x="6445250" y="2120900"/>
          <p14:tracePt t="27732" x="6457950" y="2120900"/>
          <p14:tracePt t="27749" x="6464300" y="2120900"/>
          <p14:tracePt t="27765" x="6477000" y="2120900"/>
          <p14:tracePt t="27782" x="6489700" y="2120900"/>
          <p14:tracePt t="27799" x="6496050" y="2120900"/>
          <p14:tracePt t="27815" x="6508750" y="2120900"/>
          <p14:tracePt t="27832" x="6521450" y="2120900"/>
          <p14:tracePt t="27848" x="6534150" y="2120900"/>
          <p14:tracePt t="27865" x="6546850" y="2120900"/>
          <p14:tracePt t="27882" x="6553200" y="2120900"/>
          <p14:tracePt t="27898" x="6559550" y="2120900"/>
          <p14:tracePt t="27915" x="6559550" y="2127250"/>
          <p14:tracePt t="27932" x="6572250" y="2139950"/>
          <p14:tracePt t="27948" x="6578600" y="2152650"/>
          <p14:tracePt t="27965" x="6584950" y="2152650"/>
          <p14:tracePt t="27982" x="6591300" y="2165350"/>
          <p14:tracePt t="27999" x="6591300" y="2171700"/>
          <p14:tracePt t="28015" x="6604000" y="2184400"/>
          <p14:tracePt t="28032" x="6610350" y="2184400"/>
          <p14:tracePt t="28049" x="6616700" y="2190750"/>
          <p14:tracePt t="28066" x="6623050" y="2197100"/>
          <p14:tracePt t="28082" x="6629400" y="2197100"/>
          <p14:tracePt t="28098" x="6635750" y="2203450"/>
          <p14:tracePt t="28131" x="6642100" y="2209800"/>
          <p14:tracePt t="28171" x="6648450" y="2216150"/>
          <p14:tracePt t="28203" x="6654800" y="2216150"/>
          <p14:tracePt t="28212" x="6654800" y="2222500"/>
          <p14:tracePt t="28223" x="6661150" y="2222500"/>
          <p14:tracePt t="28255" x="6667500" y="2222500"/>
          <p14:tracePt t="28267" x="6680200" y="2228850"/>
          <p14:tracePt t="28276" x="6686550" y="2228850"/>
          <p14:tracePt t="28287" x="6692900" y="2235200"/>
          <p14:tracePt t="28299" x="6699250" y="2235200"/>
          <p14:tracePt t="28315" x="6705600" y="2235200"/>
          <p14:tracePt t="28331" x="6711950" y="2241550"/>
          <p14:tracePt t="28348" x="6718300" y="2241550"/>
          <p14:tracePt t="28365" x="6724650" y="2241550"/>
          <p14:tracePt t="28382" x="6731000" y="2241550"/>
          <p14:tracePt t="28398" x="6737350" y="2241550"/>
          <p14:tracePt t="28436" x="6743700" y="2241550"/>
          <p14:tracePt t="28910" x="6750050" y="2241550"/>
          <p14:tracePt t="28921" x="6756400" y="2241550"/>
          <p14:tracePt t="28932" x="6762750" y="2228850"/>
          <p14:tracePt t="28942" x="6769100" y="2209800"/>
          <p14:tracePt t="28954" x="6781800" y="2190750"/>
          <p14:tracePt t="28964" x="6788150" y="2178050"/>
          <p14:tracePt t="28981" x="6800850" y="2152650"/>
          <p14:tracePt t="28998" x="6807200" y="2139950"/>
          <p14:tracePt t="29014" x="6813550" y="2133600"/>
          <p14:tracePt t="29031" x="6819900" y="2120900"/>
          <p14:tracePt t="29048" x="6826250" y="2120900"/>
          <p14:tracePt t="29064" x="6832600" y="2114550"/>
          <p14:tracePt t="29081" x="6845300" y="2101850"/>
          <p14:tracePt t="29097" x="6858000" y="2101850"/>
          <p14:tracePt t="29114" x="6877050" y="2095500"/>
          <p14:tracePt t="29131" x="6896100" y="2089150"/>
          <p14:tracePt t="29148" x="6921500" y="2089150"/>
          <p14:tracePt t="29164" x="6946900" y="2082800"/>
          <p14:tracePt t="29181" x="6953250" y="2082800"/>
          <p14:tracePt t="29197" x="6972300" y="2082800"/>
          <p14:tracePt t="29231" x="6985000" y="2082800"/>
          <p14:tracePt t="29264" x="6997700" y="2082800"/>
          <p14:tracePt t="29282" x="7004050" y="2082800"/>
          <p14:tracePt t="29297" x="7010400" y="2089150"/>
          <p14:tracePt t="29314" x="7023100" y="2108200"/>
          <p14:tracePt t="29330" x="7035800" y="2114550"/>
          <p14:tracePt t="29347" x="7042150" y="2127250"/>
          <p14:tracePt t="29364" x="7048500" y="2133600"/>
          <p14:tracePt t="29381" x="7054850" y="2139950"/>
          <p14:tracePt t="29398" x="7061200" y="2139950"/>
          <p14:tracePt t="29420" x="7061200" y="2146300"/>
          <p14:tracePt t="29441" x="7067550" y="2152650"/>
          <p14:tracePt t="29452" x="7073900" y="2152650"/>
          <p14:tracePt t="29465" x="7080250" y="2159000"/>
          <p14:tracePt t="29481" x="7086600" y="2159000"/>
          <p14:tracePt t="29497" x="7092950" y="2171700"/>
          <p14:tracePt t="29514" x="7099300" y="2171700"/>
          <p14:tracePt t="29547" x="7099300" y="2178050"/>
          <p14:tracePt t="29873" x="7105650" y="2178050"/>
          <p14:tracePt t="29884" x="7118350" y="2178050"/>
          <p14:tracePt t="29894" x="7143750" y="2159000"/>
          <p14:tracePt t="29906" x="7169150" y="2146300"/>
          <p14:tracePt t="29916" x="7239000" y="2108200"/>
          <p14:tracePt t="29930" x="7334250" y="2063750"/>
          <p14:tracePt t="29947" x="7435850" y="2044700"/>
          <p14:tracePt t="29963" x="7613650" y="2032000"/>
          <p14:tracePt t="29980" x="7854950" y="2032000"/>
          <p14:tracePt t="29997" x="7969250" y="2051050"/>
          <p14:tracePt t="30013" x="8121650" y="2120900"/>
          <p14:tracePt t="30030" x="8166100" y="2152650"/>
          <p14:tracePt t="30047" x="8280400" y="2260600"/>
          <p14:tracePt t="30063" x="8369300" y="2381250"/>
          <p14:tracePt t="30080" x="8394700" y="2413000"/>
          <p14:tracePt t="30096" x="8426450" y="2457450"/>
          <p14:tracePt t="30113" x="8432800" y="2463800"/>
          <p14:tracePt t="30130" x="8439150" y="2476500"/>
          <p14:tracePt t="30146" x="8445500" y="2482850"/>
          <p14:tracePt t="30163" x="8445500" y="2489200"/>
          <p14:tracePt t="30196" x="8445500" y="2482850"/>
          <p14:tracePt t="30213" x="8394700" y="2393950"/>
          <p14:tracePt t="30230" x="8337550" y="2324100"/>
          <p14:tracePt t="30247" x="7956550" y="1955800"/>
          <p14:tracePt t="30263" x="7759700" y="1771650"/>
          <p14:tracePt t="30280" x="7086600" y="1466850"/>
          <p14:tracePt t="30296" x="6457950" y="1371600"/>
          <p14:tracePt t="30313" x="6127750" y="1371600"/>
          <p14:tracePt t="30329" x="5461000" y="1435100"/>
          <p14:tracePt t="30346" x="5187950" y="1479550"/>
          <p14:tracePt t="30363" x="4737100" y="1625600"/>
          <p14:tracePt t="30380" x="4578350" y="1670050"/>
          <p14:tracePt t="30396" x="4381500" y="1733550"/>
          <p14:tracePt t="30413" x="4273550" y="1771650"/>
          <p14:tracePt t="30429" x="4229100" y="1790700"/>
          <p14:tracePt t="30446" x="4197350" y="1809750"/>
          <p14:tracePt t="30463" x="4184650" y="1816100"/>
          <p14:tracePt t="30764" x="4165600" y="1816100"/>
          <p14:tracePt t="30774" x="4127500" y="1816100"/>
          <p14:tracePt t="30784" x="4076700" y="1816100"/>
          <p14:tracePt t="30798" x="4019550" y="1822450"/>
          <p14:tracePt t="30815" x="3943350" y="1847850"/>
          <p14:tracePt t="30829" x="3784600" y="1873250"/>
          <p14:tracePt t="30847" x="3644900" y="1892300"/>
          <p14:tracePt t="30863" x="3575050" y="1892300"/>
          <p14:tracePt t="30879" x="3479800" y="1917700"/>
          <p14:tracePt t="30896" x="3435350" y="1936750"/>
          <p14:tracePt t="30913" x="3340100" y="1962150"/>
          <p14:tracePt t="30929" x="3276600" y="1981200"/>
          <p14:tracePt t="30946" x="3143250" y="2019300"/>
          <p14:tracePt t="30963" x="3035300" y="2038350"/>
          <p14:tracePt t="30979" x="2990850" y="2044700"/>
          <p14:tracePt t="30995" x="2895600" y="2070100"/>
          <p14:tracePt t="31012" x="2844800" y="2089150"/>
          <p14:tracePt t="31030" x="2730500" y="2127250"/>
          <p14:tracePt t="31046" x="2692400" y="2133600"/>
          <p14:tracePt t="31063" x="2622550" y="2152650"/>
          <p14:tracePt t="31080" x="2552700" y="2159000"/>
          <p14:tracePt t="31096" x="2520950" y="2165350"/>
          <p14:tracePt t="31112" x="2413000" y="2184400"/>
          <p14:tracePt t="31129" x="2349500" y="2190750"/>
          <p14:tracePt t="31146" x="2254250" y="2209800"/>
          <p14:tracePt t="31162" x="2197100" y="2228850"/>
          <p14:tracePt t="31179" x="2127250" y="2241550"/>
          <p14:tracePt t="31196" x="2038350" y="2286000"/>
          <p14:tracePt t="31212" x="1993900" y="2317750"/>
          <p14:tracePt t="31229" x="1930400" y="2362200"/>
          <p14:tracePt t="31246" x="1885950" y="2393950"/>
          <p14:tracePt t="31262" x="1822450" y="2432050"/>
          <p14:tracePt t="31279" x="1797050" y="2451100"/>
          <p14:tracePt t="31296" x="1765300" y="2489200"/>
          <p14:tracePt t="31312" x="1733550" y="2527300"/>
          <p14:tracePt t="31329" x="1720850" y="2546350"/>
          <p14:tracePt t="31346" x="1689100" y="2609850"/>
          <p14:tracePt t="31362" x="1682750" y="2628900"/>
          <p14:tracePt t="31378" x="1657350" y="2698750"/>
          <p14:tracePt t="31395" x="1657350" y="2717800"/>
          <p14:tracePt t="31412" x="1657350" y="2755900"/>
          <p14:tracePt t="31429" x="1657350" y="2774950"/>
          <p14:tracePt t="31445" x="1657350" y="2781300"/>
          <p14:tracePt t="31462" x="1657350" y="2787650"/>
          <p14:tracePt t="31496" x="1657350" y="2794000"/>
          <p14:tracePt t="31536" x="1657350" y="2800350"/>
          <p14:tracePt t="31578" x="1663700" y="2800350"/>
          <p14:tracePt t="31599" x="1670050" y="2800350"/>
          <p14:tracePt t="31629" x="1676400" y="2800350"/>
          <p14:tracePt t="31640" x="1682750" y="2800350"/>
          <p14:tracePt t="31651" x="1689100" y="2800350"/>
          <p14:tracePt t="31671" x="1708150" y="2800350"/>
          <p14:tracePt t="31683" x="1720850" y="2800350"/>
          <p14:tracePt t="31695" x="1739900" y="2800350"/>
          <p14:tracePt t="31712" x="1765300" y="2800350"/>
          <p14:tracePt t="31728" x="1809750" y="2800350"/>
          <p14:tracePt t="31745" x="1860550" y="2800350"/>
          <p14:tracePt t="31761" x="1879600" y="2800350"/>
          <p14:tracePt t="31778" x="1905000" y="2800350"/>
          <p14:tracePt t="31795" x="1911350" y="2794000"/>
          <p14:tracePt t="31812" x="1917700" y="2794000"/>
          <p14:tracePt t="31831" x="1924050" y="2787650"/>
          <p14:tracePt t="31904" x="1924050" y="2781300"/>
          <p14:tracePt t="31915" x="1930400" y="2768600"/>
          <p14:tracePt t="31925" x="1930400" y="2762250"/>
          <p14:tracePt t="31947" x="1930400" y="2755900"/>
          <p14:tracePt t="31957" x="1930400" y="2749550"/>
          <p14:tracePt t="31968" x="1930400" y="2736850"/>
          <p14:tracePt t="31989" x="1930400" y="2730500"/>
          <p14:tracePt t="32010" x="1930400" y="2724150"/>
          <p14:tracePt t="32031" x="1930400" y="2717800"/>
          <p14:tracePt t="32074" x="1930400" y="2711450"/>
          <p14:tracePt t="32096" x="1930400" y="2705100"/>
          <p14:tracePt t="32138" x="1930400" y="2698750"/>
          <p14:tracePt t="36357" x="1936750" y="2698750"/>
          <p14:tracePt t="36378" x="1949450" y="2692400"/>
          <p14:tracePt t="36389" x="1981200" y="2686050"/>
          <p14:tracePt t="36399" x="2000250" y="2673350"/>
          <p14:tracePt t="36409" x="2032000" y="2654300"/>
          <p14:tracePt t="36424" x="2076450" y="2641600"/>
          <p14:tracePt t="36443" x="2127250" y="2597150"/>
          <p14:tracePt t="36458" x="2152650" y="2584450"/>
          <p14:tracePt t="36476" x="2171700" y="2559050"/>
          <p14:tracePt t="36492" x="2178050" y="2552700"/>
          <p14:tracePt t="36508" x="2197100" y="2527300"/>
          <p14:tracePt t="36524" x="2203450" y="2501900"/>
          <p14:tracePt t="36541" x="2203450" y="2489200"/>
          <p14:tracePt t="36557" x="2203450" y="2476500"/>
          <p14:tracePt t="36574" x="2203450" y="2463800"/>
          <p14:tracePt t="36591" x="2203450" y="2451100"/>
          <p14:tracePt t="36625" x="2203450" y="2444750"/>
          <p14:tracePt t="36664" x="2203450" y="2438400"/>
          <p14:tracePt t="36736" x="2203450" y="2432050"/>
          <p14:tracePt t="36822" x="2203450" y="2419350"/>
          <p14:tracePt t="36832" x="2203450" y="2413000"/>
          <p14:tracePt t="36844" x="2203450" y="2406650"/>
          <p14:tracePt t="36859" x="2209800" y="2400300"/>
          <p14:tracePt t="36876" x="2209800" y="2393950"/>
          <p14:tracePt t="36891" x="2209800" y="2387600"/>
          <p14:tracePt t="36908" x="2209800" y="2374900"/>
          <p14:tracePt t="36924" x="2209800" y="2368550"/>
          <p14:tracePt t="36940" x="2216150" y="2362200"/>
          <p14:tracePt t="36979" x="2216150" y="2355850"/>
          <p14:tracePt t="37796" x="2222500" y="2355850"/>
          <p14:tracePt t="39348" x="2228850" y="2355850"/>
          <p14:tracePt t="39359" x="2235200" y="2355850"/>
          <p14:tracePt t="39369" x="2241550" y="2355850"/>
          <p14:tracePt t="39380" x="2254250" y="2355850"/>
          <p14:tracePt t="39391" x="2260600" y="2355850"/>
          <p14:tracePt t="39405" x="2266950" y="2355850"/>
          <p14:tracePt t="39421" x="2273300" y="2355850"/>
          <p14:tracePt t="39438" x="2286000" y="2349500"/>
          <p14:tracePt t="39455" x="2292350" y="2349500"/>
          <p14:tracePt t="39488" x="2298700" y="2349500"/>
          <p14:tracePt t="39528" x="2298700" y="2343150"/>
          <p14:tracePt t="39570" x="2286000" y="2336800"/>
          <p14:tracePt t="39581" x="2273300" y="2336800"/>
          <p14:tracePt t="39592" x="2260600" y="2336800"/>
          <p14:tracePt t="39604" x="2247900" y="2336800"/>
          <p14:tracePt t="39621" x="2235200" y="2336800"/>
          <p14:tracePt t="39638" x="2216150" y="2336800"/>
          <p14:tracePt t="39655" x="2197100" y="2336800"/>
          <p14:tracePt t="39671" x="2171700" y="2349500"/>
          <p14:tracePt t="39688" x="2133600" y="2406650"/>
          <p14:tracePt t="39705" x="2108200" y="2451100"/>
          <p14:tracePt t="39721" x="2063750" y="2559050"/>
          <p14:tracePt t="39738" x="2044700" y="2603500"/>
          <p14:tracePt t="39755" x="2019300" y="2686050"/>
          <p14:tracePt t="39772" x="2012950" y="2806700"/>
          <p14:tracePt t="39788" x="2012950" y="2857500"/>
          <p14:tracePt t="39804" x="2012950" y="2914650"/>
          <p14:tracePt t="39821" x="2025650" y="2940050"/>
          <p14:tracePt t="39838" x="2051050" y="2971800"/>
          <p14:tracePt t="39854" x="2076450" y="2997200"/>
          <p14:tracePt t="39871" x="2133600" y="3003550"/>
          <p14:tracePt t="39888" x="2159000" y="3003550"/>
          <p14:tracePt t="39904" x="2235200" y="2946400"/>
          <p14:tracePt t="39921" x="2362200" y="2762250"/>
          <p14:tracePt t="40025" x="2355850" y="2762250"/>
          <p14:tracePt t="40036" x="2343150" y="2774950"/>
          <p14:tracePt t="40047" x="2330450" y="2787650"/>
          <p14:tracePt t="40057" x="2324100" y="2794000"/>
          <p14:tracePt t="40071" x="2317750" y="2806700"/>
          <p14:tracePt t="40088" x="2311400" y="2819400"/>
          <p14:tracePt t="40104" x="2311400" y="2838450"/>
          <p14:tracePt t="40121" x="2311400" y="2844800"/>
          <p14:tracePt t="40194" x="2311400" y="2838450"/>
          <p14:tracePt t="40206" x="2317750" y="2825750"/>
          <p14:tracePt t="40216" x="2324100" y="2806700"/>
          <p14:tracePt t="40227" x="2330450" y="2794000"/>
          <p14:tracePt t="40237" x="2336800" y="2743200"/>
          <p14:tracePt t="40254" x="2349500" y="2705100"/>
          <p14:tracePt t="40270" x="2349500" y="2673350"/>
          <p14:tracePt t="40287" x="2349500" y="2647950"/>
          <p14:tracePt t="40304" x="2349500" y="2635250"/>
          <p14:tracePt t="40321" x="2349500" y="2628900"/>
          <p14:tracePt t="40337" x="2349500" y="2622550"/>
          <p14:tracePt t="40364" x="2349500" y="2616200"/>
          <p14:tracePt t="40385" x="2349500" y="2609850"/>
          <p14:tracePt t="40407" x="2343150" y="2603500"/>
          <p14:tracePt t="40417" x="2330450" y="2597150"/>
          <p14:tracePt t="40427" x="2298700" y="2597150"/>
          <p14:tracePt t="40438" x="2279650" y="2590800"/>
          <p14:tracePt t="40454" x="2247900" y="2578100"/>
          <p14:tracePt t="40471" x="2203450" y="2565400"/>
          <p14:tracePt t="40487" x="2184400" y="2559050"/>
          <p14:tracePt t="40504" x="2146300" y="2552700"/>
          <p14:tracePt t="40520" x="2133600" y="2546350"/>
          <p14:tracePt t="40537" x="2114550" y="2546350"/>
          <p14:tracePt t="40570" x="2108200" y="2546350"/>
          <p14:tracePt t="82544" x="2095500" y="2540000"/>
          <p14:tracePt t="82556" x="2089150" y="2540000"/>
          <p14:tracePt t="82567" x="2076450" y="2540000"/>
          <p14:tracePt t="82577" x="2057400" y="2540000"/>
          <p14:tracePt t="82588" x="2032000" y="2540000"/>
          <p14:tracePt t="82600" x="1993900" y="2540000"/>
          <p14:tracePt t="82617" x="1936750" y="2546350"/>
          <p14:tracePt t="82634" x="1835150" y="2616200"/>
          <p14:tracePt t="82651" x="1758950" y="2717800"/>
          <p14:tracePt t="82667" x="1708150" y="2800350"/>
          <p14:tracePt t="82683" x="1670050" y="2990850"/>
          <p14:tracePt t="82699" x="1670050" y="3092450"/>
          <p14:tracePt t="82716" x="1701800" y="3219450"/>
          <p14:tracePt t="82733" x="1733550" y="3251200"/>
          <p14:tracePt t="82749" x="1917700" y="3333750"/>
          <p14:tracePt t="82767" x="2095500" y="3346450"/>
          <p14:tracePt t="82783" x="2203450" y="3321050"/>
          <p14:tracePt t="82799" x="2381250" y="3206750"/>
          <p14:tracePt t="82816" x="2438400" y="3155950"/>
          <p14:tracePt t="82833" x="2495550" y="3086100"/>
          <p14:tracePt t="82850" x="2514600" y="3054350"/>
          <p14:tracePt t="82866" x="2514600" y="3009900"/>
          <p14:tracePt t="82883" x="2476500" y="2978150"/>
          <p14:tracePt t="82899" x="2432050" y="2965450"/>
          <p14:tracePt t="82916" x="2374900" y="2965450"/>
          <p14:tracePt t="82932" x="2355850" y="2965450"/>
          <p14:tracePt t="82950" x="2336800" y="2965450"/>
          <p14:tracePt t="82966" x="2330450" y="2965450"/>
          <p14:tracePt t="82983" x="2324100" y="2965450"/>
          <p14:tracePt t="83015" x="2324100" y="2971800"/>
          <p14:tracePt t="85036" x="2317750" y="2971800"/>
          <p14:tracePt t="85056" x="2311400" y="2971800"/>
          <p14:tracePt t="85067" x="2305050" y="2971800"/>
          <p14:tracePt t="85077" x="2298700" y="2971800"/>
          <p14:tracePt t="85087" x="2286000" y="2965450"/>
          <p14:tracePt t="85099" x="2279650" y="2959100"/>
          <p14:tracePt t="85114" x="2266950" y="2952750"/>
          <p14:tracePt t="85130" x="2254250" y="2940050"/>
          <p14:tracePt t="85147" x="2247900" y="2927350"/>
          <p14:tracePt t="85164" x="2235200" y="2908300"/>
          <p14:tracePt t="85180" x="2228850" y="2901950"/>
          <p14:tracePt t="85197" x="2216150" y="2889250"/>
          <p14:tracePt t="85214" x="2209800" y="2882900"/>
          <p14:tracePt t="85230" x="2197100" y="2882900"/>
          <p14:tracePt t="85247" x="2197100" y="2876550"/>
          <p14:tracePt t="85264" x="2190750" y="2876550"/>
          <p14:tracePt t="85281" x="2184400" y="2876550"/>
          <p14:tracePt t="85297" x="2178050" y="2876550"/>
          <p14:tracePt t="85314" x="2165350" y="2876550"/>
          <p14:tracePt t="85331" x="2159000" y="2876550"/>
          <p14:tracePt t="85347" x="2152650" y="2876550"/>
          <p14:tracePt t="85364" x="2139950" y="2882900"/>
          <p14:tracePt t="85380" x="2133600" y="2889250"/>
          <p14:tracePt t="85397" x="2114550" y="2895600"/>
          <p14:tracePt t="85413" x="2114550" y="2901950"/>
          <p14:tracePt t="85430" x="2095500" y="2901950"/>
          <p14:tracePt t="85447" x="2082800" y="2901950"/>
          <p14:tracePt t="85464" x="2063750" y="2901950"/>
          <p14:tracePt t="85481" x="2044700" y="2889250"/>
          <p14:tracePt t="85498" x="2032000" y="2876550"/>
          <p14:tracePt t="85515" x="2012950" y="2851150"/>
          <p14:tracePt t="85531" x="2000250" y="2832100"/>
          <p14:tracePt t="85547" x="1974850" y="2794000"/>
          <p14:tracePt t="85564" x="1974850" y="2787650"/>
          <p14:tracePt t="85581" x="1968500" y="2774950"/>
          <p14:tracePt t="85597" x="1962150" y="2774950"/>
          <p14:tracePt t="85614" x="1962150" y="2768600"/>
          <p14:tracePt t="86253" x="1962150" y="2762250"/>
          <p14:tracePt t="86262" x="1962150" y="2755900"/>
          <p14:tracePt t="86273" x="1962150" y="2749550"/>
          <p14:tracePt t="86285" x="1962150" y="2743200"/>
          <p14:tracePt t="86307" x="1962150" y="2736850"/>
          <p14:tracePt t="86320" x="1962150" y="2724150"/>
          <p14:tracePt t="86330" x="1962150" y="2717800"/>
          <p14:tracePt t="86348" x="1962150" y="2711450"/>
          <p14:tracePt t="86380" x="1962150" y="2705100"/>
          <p14:tracePt t="86603" x="1962150" y="2717800"/>
          <p14:tracePt t="86613" x="1962150" y="2730500"/>
          <p14:tracePt t="86623" x="1962150" y="2749550"/>
          <p14:tracePt t="86634" x="1962150" y="2762250"/>
          <p14:tracePt t="86647" x="1962150" y="2787650"/>
          <p14:tracePt t="86664" x="1962150" y="2800350"/>
          <p14:tracePt t="86680" x="1962150" y="2813050"/>
          <p14:tracePt t="86696" x="1962150" y="2819400"/>
          <p14:tracePt t="86713" x="1962150" y="2825750"/>
          <p14:tracePt t="86729" x="1962150" y="2838450"/>
          <p14:tracePt t="86834" x="1962150" y="2844800"/>
          <p14:tracePt t="87310" x="1968500" y="2844800"/>
          <p14:tracePt t="87322" x="1987550" y="2844800"/>
          <p14:tracePt t="87332" x="2012950" y="2844800"/>
          <p14:tracePt t="87346" x="2038350" y="2838450"/>
          <p14:tracePt t="87363" x="2076450" y="2838450"/>
          <p14:tracePt t="87379" x="2139950" y="2825750"/>
          <p14:tracePt t="87396" x="2197100" y="2813050"/>
          <p14:tracePt t="87413" x="2222500" y="2806700"/>
          <p14:tracePt t="87429" x="2266950" y="2806700"/>
          <p14:tracePt t="87446" x="2292350" y="2806700"/>
          <p14:tracePt t="87463" x="2336800" y="2806700"/>
          <p14:tracePt t="87480" x="2362200" y="2806700"/>
          <p14:tracePt t="87496" x="2393950" y="2806700"/>
          <p14:tracePt t="87511" x="2425700" y="2806700"/>
          <p14:tracePt t="87528" x="2438400" y="2806700"/>
          <p14:tracePt t="87545" x="2444750" y="2806700"/>
          <p14:tracePt t="87562" x="2457450" y="2806700"/>
          <p14:tracePt t="87579" x="2470150" y="2819400"/>
          <p14:tracePt t="87596" x="2476500" y="2825750"/>
          <p14:tracePt t="87612" x="2489200" y="2832100"/>
          <p14:tracePt t="87629" x="2495550" y="2832100"/>
          <p14:tracePt t="87645" x="2501900" y="2838450"/>
          <p14:tracePt t="87662" x="2514600" y="2857500"/>
          <p14:tracePt t="87679" x="2520950" y="2863850"/>
          <p14:tracePt t="87695" x="2533650" y="2876550"/>
          <p14:tracePt t="87712" x="2559050" y="2895600"/>
          <p14:tracePt t="87728" x="2571750" y="2901950"/>
          <p14:tracePt t="87745" x="2590800" y="2901950"/>
          <p14:tracePt t="88093" x="2597150" y="2901950"/>
          <p14:tracePt t="88104" x="2603500" y="2901950"/>
          <p14:tracePt t="88114" x="2622550" y="2895600"/>
          <p14:tracePt t="88129" x="2641600" y="2882900"/>
          <p14:tracePt t="88146" x="2692400" y="2863850"/>
          <p14:tracePt t="88162" x="2806700" y="2819400"/>
          <p14:tracePt t="88179" x="2914650" y="2800350"/>
          <p14:tracePt t="88195" x="2990850" y="2781300"/>
          <p14:tracePt t="88212" x="3155950" y="2781300"/>
          <p14:tracePt t="88229" x="3219450" y="2781300"/>
          <p14:tracePt t="88246" x="3314700" y="2774950"/>
          <p14:tracePt t="88263" x="3416300" y="2774950"/>
          <p14:tracePt t="88278" x="3473450" y="2774950"/>
          <p14:tracePt t="88296" x="3556000" y="2800350"/>
          <p14:tracePt t="88312" x="3600450" y="2819400"/>
          <p14:tracePt t="88329" x="3651250" y="2857500"/>
          <p14:tracePt t="88346" x="3670300" y="2870200"/>
          <p14:tracePt t="88362" x="3708400" y="2895600"/>
          <p14:tracePt t="88378" x="3721100" y="2908300"/>
          <p14:tracePt t="88395" x="3746500" y="2946400"/>
          <p14:tracePt t="88411" x="3784600" y="2990850"/>
          <p14:tracePt t="88429" x="3797300" y="3003550"/>
          <p14:tracePt t="88445" x="3835400" y="3048000"/>
          <p14:tracePt t="88462" x="3848100" y="3060700"/>
          <p14:tracePt t="88479" x="3860800" y="3060700"/>
          <p14:tracePt t="88908" x="3867150" y="3060700"/>
          <p14:tracePt t="88918" x="3886200" y="3060700"/>
          <p14:tracePt t="88929" x="3911600" y="3060700"/>
          <p14:tracePt t="88943" x="3956050" y="3048000"/>
          <p14:tracePt t="88961" x="4038600" y="3022600"/>
          <p14:tracePt t="88977" x="4095750" y="3003550"/>
          <p14:tracePt t="88994" x="4216400" y="2978150"/>
          <p14:tracePt t="89010" x="4267200" y="2971800"/>
          <p14:tracePt t="89027" x="4387850" y="2959100"/>
          <p14:tracePt t="89043" x="4425950" y="2959100"/>
          <p14:tracePt t="89060" x="4540250" y="2959100"/>
          <p14:tracePt t="89077" x="4699000" y="2990850"/>
          <p14:tracePt t="89093" x="4775200" y="3016250"/>
          <p14:tracePt t="89110" x="4883150" y="3028950"/>
          <p14:tracePt t="89127" x="4914900" y="3028950"/>
          <p14:tracePt t="89143" x="5016500" y="3028950"/>
          <p14:tracePt t="89160" x="5080000" y="3028950"/>
          <p14:tracePt t="89177" x="5219700" y="3028950"/>
          <p14:tracePt t="89194" x="5334000" y="3028950"/>
          <p14:tracePt t="89210" x="5403850" y="3016250"/>
          <p14:tracePt t="89227" x="5518150" y="2997200"/>
          <p14:tracePt t="89243" x="5588000" y="2990850"/>
          <p14:tracePt t="89260" x="5715000" y="2990850"/>
          <p14:tracePt t="89277" x="5765800" y="2990850"/>
          <p14:tracePt t="89293" x="5905500" y="2990850"/>
          <p14:tracePt t="89310" x="6064250" y="2959100"/>
          <p14:tracePt t="89326" x="6127750" y="2952750"/>
          <p14:tracePt t="89343" x="6229350" y="2952750"/>
          <p14:tracePt t="89360" x="6273800" y="2952750"/>
          <p14:tracePt t="89377" x="6362700" y="2946400"/>
          <p14:tracePt t="89393" x="6394450" y="2946400"/>
          <p14:tracePt t="89410" x="6438900" y="2946400"/>
          <p14:tracePt t="89427" x="6483350" y="2946400"/>
          <p14:tracePt t="89443" x="6496050" y="2946400"/>
          <p14:tracePt t="89460" x="6527800" y="2946400"/>
          <p14:tracePt t="89476" x="6540500" y="2946400"/>
          <p14:tracePt t="89493" x="6565900" y="2946400"/>
          <p14:tracePt t="89510" x="6572250" y="2946400"/>
          <p14:tracePt t="89526" x="6578600" y="2952750"/>
          <p14:tracePt t="89543" x="6584950" y="2952750"/>
          <p14:tracePt t="89560" x="6591300" y="2952750"/>
          <p14:tracePt t="89598" x="6597650" y="2952750"/>
          <p14:tracePt t="89650" x="6584950" y="2959100"/>
          <p14:tracePt t="89661" x="6546850" y="2959100"/>
          <p14:tracePt t="89671" x="6496050" y="2959100"/>
          <p14:tracePt t="89681" x="6407150" y="2978150"/>
          <p14:tracePt t="89694" x="6267450" y="2978150"/>
          <p14:tracePt t="89711" x="6057900" y="2978150"/>
          <p14:tracePt t="89728" x="5435600" y="2908300"/>
          <p14:tracePt t="89745" x="4800600" y="2762250"/>
          <p14:tracePt t="89761" x="4413250" y="2673350"/>
          <p14:tracePt t="89777" x="3867150" y="2584450"/>
          <p14:tracePt t="89794" x="3581400" y="2584450"/>
          <p14:tracePt t="89811" x="3295650" y="2597150"/>
          <p14:tracePt t="89827" x="3149600" y="2628900"/>
          <p14:tracePt t="89830" x="3022600" y="2654300"/>
          <p14:tracePt t="89845" x="2889250" y="2686050"/>
          <p14:tracePt t="89861" x="2717800" y="2755900"/>
          <p14:tracePt t="89877" x="2654300" y="2781300"/>
          <p14:tracePt t="89895" x="2501900" y="2851150"/>
          <p14:tracePt t="89909" x="2444750" y="2882900"/>
          <p14:tracePt t="89926" x="2362200" y="2914650"/>
          <p14:tracePt t="89943" x="2317750" y="2946400"/>
          <p14:tracePt t="89959" x="2241550" y="2984500"/>
          <p14:tracePt t="89976" x="2197100" y="3003550"/>
          <p14:tracePt t="89992" x="2133600" y="3041650"/>
          <p14:tracePt t="90009" x="2076450" y="3079750"/>
          <p14:tracePt t="90026" x="2057400" y="3092450"/>
          <p14:tracePt t="90042" x="2032000" y="3117850"/>
          <p14:tracePt t="90059" x="2025650" y="3130550"/>
          <p14:tracePt t="90076" x="2012950" y="3149600"/>
          <p14:tracePt t="90093" x="2000250" y="3168650"/>
          <p14:tracePt t="90109" x="2000250" y="3181350"/>
          <p14:tracePt t="90126" x="2000250" y="3206750"/>
          <p14:tracePt t="90159" x="2000250" y="3219450"/>
          <p14:tracePt t="90192" x="2000250" y="3225800"/>
          <p14:tracePt t="90212" x="2000250" y="3232150"/>
          <p14:tracePt t="90232" x="2000250" y="3238500"/>
          <p14:tracePt t="90274" x="2000250" y="3244850"/>
          <p14:tracePt t="90339" x="2000250" y="3251200"/>
          <p14:tracePt t="90728" x="2006600" y="3251200"/>
          <p14:tracePt t="90739" x="2025650" y="3257550"/>
          <p14:tracePt t="90750" x="2063750" y="3257550"/>
          <p14:tracePt t="90761" x="2114550" y="3270250"/>
          <p14:tracePt t="90775" x="2178050" y="3270250"/>
          <p14:tracePt t="90793" x="2343150" y="3270250"/>
          <p14:tracePt t="90809" x="2444750" y="3270250"/>
          <p14:tracePt t="90825" x="2628900" y="3251200"/>
          <p14:tracePt t="90842" x="2705100" y="3244850"/>
          <p14:tracePt t="90859" x="2857500" y="3232150"/>
          <p14:tracePt t="90876" x="2997200" y="3232150"/>
          <p14:tracePt t="90892" x="3067050" y="3232150"/>
          <p14:tracePt t="90909" x="3168650" y="3238500"/>
          <p14:tracePt t="90926" x="3200400" y="3244850"/>
          <p14:tracePt t="90942" x="3282950" y="3263900"/>
          <p14:tracePt t="90959" x="3308350" y="3263900"/>
          <p14:tracePt t="90976" x="3403600" y="3270250"/>
          <p14:tracePt t="90992" x="3492500" y="3270250"/>
          <p14:tracePt t="91008" x="3530600" y="3270250"/>
          <p14:tracePt t="91025" x="3619500" y="3270250"/>
          <p14:tracePt t="91041" x="3670300" y="3270250"/>
          <p14:tracePt t="91058" x="3778250" y="3270250"/>
          <p14:tracePt t="91075" x="3841750" y="3270250"/>
          <p14:tracePt t="91091" x="3930650" y="3270250"/>
          <p14:tracePt t="91109" x="3994150" y="3270250"/>
          <p14:tracePt t="91125" x="4032250" y="3270250"/>
          <p14:tracePt t="91142" x="4076700" y="3270250"/>
          <p14:tracePt t="91159" x="4108450" y="3270250"/>
          <p14:tracePt t="91176" x="4184650" y="3270250"/>
          <p14:tracePt t="91193" x="4210050" y="3270250"/>
          <p14:tracePt t="91209" x="4279900" y="3282950"/>
          <p14:tracePt t="91226" x="4330700" y="3282950"/>
          <p14:tracePt t="91242" x="4356100" y="3282950"/>
          <p14:tracePt t="91259" x="4425950" y="3289300"/>
          <p14:tracePt t="91275" x="4464050" y="3289300"/>
          <p14:tracePt t="91292" x="4546600" y="3289300"/>
          <p14:tracePt t="91308" x="4572000" y="3289300"/>
          <p14:tracePt t="91325" x="4629150" y="3289300"/>
          <p14:tracePt t="91342" x="4679950" y="3302000"/>
          <p14:tracePt t="91358" x="4705350" y="3302000"/>
          <p14:tracePt t="91375" x="4775200" y="3308350"/>
          <p14:tracePt t="91391" x="4813300" y="3308350"/>
          <p14:tracePt t="91409" x="4870450" y="3308350"/>
          <p14:tracePt t="91425" x="4889500" y="3308350"/>
          <p14:tracePt t="91441" x="4940300" y="3308350"/>
          <p14:tracePt t="91458" x="4972050" y="3314700"/>
          <p14:tracePt t="91475" x="4991100" y="3314700"/>
          <p14:tracePt t="91491" x="5054600" y="3321050"/>
          <p14:tracePt t="91508" x="5073650" y="3321050"/>
          <p14:tracePt t="91525" x="5130800" y="3321050"/>
          <p14:tracePt t="91541" x="5149850" y="3321050"/>
          <p14:tracePt t="91558" x="5200650" y="3321050"/>
          <p14:tracePt t="91575" x="5226050" y="3327400"/>
          <p14:tracePt t="91591" x="5232400" y="3327400"/>
          <p14:tracePt t="91608" x="5245100" y="3327400"/>
          <p14:tracePt t="91624" x="5251450" y="3327400"/>
          <p14:tracePt t="91658" x="5257800" y="3327400"/>
          <p14:tracePt t="91692" x="5264150" y="3327400"/>
          <p14:tracePt t="92804" x="5270500" y="3327400"/>
          <p14:tracePt t="92826" x="5283200" y="3333750"/>
          <p14:tracePt t="92834" x="5295900" y="3333750"/>
          <p14:tracePt t="92845" x="5308600" y="3340100"/>
          <p14:tracePt t="92857" x="5321300" y="3340100"/>
          <p14:tracePt t="92874" x="5346700" y="3346450"/>
          <p14:tracePt t="92890" x="5378450" y="3352800"/>
          <p14:tracePt t="92908" x="5391150" y="3352800"/>
          <p14:tracePt t="92924" x="5429250" y="3359150"/>
          <p14:tracePt t="92941" x="5486400" y="3365500"/>
          <p14:tracePt t="92957" x="5518150" y="3371850"/>
          <p14:tracePt t="92974" x="5568950" y="3384550"/>
          <p14:tracePt t="92991" x="5588000" y="3384550"/>
          <p14:tracePt t="93007" x="5619750" y="3390900"/>
          <p14:tracePt t="93024" x="5632450" y="3390900"/>
          <p14:tracePt t="93040" x="5670550" y="3390900"/>
          <p14:tracePt t="93056" x="5695950" y="3390900"/>
          <p14:tracePt t="93073" x="5708650" y="3397250"/>
          <p14:tracePt t="93090" x="5734050" y="3397250"/>
          <p14:tracePt t="93106" x="5746750" y="3397250"/>
          <p14:tracePt t="93123" x="5765800" y="3397250"/>
          <p14:tracePt t="93141" x="5778500" y="3397250"/>
          <p14:tracePt t="93156" x="5784850" y="3397250"/>
          <p14:tracePt t="93173" x="5803900" y="3397250"/>
          <p14:tracePt t="93190" x="5810250" y="3397250"/>
          <p14:tracePt t="93206" x="5822950" y="3397250"/>
          <p14:tracePt t="93223" x="5829300" y="3397250"/>
          <p14:tracePt t="93240" x="5848350" y="3397250"/>
          <p14:tracePt t="93257" x="5873750" y="3397250"/>
          <p14:tracePt t="93274" x="5892800" y="3397250"/>
          <p14:tracePt t="93290" x="5911850" y="3397250"/>
          <p14:tracePt t="93323" x="5924550" y="3397250"/>
          <p14:tracePt t="93340" x="5930900" y="3397250"/>
          <p14:tracePt t="93357" x="5937250" y="3397250"/>
          <p14:tracePt t="93395" x="5943600" y="3397250"/>
          <p14:tracePt t="93469" x="5949950" y="3397250"/>
          <p14:tracePt t="93490" x="5956300" y="3397250"/>
          <p14:tracePt t="93500" x="5969000" y="3397250"/>
          <p14:tracePt t="93511" x="5981700" y="3397250"/>
          <p14:tracePt t="93522" x="5988050" y="3397250"/>
          <p14:tracePt t="93539" x="6000750" y="3390900"/>
          <p14:tracePt t="93556" x="6026150" y="3384550"/>
          <p14:tracePt t="93573" x="6038850" y="3384550"/>
          <p14:tracePt t="93589" x="6070600" y="3384550"/>
          <p14:tracePt t="93606" x="6102350" y="3384550"/>
          <p14:tracePt t="93623" x="6115050" y="3384550"/>
          <p14:tracePt t="93639" x="6140450" y="3384550"/>
          <p14:tracePt t="93672" x="6153150" y="3384550"/>
          <p14:tracePt t="93689" x="6159500" y="3384550"/>
          <p14:tracePt t="93706" x="6165850" y="3384550"/>
          <p14:tracePt t="93724" x="6178550" y="3384550"/>
          <p14:tracePt t="93757" x="6184900" y="3384550"/>
          <p14:tracePt t="93776" x="6191250" y="3384550"/>
          <p14:tracePt t="93790" x="6197600" y="3384550"/>
          <p14:tracePt t="93808" x="6203950" y="3384550"/>
          <p14:tracePt t="93824" x="6210300" y="3384550"/>
          <p14:tracePt t="93839" x="6216650" y="3384550"/>
          <p14:tracePt t="93902" x="6223000" y="3384550"/>
          <p14:tracePt t="93913" x="6229350" y="3384550"/>
          <p14:tracePt t="93924" x="6235700" y="3384550"/>
          <p14:tracePt t="93939" x="6242050" y="3384550"/>
          <p14:tracePt t="93956" x="6261100" y="3384550"/>
          <p14:tracePt t="93972" x="6267450" y="3384550"/>
          <p14:tracePt t="93989" x="6286500" y="3384550"/>
          <p14:tracePt t="94006" x="6292850" y="3384550"/>
          <p14:tracePt t="94023" x="6305550" y="3378200"/>
          <p14:tracePt t="94728" x="6324600" y="3371850"/>
          <p14:tracePt t="94740" x="6356350" y="3365500"/>
          <p14:tracePt t="94753" x="6400800" y="3346450"/>
          <p14:tracePt t="94760" x="6451600" y="3340100"/>
          <p14:tracePt t="94773" x="6508750" y="3327400"/>
          <p14:tracePt t="94790" x="6597650" y="3308350"/>
          <p14:tracePt t="94806" x="6788150" y="3295650"/>
          <p14:tracePt t="94823" x="6838950" y="3295650"/>
          <p14:tracePt t="94824" x="6908800" y="3308350"/>
          <p14:tracePt t="94838" x="6953250" y="3340100"/>
          <p14:tracePt t="94855" x="7016750" y="3384550"/>
          <p14:tracePt t="94872" x="7029450" y="3403600"/>
          <p14:tracePt t="94888" x="7067550" y="3448050"/>
          <p14:tracePt t="94905" x="7080250" y="3467100"/>
          <p14:tracePt t="94922" x="7099300" y="3492500"/>
          <p14:tracePt t="94939" x="7118350" y="3505200"/>
          <p14:tracePt t="94955" x="7156450" y="3524250"/>
          <p14:tracePt t="94972" x="7213600" y="3524250"/>
          <p14:tracePt t="94989" x="7232650" y="3524250"/>
          <p14:tracePt t="95005" x="7277100" y="3498850"/>
          <p14:tracePt t="95022" x="7308850" y="3486150"/>
          <p14:tracePt t="95038" x="7372350" y="3454400"/>
          <p14:tracePt t="95055" x="7410450" y="3448050"/>
          <p14:tracePt t="95072" x="7429500" y="3448050"/>
          <p14:tracePt t="95089" x="7442200" y="3448050"/>
          <p14:tracePt t="95106" x="7448550" y="3448050"/>
          <p14:tracePt t="95140" x="7429500" y="3454400"/>
          <p14:tracePt t="95155" x="7397750" y="3460750"/>
          <p14:tracePt t="95172" x="7340600" y="3467100"/>
          <p14:tracePt t="95188" x="7327900" y="3467100"/>
          <p14:tracePt t="95205" x="7308850" y="3467100"/>
          <p14:tracePt t="95288" x="7321550" y="3467100"/>
          <p14:tracePt t="95301" x="7327900" y="3467100"/>
          <p14:tracePt t="95311" x="7340600" y="3467100"/>
          <p14:tracePt t="95322" x="7353300" y="3467100"/>
          <p14:tracePt t="95338" x="7359650" y="3467100"/>
          <p14:tracePt t="95354" x="7366000" y="3467100"/>
          <p14:tracePt t="95373" x="7372350" y="3467100"/>
          <p14:tracePt t="95388" x="7378700" y="3467100"/>
          <p14:tracePt t="95405" x="7385050" y="3467100"/>
          <p14:tracePt t="95426" x="7391400" y="3467100"/>
          <p14:tracePt t="95458" x="7397750" y="3467100"/>
          <p14:tracePt t="96975" x="7397750" y="3473450"/>
          <p14:tracePt t="96985" x="7385050" y="3479800"/>
          <p14:tracePt t="96995" x="7340600" y="3486150"/>
          <p14:tracePt t="97006" x="7277100" y="3498850"/>
          <p14:tracePt t="97020" x="7137400" y="3505200"/>
          <p14:tracePt t="97038" x="6756400" y="3530600"/>
          <p14:tracePt t="97053" x="6438900" y="3549650"/>
          <p14:tracePt t="97070" x="5937250" y="3575050"/>
          <p14:tracePt t="97087" x="5676900" y="3575050"/>
          <p14:tracePt t="97103" x="5175250" y="3606800"/>
          <p14:tracePt t="97120" x="4959350" y="3619500"/>
          <p14:tracePt t="97136" x="4451350" y="3663950"/>
          <p14:tracePt t="97154" x="3911600" y="3721100"/>
          <p14:tracePt t="97170" x="3676650" y="3721100"/>
          <p14:tracePt t="97187" x="3282950" y="3721100"/>
          <p14:tracePt t="97203" x="3092450" y="3733800"/>
          <p14:tracePt t="97220" x="2838450" y="3759200"/>
          <p14:tracePt t="97237" x="2724150" y="3778250"/>
          <p14:tracePt t="97253" x="2559050" y="3797300"/>
          <p14:tracePt t="97271" x="2508250" y="3797300"/>
          <p14:tracePt t="97287" x="2400300" y="3810000"/>
          <p14:tracePt t="97304" x="2298700" y="3810000"/>
          <p14:tracePt t="97319" x="2247900" y="3810000"/>
          <p14:tracePt t="97336" x="2114550" y="3810000"/>
          <p14:tracePt t="97352" x="2063750" y="3810000"/>
          <p14:tracePt t="97369" x="2006600" y="3797300"/>
          <p14:tracePt t="97386" x="1962150" y="3778250"/>
          <p14:tracePt t="97402" x="1949450" y="3771900"/>
          <p14:tracePt t="97419" x="1930400" y="3765550"/>
          <p14:tracePt t="97452" x="1930400" y="3759200"/>
          <p14:tracePt t="97472" x="1924050" y="3759200"/>
          <p14:tracePt t="97706" x="1930400" y="3759200"/>
          <p14:tracePt t="97716" x="1936750" y="3765550"/>
          <p14:tracePt t="97727" x="1949450" y="3765550"/>
          <p14:tracePt t="97738" x="1955800" y="3771900"/>
          <p14:tracePt t="97754" x="1962150" y="3771900"/>
          <p14:tracePt t="97771" x="1987550" y="3784600"/>
          <p14:tracePt t="97787" x="2000250" y="3790950"/>
          <p14:tracePt t="97803" x="2051050" y="3810000"/>
          <p14:tracePt t="97821" x="2133600" y="3835400"/>
          <p14:tracePt t="97837" x="2184400" y="3841750"/>
          <p14:tracePt t="97854" x="2254250" y="3841750"/>
          <p14:tracePt t="97871" x="2292350" y="3848100"/>
          <p14:tracePt t="97886" x="2387600" y="3848100"/>
          <p14:tracePt t="97903" x="2425700" y="3848100"/>
          <p14:tracePt t="97920" x="2489200" y="3848100"/>
          <p14:tracePt t="97938" x="2559050" y="3848100"/>
          <p14:tracePt t="97953" x="2584450" y="3848100"/>
          <p14:tracePt t="97971" x="2679700" y="3860800"/>
          <p14:tracePt t="97987" x="2730500" y="3867150"/>
          <p14:tracePt t="98002" x="2838450" y="3873500"/>
          <p14:tracePt t="98019" x="2876550" y="3873500"/>
          <p14:tracePt t="98036" x="2965450" y="3873500"/>
          <p14:tracePt t="98052" x="3016250" y="3873500"/>
          <p14:tracePt t="98069" x="3168650" y="3873500"/>
          <p14:tracePt t="98085" x="3340100" y="3873500"/>
          <p14:tracePt t="98102" x="3422650" y="3873500"/>
          <p14:tracePt t="98119" x="3613150" y="3873500"/>
          <p14:tracePt t="98135" x="3702050" y="3873500"/>
          <p14:tracePt t="98152" x="3835400" y="3873500"/>
          <p14:tracePt t="98169" x="3898900" y="3873500"/>
          <p14:tracePt t="98185" x="3987800" y="3873500"/>
          <p14:tracePt t="98202" x="4083050" y="3867150"/>
          <p14:tracePt t="98218" x="4108450" y="3867150"/>
          <p14:tracePt t="98235" x="4171950" y="3867150"/>
          <p14:tracePt t="98252" x="4197350" y="3854450"/>
          <p14:tracePt t="98269" x="4235450" y="3835400"/>
          <p14:tracePt t="98286" x="4248150" y="3829050"/>
          <p14:tracePt t="98302" x="4254500" y="3822700"/>
          <p14:tracePt t="98742" x="4260850" y="3822700"/>
          <p14:tracePt t="98752" x="4267200" y="3822700"/>
          <p14:tracePt t="98762" x="4273550" y="3822700"/>
          <p14:tracePt t="98773" x="4286250" y="3822700"/>
          <p14:tracePt t="98785" x="4298950" y="3822700"/>
          <p14:tracePt t="98805" x="4311650" y="3822700"/>
          <p14:tracePt t="98820" x="4324350" y="3822700"/>
          <p14:tracePt t="98838" x="4343400" y="3822700"/>
          <p14:tracePt t="98853" x="4349750" y="3822700"/>
          <p14:tracePt t="98868" x="4362450" y="3822700"/>
          <p14:tracePt t="98885" x="4368800" y="3822700"/>
          <p14:tracePt t="98901" x="4394200" y="3822700"/>
          <p14:tracePt t="98918" x="4406900" y="3822700"/>
          <p14:tracePt t="98934" x="4432300" y="3822700"/>
          <p14:tracePt t="98951" x="4438650" y="3822700"/>
          <p14:tracePt t="98968" x="4451350" y="3822700"/>
          <p14:tracePt t="98985" x="4470400" y="3822700"/>
          <p14:tracePt t="99001" x="4476750" y="3822700"/>
          <p14:tracePt t="99018" x="4483100" y="3822700"/>
          <p14:tracePt t="99058" x="4489450" y="3822700"/>
          <p14:tracePt t="99122" x="4495800" y="3822700"/>
          <p14:tracePt t="99133" x="4502150" y="3822700"/>
          <p14:tracePt t="99144" x="4508500" y="3822700"/>
          <p14:tracePt t="99154" x="4527550" y="3822700"/>
          <p14:tracePt t="99168" x="4552950" y="3822700"/>
          <p14:tracePt t="99185" x="4591050" y="3822700"/>
          <p14:tracePt t="99201" x="4686300" y="3816350"/>
          <p14:tracePt t="99218" x="4826000" y="3816350"/>
          <p14:tracePt t="99234" x="4914900" y="3803650"/>
          <p14:tracePt t="99251" x="5111750" y="3784600"/>
          <p14:tracePt t="99268" x="5200650" y="3778250"/>
          <p14:tracePt t="99285" x="5416550" y="3752850"/>
          <p14:tracePt t="99302" x="5518150" y="3752850"/>
          <p14:tracePt t="99318" x="5657850" y="3752850"/>
          <p14:tracePt t="99335" x="5784850" y="3752850"/>
          <p14:tracePt t="99351" x="5861050" y="3746500"/>
          <p14:tracePt t="99368" x="6000750" y="3746500"/>
          <p14:tracePt t="99385" x="6070600" y="3746500"/>
          <p14:tracePt t="99401" x="6165850" y="3721100"/>
          <p14:tracePt t="99418" x="6261100" y="3702050"/>
          <p14:tracePt t="99434" x="6311900" y="3683000"/>
          <p14:tracePt t="99451" x="6432550" y="3676650"/>
          <p14:tracePt t="99467" x="6483350" y="3676650"/>
          <p14:tracePt t="99484" x="6584950" y="3663950"/>
          <p14:tracePt t="99501" x="6642100" y="3657600"/>
          <p14:tracePt t="99518" x="6718300" y="3657600"/>
          <p14:tracePt t="99536" x="6807200" y="3657600"/>
          <p14:tracePt t="99552" x="6851650" y="3657600"/>
          <p14:tracePt t="99569" x="6908800" y="3657600"/>
          <p14:tracePt t="99585" x="6934200" y="3657600"/>
          <p14:tracePt t="99602" x="6965950" y="3657600"/>
          <p14:tracePt t="99620" x="6972300" y="3657600"/>
          <p14:tracePt t="99635" x="6985000" y="3657600"/>
          <p14:tracePt t="99652" x="6991350" y="3657600"/>
          <p14:tracePt t="99685" x="6997700" y="3657600"/>
          <p14:tracePt t="99737" x="7004050" y="3657600"/>
          <p14:tracePt t="99746" x="7010400" y="3657600"/>
          <p14:tracePt t="99757" x="7023100" y="3657600"/>
          <p14:tracePt t="99768" x="7029450" y="3657600"/>
          <p14:tracePt t="99784" x="7042150" y="3657600"/>
          <p14:tracePt t="99801" x="7080250" y="3657600"/>
          <p14:tracePt t="99818" x="7099300" y="3663950"/>
          <p14:tracePt t="99821" x="7112000" y="3663950"/>
          <p14:tracePt t="99835" x="7131050" y="3663950"/>
          <p14:tracePt t="99851" x="7150100" y="3670300"/>
          <p14:tracePt t="99868" x="7181850" y="3670300"/>
          <p14:tracePt t="99884" x="7200900" y="3670300"/>
          <p14:tracePt t="99901" x="7213600" y="3670300"/>
          <p14:tracePt t="99918" x="7232650" y="3670300"/>
          <p14:tracePt t="99935" x="7232650" y="3676650"/>
          <p14:tracePt t="99952" x="7239000" y="3676650"/>
          <p14:tracePt t="99968" x="7245350" y="3676650"/>
          <p14:tracePt t="100004" x="7251700" y="3676650"/>
          <p14:tracePt t="100327" x="7258050" y="3676650"/>
          <p14:tracePt t="101665" x="7258050" y="3683000"/>
          <p14:tracePt t="101697" x="7251700" y="3689350"/>
          <p14:tracePt t="101708" x="7232650" y="3708400"/>
          <p14:tracePt t="101718" x="7194550" y="3714750"/>
          <p14:tracePt t="101732" x="7137400" y="3733800"/>
          <p14:tracePt t="101750" x="6889750" y="3784600"/>
          <p14:tracePt t="101766" x="6705600" y="3797300"/>
          <p14:tracePt t="101785" x="6267450" y="3841750"/>
          <p14:tracePt t="101800" x="6032500" y="3841750"/>
          <p14:tracePt t="101816" x="5670550" y="3841750"/>
          <p14:tracePt t="101833" x="5461000" y="3841750"/>
          <p14:tracePt t="101850" x="5124450" y="3816350"/>
          <p14:tracePt t="101866" x="4864100" y="3810000"/>
          <p14:tracePt t="101883" x="4737100" y="3810000"/>
          <p14:tracePt t="101900" x="4521200" y="3797300"/>
          <p14:tracePt t="101918" x="4419600" y="3797300"/>
          <p14:tracePt t="101932" x="4203700" y="3797300"/>
          <p14:tracePt t="101949" x="4114800" y="3797300"/>
          <p14:tracePt t="101965" x="3975100" y="3797300"/>
          <p14:tracePt t="101982" x="3816350" y="3778250"/>
          <p14:tracePt t="101998" x="3727450" y="3778250"/>
          <p14:tracePt t="102015" x="3575050" y="3778250"/>
          <p14:tracePt t="102032" x="3511550" y="3778250"/>
          <p14:tracePt t="102049" x="3435350" y="3778250"/>
          <p14:tracePt t="102065" x="3409950" y="3778250"/>
          <p14:tracePt t="102082" x="3384550" y="3778250"/>
          <p14:tracePt t="102808" x="3371850" y="3778250"/>
          <p14:tracePt t="102819" x="3359150" y="3778250"/>
          <p14:tracePt t="102830" x="3340100" y="3778250"/>
          <p14:tracePt t="102840" x="3308350" y="3778250"/>
          <p14:tracePt t="102852" x="3282950" y="3778250"/>
          <p14:tracePt t="102867" x="3219450" y="3778250"/>
          <p14:tracePt t="102883" x="3092450" y="3784600"/>
          <p14:tracePt t="102899" x="3016250" y="3790950"/>
          <p14:tracePt t="102916" x="2825750" y="3810000"/>
          <p14:tracePt t="102931" x="2717800" y="3822700"/>
          <p14:tracePt t="102949" x="2565400" y="3822700"/>
          <p14:tracePt t="102966" x="2413000" y="3822700"/>
          <p14:tracePt t="102982" x="2336800" y="3822700"/>
          <p14:tracePt t="102999" x="2209800" y="3822700"/>
          <p14:tracePt t="103015" x="2171700" y="3822700"/>
          <p14:tracePt t="103032" x="2114550" y="3822700"/>
          <p14:tracePt t="103049" x="2082800" y="3822700"/>
          <p14:tracePt t="103066" x="2025650" y="3822700"/>
          <p14:tracePt t="103083" x="1968500" y="3829050"/>
          <p14:tracePt t="103099" x="1930400" y="3835400"/>
          <p14:tracePt t="103115" x="1828800" y="3867150"/>
          <p14:tracePt t="103131" x="1778000" y="3873500"/>
          <p14:tracePt t="103148" x="1708150" y="3886200"/>
          <p14:tracePt t="103165" x="1676400" y="3898900"/>
          <p14:tracePt t="103181" x="1606550" y="3911600"/>
          <p14:tracePt t="103199" x="1555750" y="3917950"/>
          <p14:tracePt t="103215" x="1536700" y="3917950"/>
          <p14:tracePt t="103231" x="1511300" y="3917950"/>
          <p14:tracePt t="103248" x="1498600" y="3917950"/>
          <p14:tracePt t="103264" x="1492250" y="3917950"/>
          <p14:tracePt t="103282" x="1485900" y="3917950"/>
          <p14:tracePt t="103717" x="1485900" y="3924300"/>
          <p14:tracePt t="103750" x="1492250" y="3924300"/>
          <p14:tracePt t="103760" x="1504950" y="3930650"/>
          <p14:tracePt t="103772" x="1511300" y="3930650"/>
          <p14:tracePt t="103783" x="1530350" y="3930650"/>
          <p14:tracePt t="103797" x="1543050" y="3937000"/>
          <p14:tracePt t="103813" x="1619250" y="3937000"/>
          <p14:tracePt t="103830" x="1657350" y="3937000"/>
          <p14:tracePt t="103847" x="1752600" y="3943350"/>
          <p14:tracePt t="103864" x="1803400" y="3943350"/>
          <p14:tracePt t="103881" x="1930400" y="3943350"/>
          <p14:tracePt t="103897" x="2082800" y="3956050"/>
          <p14:tracePt t="103914" x="2159000" y="3956050"/>
          <p14:tracePt t="103931" x="2362200" y="3962400"/>
          <p14:tracePt t="103947" x="2476500" y="3962400"/>
          <p14:tracePt t="103963" x="2679700" y="3962400"/>
          <p14:tracePt t="103980" x="2781300" y="3962400"/>
          <p14:tracePt t="103997" x="3035300" y="3962400"/>
          <p14:tracePt t="104013" x="3213100" y="3962400"/>
          <p14:tracePt t="104030" x="3289300" y="3962400"/>
          <p14:tracePt t="104046" x="3454400" y="3975100"/>
          <p14:tracePt t="104063" x="3530600" y="3975100"/>
          <p14:tracePt t="104080" x="3632200" y="3975100"/>
          <p14:tracePt t="104096" x="3676650" y="3975100"/>
          <p14:tracePt t="104113" x="3714750" y="3975100"/>
          <p14:tracePt t="104130" x="3740150" y="3975100"/>
          <p14:tracePt t="104147" x="3752850" y="3981450"/>
          <p14:tracePt t="104163" x="3778250" y="3981450"/>
          <p14:tracePt t="104180" x="3790950" y="3987800"/>
          <p14:tracePt t="104196" x="3822700" y="3987800"/>
          <p14:tracePt t="104213" x="3835400" y="3994150"/>
          <p14:tracePt t="104230" x="3854450" y="3994150"/>
          <p14:tracePt t="104246" x="3860800" y="3994150"/>
          <p14:tracePt t="104280" x="3867150" y="3994150"/>
          <p14:tracePt t="104322" x="3873500" y="3994150"/>
          <p14:tracePt t="107198" x="3867150" y="3994150"/>
          <p14:tracePt t="107209" x="3854450" y="3994150"/>
          <p14:tracePt t="107220" x="3841750" y="3994150"/>
          <p14:tracePt t="107231" x="3822700" y="3994150"/>
          <p14:tracePt t="107244" x="3810000" y="3994150"/>
          <p14:tracePt t="107262" x="3784600" y="3994150"/>
          <p14:tracePt t="107277" x="3778250" y="3994150"/>
          <p14:tracePt t="107294" x="3752850" y="3994150"/>
          <p14:tracePt t="107311" x="3740150" y="3987800"/>
          <p14:tracePt t="107327" x="3708400" y="3975100"/>
          <p14:tracePt t="107344" x="3702050" y="3975100"/>
          <p14:tracePt t="107361" x="3670300" y="3962400"/>
          <p14:tracePt t="107379" x="3670300" y="3956050"/>
          <p14:tracePt t="107393" x="3644900" y="3949700"/>
          <p14:tracePt t="107411" x="3625850" y="3943350"/>
          <p14:tracePt t="107427" x="3613150" y="3943350"/>
          <p14:tracePt t="107443" x="3587750" y="3937000"/>
          <p14:tracePt t="107460" x="3575050" y="3937000"/>
          <p14:tracePt t="107477" x="3543300" y="3930650"/>
          <p14:tracePt t="107494" x="3517900" y="3930650"/>
          <p14:tracePt t="107511" x="3505200" y="3930650"/>
          <p14:tracePt t="107528" x="3473450" y="3930650"/>
          <p14:tracePt t="107545" x="3467100" y="3930650"/>
          <p14:tracePt t="107561" x="3441700" y="3930650"/>
          <p14:tracePt t="107595" x="3429000" y="3930650"/>
          <p14:tracePt t="107612" x="3416300" y="3930650"/>
          <p14:tracePt t="107644" x="3409950" y="3930650"/>
          <p14:tracePt t="107674" x="3409950" y="3924300"/>
          <p14:tracePt t="107685" x="3403600" y="3924300"/>
          <p14:tracePt t="107780" x="3403600" y="3917950"/>
          <p14:tracePt t="108163" x="3397250" y="3917950"/>
          <p14:tracePt t="108172" x="3384550" y="3917950"/>
          <p14:tracePt t="108183" x="3365500" y="3917950"/>
          <p14:tracePt t="108198" x="3346450" y="3917950"/>
          <p14:tracePt t="108211" x="3314700" y="3917950"/>
          <p14:tracePt t="108227" x="3232150" y="3930650"/>
          <p14:tracePt t="108244" x="3194050" y="3930650"/>
          <p14:tracePt t="108261" x="3086100" y="3956050"/>
          <p14:tracePt t="108278" x="2978150" y="3981450"/>
          <p14:tracePt t="108293" x="2914650" y="4000500"/>
          <p14:tracePt t="108310" x="2813050" y="4032250"/>
          <p14:tracePt t="108326" x="2774950" y="4038600"/>
          <p14:tracePt t="108343" x="2724150" y="4044950"/>
          <p14:tracePt t="108360" x="2698750" y="4044950"/>
          <p14:tracePt t="108376" x="2641600" y="4044950"/>
          <p14:tracePt t="108394" x="2571750" y="4044950"/>
          <p14:tracePt t="108411" x="2546350" y="4044950"/>
          <p14:tracePt t="108428" x="2489200" y="4051300"/>
          <p14:tracePt t="108444" x="2457450" y="4051300"/>
          <p14:tracePt t="108461" x="2419350" y="4057650"/>
          <p14:tracePt t="108477" x="2393950" y="4057650"/>
          <p14:tracePt t="108494" x="2355850" y="4064000"/>
          <p14:tracePt t="108510" x="2311400" y="4083050"/>
          <p14:tracePt t="108526" x="2292350" y="4083050"/>
          <p14:tracePt t="108543" x="2247900" y="4095750"/>
          <p14:tracePt t="108560" x="2235200" y="4102100"/>
          <p14:tracePt t="108578" x="2209800" y="4108450"/>
          <p14:tracePt t="108594" x="2197100" y="4114800"/>
          <p14:tracePt t="108610" x="2184400" y="4121150"/>
          <p14:tracePt t="108627" x="2178050" y="4121150"/>
          <p14:tracePt t="108644" x="2171700" y="4121150"/>
          <p14:tracePt t="108661" x="2171700" y="4127500"/>
          <p14:tracePt t="108694" x="2165350" y="4127500"/>
          <p14:tracePt t="108786" x="2159000" y="4127500"/>
          <p14:tracePt t="108839" x="2152650" y="4133850"/>
          <p14:tracePt t="108849" x="2152650" y="4146550"/>
          <p14:tracePt t="108859" x="2152650" y="4152900"/>
          <p14:tracePt t="108870" x="2152650" y="4159250"/>
          <p14:tracePt t="108882" x="2152650" y="4165600"/>
          <p14:tracePt t="108892" x="2152650" y="4171950"/>
          <p14:tracePt t="108912" x="2152650" y="4178300"/>
          <p14:tracePt t="108926" x="2152650" y="4184650"/>
          <p14:tracePt t="108943" x="2152650" y="4197350"/>
          <p14:tracePt t="108959" x="2152650" y="4210050"/>
          <p14:tracePt t="108976" x="2171700" y="4229100"/>
          <p14:tracePt t="108993" x="2184400" y="4235450"/>
          <p14:tracePt t="109009" x="2203450" y="4248150"/>
          <p14:tracePt t="109025" x="2209800" y="4248150"/>
          <p14:tracePt t="109042" x="2216150" y="4248150"/>
          <p14:tracePt t="109075" x="2222500" y="4248150"/>
          <p14:tracePt t="109092" x="2228850" y="4254500"/>
          <p14:tracePt t="109126" x="2241550" y="4260850"/>
          <p14:tracePt t="109142" x="2254250" y="4260850"/>
          <p14:tracePt t="109159" x="2273300" y="4267200"/>
          <p14:tracePt t="109177" x="2286000" y="4267200"/>
          <p14:tracePt t="109192" x="2317750" y="4273550"/>
          <p14:tracePt t="109209" x="2368550" y="4279900"/>
          <p14:tracePt t="109226" x="2393950" y="4279900"/>
          <p14:tracePt t="109242" x="2451100" y="4279900"/>
          <p14:tracePt t="109259" x="2482850" y="4279900"/>
          <p14:tracePt t="109275" x="2578100" y="4279900"/>
          <p14:tracePt t="109293" x="2698750" y="4279900"/>
          <p14:tracePt t="109309" x="2762250" y="4279900"/>
          <p14:tracePt t="109325" x="2914650" y="4267200"/>
          <p14:tracePt t="109342" x="3054350" y="4260850"/>
          <p14:tracePt t="109359" x="3282950" y="4235450"/>
          <p14:tracePt t="109375" x="3371850" y="4229100"/>
          <p14:tracePt t="109392" x="3562350" y="4216400"/>
          <p14:tracePt t="109409" x="3632200" y="4210050"/>
          <p14:tracePt t="109426" x="3714750" y="4191000"/>
          <p14:tracePt t="110225" x="3714750" y="4197350"/>
          <p14:tracePt t="110235" x="3721100" y="4203700"/>
          <p14:tracePt t="110245" x="3721100" y="4210050"/>
          <p14:tracePt t="110267" x="3727450" y="4210050"/>
          <p14:tracePt t="110278" x="3727450" y="4216400"/>
          <p14:tracePt t="110302" x="3733800" y="4222750"/>
          <p14:tracePt t="110310" x="3733800" y="4229100"/>
          <p14:tracePt t="110326" x="3740150" y="4229100"/>
          <p14:tracePt t="110341" x="3746500" y="4235450"/>
          <p14:tracePt t="110357" x="3752850" y="4241800"/>
          <p14:tracePt t="110374" x="3752850" y="4248150"/>
          <p14:tracePt t="110391" x="3759200" y="4248150"/>
          <p14:tracePt t="110408" x="3765550" y="4248150"/>
          <p14:tracePt t="110425" x="3771900" y="4248150"/>
          <p14:tracePt t="110458" x="3778250" y="4248150"/>
          <p14:tracePt t="110474" x="3778250" y="4254500"/>
          <p14:tracePt t="110499" x="3784600" y="4254500"/>
          <p14:tracePt t="110795" x="3790950" y="4254500"/>
          <p14:tracePt t="110827" x="3803650" y="4254500"/>
          <p14:tracePt t="110838" x="3816350" y="4254500"/>
          <p14:tracePt t="110848" x="3829050" y="4254500"/>
          <p14:tracePt t="110858" x="3848100" y="4260850"/>
          <p14:tracePt t="110874" x="3873500" y="4260850"/>
          <p14:tracePt t="110890" x="3905250" y="4260850"/>
          <p14:tracePt t="110907" x="3917950" y="4260850"/>
          <p14:tracePt t="110924" x="3930650" y="4260850"/>
          <p14:tracePt t="110940" x="3937000" y="4267200"/>
          <p14:tracePt t="110957" x="3943350" y="4267200"/>
          <p14:tracePt t="110974" x="3949700" y="4267200"/>
          <p14:tracePt t="111007" x="3956050" y="4267200"/>
          <p14:tracePt t="111038" x="3962400" y="4267200"/>
          <p14:tracePt t="111822" x="3956050" y="4267200"/>
          <p14:tracePt t="111834" x="3943350" y="4267200"/>
          <p14:tracePt t="111844" x="3924300" y="4267200"/>
          <p14:tracePt t="111858" x="3898900" y="4273550"/>
          <p14:tracePt t="111875" x="3848100" y="4279900"/>
          <p14:tracePt t="111891" x="3829050" y="4279900"/>
          <p14:tracePt t="111907" x="3803650" y="4286250"/>
          <p14:tracePt t="111924" x="3797300" y="4286250"/>
          <p14:tracePt t="111958" x="3790950" y="4286250"/>
          <p14:tracePt t="113484" x="3797300" y="4286250"/>
          <p14:tracePt t="113495" x="3816350" y="4286250"/>
          <p14:tracePt t="113508" x="3854450" y="4273550"/>
          <p14:tracePt t="113523" x="3886200" y="4267200"/>
          <p14:tracePt t="113540" x="3956050" y="4241800"/>
          <p14:tracePt t="113556" x="4013200" y="4229100"/>
          <p14:tracePt t="113573" x="4127500" y="4222750"/>
          <p14:tracePt t="113590" x="4229100" y="4222750"/>
          <p14:tracePt t="113606" x="4286250" y="4222750"/>
          <p14:tracePt t="113623" x="4400550" y="4222750"/>
          <p14:tracePt t="113638" x="4451350" y="4222750"/>
          <p14:tracePt t="113655" x="4527550" y="4222750"/>
          <p14:tracePt t="113672" x="4565650" y="4222750"/>
          <p14:tracePt t="113688" x="4616450" y="4222750"/>
          <p14:tracePt t="113705" x="4667250" y="4229100"/>
          <p14:tracePt t="113722" x="4686300" y="4235450"/>
          <p14:tracePt t="113738" x="4730750" y="4241800"/>
          <p14:tracePt t="113755" x="4749800" y="4241800"/>
          <p14:tracePt t="113772" x="4775200" y="4248150"/>
          <p14:tracePt t="113788" x="4794250" y="4260850"/>
          <p14:tracePt t="113805" x="4813300" y="4267200"/>
          <p14:tracePt t="113822" x="4826000" y="4273550"/>
          <p14:tracePt t="113824" x="4838700" y="4279900"/>
          <p14:tracePt t="113838" x="4851400" y="4279900"/>
          <p14:tracePt t="113854" x="4883150" y="4286250"/>
          <p14:tracePt t="113871" x="4895850" y="4292600"/>
          <p14:tracePt t="113888" x="4940300" y="4298950"/>
          <p14:tracePt t="113904" x="4953000" y="4305300"/>
          <p14:tracePt t="113921" x="4991100" y="4305300"/>
          <p14:tracePt t="113938" x="5035550" y="4305300"/>
          <p14:tracePt t="113954" x="5054600" y="4305300"/>
          <p14:tracePt t="113971" x="5086350" y="4305300"/>
          <p14:tracePt t="113988" x="5092700" y="4305300"/>
          <p14:tracePt t="114005" x="5105400" y="4305300"/>
          <p14:tracePt t="114151" x="5080000" y="4305300"/>
          <p14:tracePt t="114163" x="5041900" y="4298950"/>
          <p14:tracePt t="114171" x="4953000" y="4298950"/>
          <p14:tracePt t="114188" x="4851400" y="4286250"/>
          <p14:tracePt t="114204" x="4660900" y="4273550"/>
          <p14:tracePt t="114221" x="4521200" y="4273550"/>
          <p14:tracePt t="114238" x="4254500" y="4267200"/>
          <p14:tracePt t="114254" x="4127500" y="4267200"/>
          <p14:tracePt t="114271" x="3860800" y="4267200"/>
          <p14:tracePt t="114288" x="3670300" y="4267200"/>
          <p14:tracePt t="114304" x="3619500" y="4267200"/>
          <p14:tracePt t="114321" x="3549650" y="4267200"/>
          <p14:tracePt t="114337" x="3530600" y="4267200"/>
          <p14:tracePt t="114354" x="3517900" y="4273550"/>
          <p14:tracePt t="114468" x="3517900" y="4279900"/>
          <p14:tracePt t="114554" x="3517900" y="4286250"/>
          <p14:tracePt t="114574" x="3530600" y="4292600"/>
          <p14:tracePt t="114584" x="3562350" y="4292600"/>
          <p14:tracePt t="114595" x="3606800" y="4292600"/>
          <p14:tracePt t="114606" x="3683000" y="4292600"/>
          <p14:tracePt t="114621" x="3810000" y="4292600"/>
          <p14:tracePt t="114638" x="4165600" y="4286250"/>
          <p14:tracePt t="114654" x="4381500" y="4273550"/>
          <p14:tracePt t="114671" x="4743450" y="4235450"/>
          <p14:tracePt t="114687" x="4857750" y="4216400"/>
          <p14:tracePt t="114705" x="5010150" y="4203700"/>
          <p14:tracePt t="114720" x="5073650" y="4203700"/>
          <p14:tracePt t="114737" x="5168900" y="4203700"/>
          <p14:tracePt t="114754" x="5207000" y="4203700"/>
          <p14:tracePt t="114771" x="5219700" y="4203700"/>
          <p14:tracePt t="114787" x="5232400" y="4203700"/>
          <p14:tracePt t="116583" x="5226050" y="4203700"/>
          <p14:tracePt t="116594" x="5213350" y="4203700"/>
          <p14:tracePt t="116604" x="5194300" y="4210050"/>
          <p14:tracePt t="116619" x="5156200" y="4210050"/>
          <p14:tracePt t="116635" x="4965700" y="4216400"/>
          <p14:tracePt t="116652" x="4864100" y="4216400"/>
          <p14:tracePt t="116669" x="4521200" y="4241800"/>
          <p14:tracePt t="116685" x="4286250" y="4241800"/>
          <p14:tracePt t="116702" x="3975100" y="4241800"/>
          <p14:tracePt t="116719" x="3619500" y="4210050"/>
          <p14:tracePt t="116735" x="3517900" y="4203700"/>
          <p14:tracePt t="116752" x="3308350" y="4178300"/>
          <p14:tracePt t="116769" x="3219450" y="4171950"/>
          <p14:tracePt t="116786" x="3041650" y="4159250"/>
          <p14:tracePt t="116802" x="2978150" y="4159250"/>
          <p14:tracePt t="116819" x="2889250" y="4159250"/>
          <p14:tracePt t="116836" x="2806700" y="4159250"/>
          <p14:tracePt t="116853" x="2768600" y="4159250"/>
          <p14:tracePt t="116869" x="2686050" y="4178300"/>
          <p14:tracePt t="116885" x="2628900" y="4184650"/>
          <p14:tracePt t="116902" x="2533650" y="4235450"/>
          <p14:tracePt t="116919" x="2489200" y="4241800"/>
          <p14:tracePt t="116935" x="2393950" y="4273550"/>
          <p14:tracePt t="116952" x="2292350" y="4305300"/>
          <p14:tracePt t="116969" x="2254250" y="4305300"/>
          <p14:tracePt t="116985" x="2197100" y="4318000"/>
          <p14:tracePt t="117002" x="2152650" y="4324350"/>
          <p14:tracePt t="117019" x="2101850" y="4343400"/>
          <p14:tracePt t="117035" x="2082800" y="4349750"/>
          <p14:tracePt t="117052" x="2057400" y="4362450"/>
          <p14:tracePt t="117069" x="2038350" y="4368800"/>
          <p14:tracePt t="118021" x="2032000" y="4368800"/>
          <p14:tracePt t="118031" x="2025650" y="4368800"/>
          <p14:tracePt t="118041" x="1993900" y="4368800"/>
          <p14:tracePt t="118052" x="1955800" y="4375150"/>
          <p14:tracePt t="118068" x="1917700" y="4375150"/>
          <p14:tracePt t="118085" x="1835150" y="4375150"/>
          <p14:tracePt t="118101" x="1797050" y="4381500"/>
          <p14:tracePt t="118118" x="1701800" y="4406900"/>
          <p14:tracePt t="118134" x="1657350" y="4425950"/>
          <p14:tracePt t="118151" x="1619250" y="4451350"/>
          <p14:tracePt t="118170" x="1600200" y="4514850"/>
          <p14:tracePt t="118185" x="1600200" y="4565650"/>
          <p14:tracePt t="118202" x="1612900" y="4648200"/>
          <p14:tracePt t="118218" x="1638300" y="4679950"/>
          <p14:tracePt t="118234" x="1701800" y="4737100"/>
          <p14:tracePt t="118252" x="1733550" y="4756150"/>
          <p14:tracePt t="118268" x="1841500" y="4781550"/>
          <p14:tracePt t="118286" x="1911350" y="4781550"/>
          <p14:tracePt t="118302" x="1936750" y="4781550"/>
          <p14:tracePt t="118319" x="1974850" y="4762500"/>
          <p14:tracePt t="118336" x="1987550" y="4730750"/>
          <p14:tracePt t="118351" x="2000250" y="4635500"/>
          <p14:tracePt t="118367" x="2000250" y="4597400"/>
          <p14:tracePt t="118384" x="1968500" y="4552950"/>
          <p14:tracePt t="118401" x="1911350" y="4540250"/>
          <p14:tracePt t="118418" x="1873250" y="4540250"/>
          <p14:tracePt t="118433" x="1822450" y="4546600"/>
          <p14:tracePt t="118450" x="1809750" y="4552950"/>
          <p14:tracePt t="118467" x="1797050" y="4565650"/>
          <p14:tracePt t="118484" x="1790700" y="4572000"/>
          <p14:tracePt t="118500" x="1784350" y="4578350"/>
          <p14:tracePt t="120233" x="1797050" y="4572000"/>
          <p14:tracePt t="120244" x="1809750" y="4559300"/>
          <p14:tracePt t="120256" x="1822450" y="4533900"/>
          <p14:tracePt t="120267" x="1847850" y="4514850"/>
          <p14:tracePt t="120284" x="1866900" y="4489450"/>
          <p14:tracePt t="120300" x="1936750" y="4432300"/>
          <p14:tracePt t="120318" x="1968500" y="4413250"/>
          <p14:tracePt t="120319" x="1987550" y="4400550"/>
          <p14:tracePt t="120332" x="2012950" y="4394200"/>
          <p14:tracePt t="120349" x="2051050" y="4394200"/>
          <p14:tracePt t="120366" x="2076450" y="4394200"/>
          <p14:tracePt t="120382" x="2120900" y="4394200"/>
          <p14:tracePt t="120399" x="2152650" y="4413250"/>
          <p14:tracePt t="120415" x="2222500" y="4445000"/>
          <p14:tracePt t="120432" x="2279650" y="4464050"/>
          <p14:tracePt t="120449" x="2400300" y="4489450"/>
          <p14:tracePt t="120466" x="2482850" y="4508500"/>
          <p14:tracePt t="120483" x="2514600" y="4514850"/>
          <p14:tracePt t="120500" x="2565400" y="4527550"/>
          <p14:tracePt t="120517" x="2578100" y="4540250"/>
          <p14:tracePt t="120533" x="2603500" y="4552950"/>
          <p14:tracePt t="120551" x="2616200" y="4565650"/>
          <p14:tracePt t="120565" x="2616200" y="4572000"/>
          <p14:tracePt t="120582" x="2622550" y="4578350"/>
          <p14:tracePt t="121216" x="2628900" y="4578350"/>
          <p14:tracePt t="121227" x="2635250" y="4578350"/>
          <p14:tracePt t="121239" x="2647950" y="4578350"/>
          <p14:tracePt t="121248" x="2667000" y="4578350"/>
          <p14:tracePt t="121264" x="2686050" y="4578350"/>
          <p14:tracePt t="121282" x="2768600" y="4578350"/>
          <p14:tracePt t="121298" x="2832100" y="4578350"/>
          <p14:tracePt t="121315" x="2933700" y="4578350"/>
          <p14:tracePt t="121333" x="2971800" y="4578350"/>
          <p14:tracePt t="121339" x="3035300" y="4578350"/>
          <p14:tracePt t="121349" x="3105150" y="4578350"/>
          <p14:tracePt t="121366" x="3232150" y="4578350"/>
          <p14:tracePt t="121382" x="3282950" y="4578350"/>
          <p14:tracePt t="121399" x="3359150" y="4578350"/>
          <p14:tracePt t="121415" x="3416300" y="4578350"/>
          <p14:tracePt t="121432" x="3517900" y="4578350"/>
          <p14:tracePt t="121449" x="3613150" y="4584700"/>
          <p14:tracePt t="121465" x="3638550" y="4584700"/>
          <p14:tracePt t="121482" x="3683000" y="4591050"/>
          <p14:tracePt t="121498" x="3689350" y="4591050"/>
          <p14:tracePt t="121515" x="3702050" y="4591050"/>
          <p14:tracePt t="121532" x="3708400" y="4591050"/>
          <p14:tracePt t="121565" x="3714750" y="4591050"/>
          <p14:tracePt t="121598" x="3721100" y="4591050"/>
          <p14:tracePt t="130889" x="3727450" y="4591050"/>
          <p14:tracePt t="130910" x="3733800" y="4591050"/>
          <p14:tracePt t="130921" x="3746500" y="4591050"/>
          <p14:tracePt t="130932" x="3752850" y="4591050"/>
          <p14:tracePt t="130942" x="3765550" y="4591050"/>
          <p14:tracePt t="130957" x="3778250" y="4591050"/>
          <p14:tracePt t="130974" x="3810000" y="4591050"/>
          <p14:tracePt t="130990" x="3829050" y="4591050"/>
          <p14:tracePt t="131007" x="3886200" y="4591050"/>
          <p14:tracePt t="131024" x="3905250" y="4603750"/>
          <p14:tracePt t="131039" x="3956050" y="4610100"/>
          <p14:tracePt t="131056" x="4006850" y="4622800"/>
          <p14:tracePt t="131073" x="4127500" y="4654550"/>
          <p14:tracePt t="131090" x="4210050" y="4679950"/>
          <p14:tracePt t="131106" x="4241800" y="4692650"/>
          <p14:tracePt t="131122" x="4286250" y="4699000"/>
          <p14:tracePt t="131139" x="4298950" y="4705350"/>
          <p14:tracePt t="131155" x="4311650" y="4711700"/>
          <p14:tracePt t="131189" x="4318000" y="4711700"/>
          <p14:tracePt t="131205" x="4324350" y="4711700"/>
          <p14:tracePt t="131238" x="4330700" y="4711700"/>
          <p14:tracePt t="134667" x="4337050" y="4711700"/>
          <p14:tracePt t="134677" x="4343400" y="4711700"/>
          <p14:tracePt t="134687" x="4349750" y="4711700"/>
          <p14:tracePt t="134708" x="4356100" y="4705350"/>
          <p14:tracePt t="134719" x="4362450" y="4705350"/>
          <p14:tracePt t="134736" x="4368800" y="4699000"/>
          <p14:tracePt t="134752" x="4394200" y="4692650"/>
          <p14:tracePt t="134769" x="4406900" y="4686300"/>
          <p14:tracePt t="134786" x="4438650" y="4686300"/>
          <p14:tracePt t="134803" x="4470400" y="4686300"/>
          <p14:tracePt t="134819" x="4483100" y="4686300"/>
          <p14:tracePt t="134836" x="4521200" y="4686300"/>
          <p14:tracePt t="134853" x="4533900" y="4686300"/>
          <p14:tracePt t="134869" x="4559300" y="4692650"/>
          <p14:tracePt t="134886" x="4584700" y="4699000"/>
          <p14:tracePt t="134903" x="4597400" y="4711700"/>
          <p14:tracePt t="134920" x="4610100" y="4724400"/>
          <p14:tracePt t="134936" x="4616450" y="4724400"/>
          <p14:tracePt t="134952" x="4622800" y="4749800"/>
          <p14:tracePt t="134969" x="4629150" y="4775200"/>
          <p14:tracePt t="134986" x="4629150" y="4806950"/>
          <p14:tracePt t="135002" x="4629150" y="4819650"/>
          <p14:tracePt t="135019" x="4629150" y="4832350"/>
          <p14:tracePt t="135036" x="4629150" y="4838700"/>
          <p14:tracePt t="135069" x="4629150" y="4845050"/>
          <p14:tracePt t="136283" x="4635500" y="4845050"/>
          <p14:tracePt t="136305" x="4641850" y="4845050"/>
          <p14:tracePt t="136315" x="4648200" y="4845050"/>
          <p14:tracePt t="136326" x="4648200" y="4838700"/>
          <p14:tracePt t="136337" x="4654550" y="4838700"/>
          <p14:tracePt t="136351" x="4660900" y="4832350"/>
          <p14:tracePt t="136369" x="4667250" y="4826000"/>
          <p14:tracePt t="136385" x="4673600" y="4826000"/>
          <p14:tracePt t="136401" x="4679950" y="4819650"/>
          <p14:tracePt t="136434" x="4686300" y="4819650"/>
          <p14:tracePt t="136451" x="4686300" y="4813300"/>
          <p14:tracePt t="136509" x="4686300" y="4806950"/>
          <p14:tracePt t="136518" x="4699000" y="4806950"/>
          <p14:tracePt t="136530" x="4705350" y="4800600"/>
          <p14:tracePt t="136540" x="4711700" y="4800600"/>
          <p14:tracePt t="136552" x="4718050" y="4794250"/>
          <p14:tracePt t="136569" x="4730750" y="4787900"/>
          <p14:tracePt t="136586" x="4743450" y="4775200"/>
          <p14:tracePt t="136603" x="4775200" y="4756150"/>
          <p14:tracePt t="136618" x="4787900" y="4749800"/>
          <p14:tracePt t="136634" x="4813300" y="4737100"/>
          <p14:tracePt t="136651" x="4826000" y="4730750"/>
          <p14:tracePt t="136668" x="4851400" y="4718050"/>
          <p14:tracePt t="136685" x="4870450" y="4705350"/>
          <p14:tracePt t="136701" x="4889500" y="4686300"/>
          <p14:tracePt t="136718" x="4914900" y="4667250"/>
          <p14:tracePt t="136735" x="4921250" y="4654550"/>
          <p14:tracePt t="136752" x="4927600" y="4622800"/>
          <p14:tracePt t="136768" x="4927600" y="4610100"/>
          <p14:tracePt t="136785" x="4927600" y="4584700"/>
          <p14:tracePt t="136803" x="4908550" y="4572000"/>
          <p14:tracePt t="136819" x="4857750" y="4565650"/>
          <p14:tracePt t="136834" x="4819650" y="4565650"/>
          <p14:tracePt t="136851" x="4806950" y="4565650"/>
          <p14:tracePt t="136867" x="4800600" y="4591050"/>
          <p14:tracePt t="136884" x="4800600" y="4635500"/>
          <p14:tracePt t="136900" x="4832350" y="4711700"/>
          <p14:tracePt t="136917" x="4870450" y="4737100"/>
          <p14:tracePt t="136934" x="4953000" y="4781550"/>
          <p14:tracePt t="136950" x="5048250" y="4787900"/>
          <p14:tracePt t="136967" x="5086350" y="4787900"/>
          <p14:tracePt t="136984" x="5156200" y="4756150"/>
          <p14:tracePt t="137001" x="5175250" y="4724400"/>
          <p14:tracePt t="137019" x="5213350" y="4667250"/>
          <p14:tracePt t="137036" x="5226050" y="4635500"/>
          <p14:tracePt t="137051" x="5226050" y="4629150"/>
          <p14:tracePt t="137069" x="5226050" y="4622800"/>
          <p14:tracePt t="137102" x="5187950" y="4629150"/>
          <p14:tracePt t="137119" x="5175250" y="4641850"/>
          <p14:tracePt t="137135" x="5156200" y="4673600"/>
          <p14:tracePt t="137151" x="5156200" y="4679950"/>
          <p14:tracePt t="137167" x="5156200" y="4699000"/>
          <p14:tracePt t="137246" x="5162550" y="4699000"/>
          <p14:tracePt t="137257" x="5162550" y="4705350"/>
          <p14:tracePt t="137438" x="5156200" y="4705350"/>
          <p14:tracePt t="137449" x="5111750" y="4673600"/>
          <p14:tracePt t="137459" x="4972050" y="4603750"/>
          <p14:tracePt t="137469" x="4635500" y="4502150"/>
          <p14:tracePt t="137483" x="4337050" y="4457700"/>
          <p14:tracePt t="137500" x="3663950" y="4438650"/>
          <p14:tracePt t="137516" x="3492500" y="4457700"/>
          <p14:tracePt t="137533" x="3282950" y="4521200"/>
          <p14:tracePt t="137550" x="3238500" y="4540250"/>
          <p14:tracePt t="137566" x="3213100" y="4540250"/>
          <p14:tracePt t="137583" x="3206750" y="4540250"/>
          <p14:tracePt t="137600" x="3206750" y="4559300"/>
          <p14:tracePt t="137617" x="3219450" y="4572000"/>
          <p14:tracePt t="137633" x="3232150" y="4584700"/>
          <p14:tracePt t="137650" x="3244850" y="4591050"/>
          <p14:tracePt t="137666" x="3251200" y="4597400"/>
          <p14:tracePt t="137754" x="3257550" y="4603750"/>
          <p14:tracePt t="138368" x="3263900" y="4603750"/>
          <p14:tracePt t="138378" x="3282950" y="4603750"/>
          <p14:tracePt t="138389" x="3302000" y="4603750"/>
          <p14:tracePt t="138400" x="3333750" y="4597400"/>
          <p14:tracePt t="138416" x="3359150" y="4591050"/>
          <p14:tracePt t="138432" x="3467100" y="4584700"/>
          <p14:tracePt t="138449" x="3543300" y="4584700"/>
          <p14:tracePt t="138465" x="3721100" y="4584700"/>
          <p14:tracePt t="138482" x="3797300" y="4584700"/>
          <p14:tracePt t="138499" x="3981450" y="4603750"/>
          <p14:tracePt t="138516" x="4159250" y="4654550"/>
          <p14:tracePt t="138532" x="4229100" y="4673600"/>
          <p14:tracePt t="138549" x="4343400" y="4749800"/>
          <p14:tracePt t="138565" x="4400550" y="4800600"/>
          <p14:tracePt t="138582" x="4527550" y="4876800"/>
          <p14:tracePt t="138599" x="4572000" y="4895850"/>
          <p14:tracePt t="138615" x="4648200" y="4927600"/>
          <p14:tracePt t="138632" x="4718050" y="4940300"/>
          <p14:tracePt t="138649" x="4737100" y="4940300"/>
          <p14:tracePt t="138665" x="4775200" y="4940300"/>
          <p14:tracePt t="138682" x="4800600" y="4933950"/>
          <p14:tracePt t="138698" x="4838700" y="4914900"/>
          <p14:tracePt t="138715" x="4870450" y="4902200"/>
          <p14:tracePt t="138732" x="4914900" y="4876800"/>
          <p14:tracePt t="138748" x="4965700" y="4857750"/>
          <p14:tracePt t="138765" x="5010150" y="4838700"/>
          <p14:tracePt t="138782" x="5054600" y="4819650"/>
          <p14:tracePt t="138798" x="5086350" y="4800600"/>
          <p14:tracePt t="138815" x="5124450" y="4794250"/>
          <p14:tracePt t="138832" x="5137150" y="4787900"/>
          <p14:tracePt t="138833" x="5143500" y="4781550"/>
          <p14:tracePt t="138855" x="5149850" y="4775200"/>
          <p14:tracePt t="138865" x="5156200" y="4775200"/>
          <p14:tracePt t="138897" x="5162550" y="4775200"/>
          <p14:tracePt t="138939" x="5162550" y="4768850"/>
          <p14:tracePt t="138961" x="5168900" y="4768850"/>
          <p14:tracePt t="139004" x="5175250" y="4762500"/>
          <p14:tracePt t="139025" x="5175250" y="4756150"/>
          <p14:tracePt t="139036" x="5181600" y="4756150"/>
          <p14:tracePt t="139046" x="5181600" y="4749800"/>
          <p14:tracePt t="139058" x="5187950" y="4749800"/>
          <p14:tracePt t="139069" x="5194300" y="4743450"/>
          <p14:tracePt t="139083" x="5200650" y="4743450"/>
          <p14:tracePt t="139102" x="5207000" y="4737100"/>
          <p14:tracePt t="139116" x="5213350" y="4737100"/>
          <p14:tracePt t="140998" x="5213350" y="4730750"/>
          <p14:tracePt t="141008" x="5207000" y="4718050"/>
          <p14:tracePt t="141020" x="5200650" y="4705350"/>
          <p14:tracePt t="141030" x="5200650" y="4699000"/>
          <p14:tracePt t="141047" x="5200650" y="4679950"/>
          <p14:tracePt t="141063" x="5200650" y="4654550"/>
          <p14:tracePt t="141080" x="5200650" y="4635500"/>
          <p14:tracePt t="141096" x="5213350" y="4610100"/>
          <p14:tracePt t="141114" x="5226050" y="4603750"/>
          <p14:tracePt t="141130" x="5251450" y="4584700"/>
          <p14:tracePt t="141147" x="5283200" y="4578350"/>
          <p14:tracePt t="141164" x="5295900" y="4578350"/>
          <p14:tracePt t="141180" x="5334000" y="4578350"/>
          <p14:tracePt t="141197" x="5346700" y="4591050"/>
          <p14:tracePt t="141214" x="5365750" y="4610100"/>
          <p14:tracePt t="141231" x="5372100" y="4622800"/>
          <p14:tracePt t="141247" x="5378450" y="4673600"/>
          <p14:tracePt t="141264" x="5378450" y="4749800"/>
          <p14:tracePt t="141280" x="5365750" y="4794250"/>
          <p14:tracePt t="141296" x="5321300" y="4838700"/>
          <p14:tracePt t="141313" x="5302250" y="4845050"/>
          <p14:tracePt t="141329" x="5270500" y="4851400"/>
          <p14:tracePt t="141346" x="5264150" y="4851400"/>
          <p14:tracePt t="141363" x="5264150" y="4819650"/>
          <p14:tracePt t="141379" x="5314950" y="4762500"/>
          <p14:tracePt t="141396" x="5359400" y="4724400"/>
          <p14:tracePt t="141413" x="5505450" y="4673600"/>
          <p14:tracePt t="141429" x="5588000" y="4654550"/>
          <p14:tracePt t="141446" x="5727700" y="4654550"/>
          <p14:tracePt t="141463" x="5753100" y="4654550"/>
          <p14:tracePt t="141479" x="5791200" y="4673600"/>
          <p14:tracePt t="141496" x="5810250" y="4692650"/>
          <p14:tracePt t="141513" x="5816600" y="4692650"/>
          <p14:tracePt t="141529" x="5822950" y="4737100"/>
          <p14:tracePt t="141546" x="5822950" y="4749800"/>
          <p14:tracePt t="141563" x="5822950" y="4756150"/>
          <p14:tracePt t="141580" x="5822950" y="4762500"/>
          <p14:tracePt t="141613" x="5822950" y="4768850"/>
          <p14:tracePt t="141630" x="5822950" y="4775200"/>
          <p14:tracePt t="141646" x="5822950" y="4787900"/>
          <p14:tracePt t="144303" x="5829300" y="4787900"/>
          <p14:tracePt t="144313" x="5835650" y="4787900"/>
          <p14:tracePt t="144324" x="5842000" y="4787900"/>
          <p14:tracePt t="144345" x="5848350" y="4787900"/>
          <p14:tracePt t="144356" x="5854700" y="4787900"/>
          <p14:tracePt t="144366" x="5861050" y="4787900"/>
          <p14:tracePt t="144407" x="5867400" y="4787900"/>
          <p14:tracePt t="144428" x="5867400" y="4781550"/>
          <p14:tracePt t="144438" x="5867400" y="4775200"/>
          <p14:tracePt t="144449" x="5867400" y="4762500"/>
          <p14:tracePt t="144460" x="5867400" y="4756150"/>
          <p14:tracePt t="144477" x="5867400" y="4743450"/>
          <p14:tracePt t="144494" x="5861050" y="4724400"/>
          <p14:tracePt t="144511" x="5842000" y="4705350"/>
          <p14:tracePt t="144527" x="5753100" y="4673600"/>
          <p14:tracePt t="144543" x="5727700" y="4660900"/>
          <p14:tracePt t="144560" x="5676900" y="4654550"/>
          <p14:tracePt t="144577" x="5626100" y="4654550"/>
          <p14:tracePt t="144593" x="5607050" y="4654550"/>
          <p14:tracePt t="144610" x="5575300" y="4654550"/>
          <p14:tracePt t="144627" x="5562600" y="4654550"/>
          <p14:tracePt t="144643" x="5543550" y="4673600"/>
          <p14:tracePt t="144660" x="5537200" y="4699000"/>
          <p14:tracePt t="144676" x="5524500" y="4762500"/>
          <p14:tracePt t="144693" x="5530850" y="4826000"/>
          <p14:tracePt t="144710" x="5543550" y="4838700"/>
          <p14:tracePt t="144727" x="5562600" y="4864100"/>
          <p14:tracePt t="144743" x="5568950" y="4876800"/>
          <p14:tracePt t="144760" x="5594350" y="4889500"/>
          <p14:tracePt t="144777" x="5619750" y="4889500"/>
          <p14:tracePt t="144793" x="5670550" y="4889500"/>
          <p14:tracePt t="144810" x="5715000" y="4857750"/>
          <p14:tracePt t="144826" x="5727700" y="4838700"/>
          <p14:tracePt t="144843" x="5765800" y="4800600"/>
          <p14:tracePt t="144860" x="5772150" y="4787900"/>
          <p14:tracePt t="144876" x="5778500" y="4775200"/>
          <p14:tracePt t="144893" x="5778500" y="4762500"/>
          <p14:tracePt t="144910" x="5778500" y="4756150"/>
          <p14:tracePt t="144926" x="5778500" y="4749800"/>
          <p14:tracePt t="144943" x="5778500" y="4743450"/>
          <p14:tracePt t="144961" x="5765800" y="4743450"/>
          <p14:tracePt t="144978" x="5759450" y="4743450"/>
          <p14:tracePt t="144995" x="5753100" y="4743450"/>
          <p14:tracePt t="145021" x="5746750" y="4743450"/>
          <p14:tracePt t="145666" x="5746750" y="4737100"/>
          <p14:tracePt t="145677" x="5753100" y="4737100"/>
          <p14:tracePt t="145687" x="5753100" y="4730750"/>
          <p14:tracePt t="145698" x="5759450" y="4724400"/>
          <p14:tracePt t="145709" x="5759450" y="4718050"/>
          <p14:tracePt t="145726" x="5759450" y="4711700"/>
          <p14:tracePt t="145742" x="5753100" y="4686300"/>
          <p14:tracePt t="145759" x="5689600" y="4654550"/>
          <p14:tracePt t="145776" x="5422900" y="4565650"/>
          <p14:tracePt t="145793" x="4762500" y="4514850"/>
          <p14:tracePt t="145809" x="4578350" y="4514850"/>
          <p14:tracePt t="145825" x="4013200" y="4514850"/>
          <p14:tracePt t="145842" x="3873500" y="4514850"/>
          <p14:tracePt t="145859" x="3543300" y="4514850"/>
          <p14:tracePt t="145876" x="3429000" y="4514850"/>
          <p14:tracePt t="145892" x="3276600" y="4514850"/>
          <p14:tracePt t="145909" x="3149600" y="4514850"/>
          <p14:tracePt t="145925" x="3079750" y="4514850"/>
          <p14:tracePt t="145942" x="2965450" y="4540250"/>
          <p14:tracePt t="145959" x="2908300" y="4552950"/>
          <p14:tracePt t="145977" x="2819400" y="4591050"/>
          <p14:tracePt t="145993" x="2787650" y="4616450"/>
          <p14:tracePt t="146011" x="2698750" y="4679950"/>
          <p14:tracePt t="146027" x="2628900" y="4737100"/>
          <p14:tracePt t="146043" x="2609850" y="4749800"/>
          <p14:tracePt t="146059" x="2552700" y="4787900"/>
          <p14:tracePt t="146076" x="2520950" y="4813300"/>
          <p14:tracePt t="146093" x="2432050" y="4870450"/>
          <p14:tracePt t="146110" x="2343150" y="4908550"/>
          <p14:tracePt t="146125" x="2305050" y="4921250"/>
          <p14:tracePt t="146142" x="2216150" y="4953000"/>
          <p14:tracePt t="146158" x="2178050" y="4972050"/>
          <p14:tracePt t="146175" x="2095500" y="4991100"/>
          <p14:tracePt t="146192" x="2070100" y="4997450"/>
          <p14:tracePt t="146209" x="2044700" y="5003800"/>
          <p14:tracePt t="146242" x="2038350" y="5003800"/>
          <p14:tracePt t="146259" x="2032000" y="5003800"/>
          <p14:tracePt t="148477" x="2032000" y="5010150"/>
          <p14:tracePt t="148498" x="2032000" y="5016500"/>
          <p14:tracePt t="148509" x="2032000" y="5022850"/>
          <p14:tracePt t="148518" x="2032000" y="5029200"/>
          <p14:tracePt t="148528" x="2032000" y="5035550"/>
          <p14:tracePt t="148540" x="2032000" y="5041900"/>
          <p14:tracePt t="148558" x="2032000" y="5048250"/>
          <p14:tracePt t="148575" x="2032000" y="5060950"/>
          <p14:tracePt t="148592" x="2032000" y="5086350"/>
          <p14:tracePt t="148608" x="2032000" y="5099050"/>
          <p14:tracePt t="148625" x="2032000" y="5111750"/>
          <p14:tracePt t="148640" x="2032000" y="5118100"/>
          <p14:tracePt t="148699" x="2032000" y="5124450"/>
          <p14:tracePt t="151323" x="2032000" y="5130800"/>
          <p14:tracePt t="151416" x="2032000" y="5137150"/>
          <p14:tracePt t="151500" x="2032000" y="5143500"/>
          <p14:tracePt t="151522" x="2032000" y="5149850"/>
          <p14:tracePt t="151543" x="2032000" y="5156200"/>
          <p14:tracePt t="151564" x="2025650" y="5162550"/>
          <p14:tracePt t="151575" x="2025650" y="5168900"/>
          <p14:tracePt t="151596" x="2025650" y="5175250"/>
          <p14:tracePt t="151627" x="2025650" y="5181600"/>
          <p14:tracePt t="151649" x="2025650" y="5187950"/>
          <p14:tracePt t="151669" x="2025650" y="5194300"/>
          <p14:tracePt t="151692" x="2025650" y="5200650"/>
          <p14:tracePt t="151702" x="2025650" y="5207000"/>
          <p14:tracePt t="151712" x="2025650" y="5213350"/>
          <p14:tracePt t="151723" x="2025650" y="5219700"/>
          <p14:tracePt t="151737" x="2032000" y="5226050"/>
          <p14:tracePt t="151754" x="2044700" y="5232400"/>
          <p14:tracePt t="151770" x="2057400" y="5238750"/>
          <p14:tracePt t="151787" x="2063750" y="5245100"/>
          <p14:tracePt t="152813" x="2063750" y="5238750"/>
          <p14:tracePt t="152826" x="2070100" y="5226050"/>
          <p14:tracePt t="152835" x="2070100" y="5213350"/>
          <p14:tracePt t="152845" x="2076450" y="5207000"/>
          <p14:tracePt t="152855" x="2076450" y="5194300"/>
          <p14:tracePt t="152877" x="2082800" y="5187950"/>
          <p14:tracePt t="152908" x="2082800" y="5181600"/>
          <p14:tracePt t="152919" x="2089150" y="5181600"/>
          <p14:tracePt t="152930" x="2089150" y="5175250"/>
          <p14:tracePt t="152940" x="2095500" y="5168900"/>
          <p14:tracePt t="152953" x="2095500" y="5162550"/>
          <p14:tracePt t="152969" x="2101850" y="5156200"/>
          <p14:tracePt t="152987" x="2114550" y="5137150"/>
          <p14:tracePt t="153003" x="2146300" y="5118100"/>
          <p14:tracePt t="153019" x="2159000" y="5111750"/>
          <p14:tracePt t="153036" x="2190750" y="5092700"/>
          <p14:tracePt t="153053" x="2209800" y="5086350"/>
          <p14:tracePt t="153070" x="2235200" y="5080000"/>
          <p14:tracePt t="153086" x="2247900" y="5080000"/>
          <p14:tracePt t="153103" x="2273300" y="5080000"/>
          <p14:tracePt t="153120" x="2292350" y="5080000"/>
          <p14:tracePt t="153136" x="2305050" y="5086350"/>
          <p14:tracePt t="153153" x="2330450" y="5111750"/>
          <p14:tracePt t="153169" x="2343150" y="5124450"/>
          <p14:tracePt t="153187" x="2362200" y="5156200"/>
          <p14:tracePt t="153204" x="2374900" y="5181600"/>
          <p14:tracePt t="153221" x="2381250" y="5200650"/>
          <p14:tracePt t="153236" x="2387600" y="5213350"/>
          <p14:tracePt t="153253" x="2393950" y="5219700"/>
          <p14:tracePt t="153269" x="2400300" y="5238750"/>
          <p14:tracePt t="153285" x="2400300" y="5245100"/>
          <p14:tracePt t="153302" x="2400300" y="5251450"/>
          <p14:tracePt t="153320" x="2406650" y="5251450"/>
          <p14:tracePt t="153321" x="2406650" y="5257800"/>
          <p14:tracePt t="153362" x="2406650" y="5264150"/>
          <p14:tracePt t="153520" x="2413000" y="5264150"/>
          <p14:tracePt t="153531" x="2419350" y="5264150"/>
          <p14:tracePt t="153542" x="2425700" y="5264150"/>
          <p14:tracePt t="153552" x="2451100" y="5264150"/>
          <p14:tracePt t="153569" x="2489200" y="5264150"/>
          <p14:tracePt t="153585" x="2597150" y="5232400"/>
          <p14:tracePt t="153602" x="2667000" y="5207000"/>
          <p14:tracePt t="153619" x="2844800" y="5162550"/>
          <p14:tracePt t="153635" x="2927350" y="5156200"/>
          <p14:tracePt t="153652" x="3041650" y="5149850"/>
          <p14:tracePt t="153669" x="3181350" y="5149850"/>
          <p14:tracePt t="153685" x="3257550" y="5149850"/>
          <p14:tracePt t="153702" x="3429000" y="5168900"/>
          <p14:tracePt t="153718" x="3517900" y="5187950"/>
          <p14:tracePt t="153735" x="3714750" y="5251450"/>
          <p14:tracePt t="153752" x="3816350" y="5270500"/>
          <p14:tracePt t="153769" x="3962400" y="5289550"/>
          <p14:tracePt t="153785" x="4044950" y="5302250"/>
          <p14:tracePt t="153802" x="4064000" y="5302250"/>
          <p14:tracePt t="153819" x="4083050" y="5308600"/>
          <p14:tracePt t="154739" x="4089400" y="5308600"/>
          <p14:tracePt t="154749" x="4095750" y="5308600"/>
          <p14:tracePt t="154761" x="4102100" y="5308600"/>
          <p14:tracePt t="154769" x="4108450" y="5308600"/>
          <p14:tracePt t="154784" x="4114800" y="5302250"/>
          <p14:tracePt t="154801" x="4121150" y="5289550"/>
          <p14:tracePt t="154817" x="4127500" y="5276850"/>
          <p14:tracePt t="154834" x="4140200" y="5270500"/>
          <p14:tracePt t="154851" x="4152900" y="5257800"/>
          <p14:tracePt t="154867" x="4178300" y="5226050"/>
          <p14:tracePt t="154884" x="4203700" y="5219700"/>
          <p14:tracePt t="154901" x="4286250" y="5187950"/>
          <p14:tracePt t="154917" x="4381500" y="5162550"/>
          <p14:tracePt t="154934" x="4419600" y="5162550"/>
          <p14:tracePt t="154951" x="4502150" y="5143500"/>
          <p14:tracePt t="154967" x="4565650" y="5143500"/>
          <p14:tracePt t="154984" x="4654550" y="5143500"/>
          <p14:tracePt t="155000" x="4699000" y="5143500"/>
          <p14:tracePt t="155017" x="4756150" y="5143500"/>
          <p14:tracePt t="155034" x="4800600" y="5143500"/>
          <p14:tracePt t="155051" x="4813300" y="5143500"/>
          <p14:tracePt t="155067" x="4845050" y="5143500"/>
          <p14:tracePt t="155084" x="4870450" y="5149850"/>
          <p14:tracePt t="155101" x="4883150" y="5156200"/>
          <p14:tracePt t="155117" x="4889500" y="5162550"/>
          <p14:tracePt t="155135" x="4895850" y="5168900"/>
          <p14:tracePt t="155167" x="4902200" y="5168900"/>
          <p14:tracePt t="155203" x="4908550" y="5168900"/>
          <p14:tracePt t="155224" x="4908550" y="5175250"/>
          <p14:tracePt t="155416" x="4914900" y="5175250"/>
          <p14:tracePt t="155426" x="4921250" y="5175250"/>
          <p14:tracePt t="155437" x="4927600" y="5175250"/>
          <p14:tracePt t="155451" x="4940300" y="5175250"/>
          <p14:tracePt t="155468" x="4991100" y="5175250"/>
          <p14:tracePt t="155485" x="5029200" y="5175250"/>
          <p14:tracePt t="155502" x="5175250" y="5162550"/>
          <p14:tracePt t="155518" x="5238750" y="5149850"/>
          <p14:tracePt t="155535" x="5340350" y="5143500"/>
          <p14:tracePt t="155551" x="5397500" y="5143500"/>
          <p14:tracePt t="155568" x="5473700" y="5143500"/>
          <p14:tracePt t="155586" x="5543550" y="5143500"/>
          <p14:tracePt t="155601" x="5568950" y="5143500"/>
          <p14:tracePt t="155618" x="5619750" y="5143500"/>
          <p14:tracePt t="155634" x="5638800" y="5143500"/>
          <p14:tracePt t="155651" x="5670550" y="5143500"/>
          <p14:tracePt t="155667" x="5702300" y="5143500"/>
          <p14:tracePt t="155683" x="5759450" y="5149850"/>
          <p14:tracePt t="155700" x="5842000" y="5168900"/>
          <p14:tracePt t="155717" x="5880100" y="5175250"/>
          <p14:tracePt t="155733" x="5962650" y="5187950"/>
          <p14:tracePt t="155750" x="6007100" y="5200650"/>
          <p14:tracePt t="155767" x="6064250" y="5207000"/>
          <p14:tracePt t="155783" x="6096000" y="5207000"/>
          <p14:tracePt t="155800" x="6134100" y="5207000"/>
          <p14:tracePt t="155816" x="6140450" y="5207000"/>
          <p14:tracePt t="156239" x="6146800" y="5207000"/>
          <p14:tracePt t="156250" x="6165850" y="5207000"/>
          <p14:tracePt t="156260" x="6191250" y="5207000"/>
          <p14:tracePt t="156273" x="6210300" y="5207000"/>
          <p14:tracePt t="156284" x="6261100" y="5207000"/>
          <p14:tracePt t="156301" x="6324600" y="5207000"/>
          <p14:tracePt t="156318" x="6477000" y="5194300"/>
          <p14:tracePt t="156335" x="6546850" y="5187950"/>
          <p14:tracePt t="156338" x="6597650" y="5187950"/>
          <p14:tracePt t="156351" x="6661150" y="5187950"/>
          <p14:tracePt t="156368" x="6788150" y="5187950"/>
          <p14:tracePt t="156384" x="6838950" y="5187950"/>
          <p14:tracePt t="156400" x="6915150" y="5213350"/>
          <p14:tracePt t="156416" x="6934200" y="5219700"/>
          <p14:tracePt t="156433" x="6978650" y="5232400"/>
          <p14:tracePt t="156449" x="6991350" y="5238750"/>
          <p14:tracePt t="156466" x="7010400" y="5251450"/>
          <p14:tracePt t="156483" x="7016750" y="5257800"/>
          <p14:tracePt t="156499" x="7023100" y="5264150"/>
          <p14:tracePt t="156516" x="7035800" y="5270500"/>
          <p14:tracePt t="156549" x="7042150" y="5270500"/>
          <p14:tracePt t="156588" x="7048500" y="5270500"/>
          <p14:tracePt t="157424" x="7042150" y="5270500"/>
          <p14:tracePt t="157435" x="7029450" y="5264150"/>
          <p14:tracePt t="157445" x="7004050" y="5251450"/>
          <p14:tracePt t="157456" x="6978650" y="5245100"/>
          <p14:tracePt t="157467" x="6953250" y="5232400"/>
          <p14:tracePt t="157482" x="6934200" y="5226050"/>
          <p14:tracePt t="157499" x="6896100" y="5200650"/>
          <p14:tracePt t="157515" x="6845300" y="5187950"/>
          <p14:tracePt t="157533" x="6680200" y="5118100"/>
          <p14:tracePt t="157549" x="6584950" y="5054600"/>
          <p14:tracePt t="157566" x="6299200" y="4870450"/>
          <p14:tracePt t="157584" x="5911850" y="4705350"/>
          <p14:tracePt t="157599" x="5778500" y="4660900"/>
          <p14:tracePt t="157615" x="5403850" y="4584700"/>
          <p14:tracePt t="157632" x="5238750" y="4572000"/>
          <p14:tracePt t="157649" x="4972050" y="4559300"/>
          <p14:tracePt t="157665" x="4794250" y="4578350"/>
          <p14:tracePt t="157682" x="4451350" y="4679950"/>
          <p14:tracePt t="157698" x="4267200" y="4749800"/>
          <p14:tracePt t="157715" x="3867150" y="4883150"/>
          <p14:tracePt t="157731" x="3625850" y="4959350"/>
          <p14:tracePt t="157748" x="3524250" y="4991100"/>
          <p14:tracePt t="157765" x="3314700" y="5073650"/>
          <p14:tracePt t="157781" x="3219450" y="5118100"/>
          <p14:tracePt t="157798" x="3060700" y="5168900"/>
          <p14:tracePt t="157815" x="2978150" y="5200650"/>
          <p14:tracePt t="157831" x="2806700" y="5257800"/>
          <p14:tracePt t="157848" x="2647950" y="5327650"/>
          <p14:tracePt t="157865" x="2590800" y="5359400"/>
          <p14:tracePt t="157882" x="2514600" y="5410200"/>
          <p14:tracePt t="157898" x="2489200" y="5422900"/>
          <p14:tracePt t="157914" x="2463800" y="5448300"/>
          <p14:tracePt t="158376" x="2457450" y="5448300"/>
          <p14:tracePt t="158387" x="2451100" y="5448300"/>
          <p14:tracePt t="158398" x="2451100" y="5454650"/>
          <p14:tracePt t="158408" x="2438400" y="5454650"/>
          <p14:tracePt t="158418" x="2425700" y="5461000"/>
          <p14:tracePt t="158431" x="2413000" y="5461000"/>
          <p14:tracePt t="158448" x="2400300" y="5473700"/>
          <p14:tracePt t="158464" x="2324100" y="5499100"/>
          <p14:tracePt t="158481" x="2273300" y="5505450"/>
          <p14:tracePt t="158498" x="2152650" y="5537200"/>
          <p14:tracePt t="158514" x="2082800" y="5543550"/>
          <p14:tracePt t="158531" x="2044700" y="5549900"/>
          <p14:tracePt t="158547" x="1981200" y="5568950"/>
          <p14:tracePt t="158564" x="1962150" y="5575300"/>
          <p14:tracePt t="158581" x="1949450" y="5575300"/>
          <p14:tracePt t="158597" x="1943100" y="5575300"/>
          <p14:tracePt t="158684" x="1943100" y="5581650"/>
          <p14:tracePt t="158737" x="1943100" y="5588000"/>
          <p14:tracePt t="158749" x="1962150" y="5594350"/>
          <p14:tracePt t="158759" x="1993900" y="5600700"/>
          <p14:tracePt t="158769" x="2025650" y="5619750"/>
          <p14:tracePt t="158782" x="2063750" y="5626100"/>
          <p14:tracePt t="158799" x="2133600" y="5638800"/>
          <p14:tracePt t="158814" x="2209800" y="5638800"/>
          <p14:tracePt t="158831" x="2330450" y="5645150"/>
          <p14:tracePt t="158847" x="2381250" y="5645150"/>
          <p14:tracePt t="158864" x="2482850" y="5651500"/>
          <p14:tracePt t="158880" x="2527300" y="5664200"/>
          <p14:tracePt t="158897" x="2584450" y="5683250"/>
          <p14:tracePt t="158914" x="2609850" y="5683250"/>
          <p14:tracePt t="158930" x="2641600" y="5689600"/>
          <p14:tracePt t="158947" x="2647950" y="5689600"/>
          <p14:tracePt t="158980" x="2654300" y="5689600"/>
          <p14:tracePt t="159328" x="2667000" y="5689600"/>
          <p14:tracePt t="159339" x="2679700" y="5689600"/>
          <p14:tracePt t="159349" x="2692400" y="5689600"/>
          <p14:tracePt t="159363" x="2705100" y="5683250"/>
          <p14:tracePt t="159380" x="2717800" y="5683250"/>
          <p14:tracePt t="159397" x="2736850" y="5676900"/>
          <p14:tracePt t="159413" x="2768600" y="5651500"/>
          <p14:tracePt t="159430" x="2800350" y="5645150"/>
          <p14:tracePt t="159447" x="2914650" y="5568950"/>
          <p14:tracePt t="159463" x="2997200" y="5518150"/>
          <p14:tracePt t="159480" x="3143250" y="5467350"/>
          <p14:tracePt t="159496" x="3225800" y="5441950"/>
          <p14:tracePt t="159513" x="3352800" y="5410200"/>
          <p14:tracePt t="159530" x="3435350" y="5410200"/>
          <p14:tracePt t="159547" x="3454400" y="5410200"/>
          <p14:tracePt t="159563" x="3473450" y="5410200"/>
          <p14:tracePt t="159597" x="3486150" y="5410200"/>
          <p14:tracePt t="159614" x="3492500" y="5410200"/>
          <p14:tracePt t="159629" x="3492500" y="5429250"/>
          <p14:tracePt t="159646" x="3505200" y="5454650"/>
          <p14:tracePt t="159663" x="3511550" y="5467350"/>
          <p14:tracePt t="159680" x="3517900" y="5499100"/>
          <p14:tracePt t="159696" x="3530600" y="5511800"/>
          <p14:tracePt t="159713" x="3530600" y="5518150"/>
          <p14:tracePt t="159730" x="3530600" y="5530850"/>
          <p14:tracePt t="159804" x="3530600" y="5537200"/>
          <p14:tracePt t="160238" x="3543300" y="5524500"/>
          <p14:tracePt t="160249" x="3562350" y="5505450"/>
          <p14:tracePt t="160260" x="3581400" y="5473700"/>
          <p14:tracePt t="160270" x="3632200" y="5429250"/>
          <p14:tracePt t="160280" x="3714750" y="5365750"/>
          <p14:tracePt t="160296" x="3810000" y="5302250"/>
          <p14:tracePt t="160313" x="4032250" y="5207000"/>
          <p14:tracePt t="160329" x="4171950" y="5194300"/>
          <p14:tracePt t="160346" x="4419600" y="5187950"/>
          <p14:tracePt t="160362" x="4527550" y="5200650"/>
          <p14:tracePt t="160379" x="4699000" y="5283200"/>
          <p14:tracePt t="160396" x="4756150" y="5327650"/>
          <p14:tracePt t="160412" x="4838700" y="5410200"/>
          <p14:tracePt t="160429" x="4889500" y="5480050"/>
          <p14:tracePt t="160446" x="4914900" y="5511800"/>
          <p14:tracePt t="160464" x="4927600" y="5543550"/>
          <p14:tracePt t="160481" x="4933950" y="5556250"/>
          <p14:tracePt t="160497" x="4946650" y="5575300"/>
          <p14:tracePt t="160515" x="4953000" y="5581650"/>
          <p14:tracePt t="160546" x="4953000" y="5588000"/>
          <p14:tracePt t="160562" x="4959350" y="5594350"/>
          <p14:tracePt t="160652" x="4972050" y="5594350"/>
          <p14:tracePt t="160661" x="4978400" y="5594350"/>
          <p14:tracePt t="160673" x="4997450" y="5594350"/>
          <p14:tracePt t="160684" x="5035550" y="5594350"/>
          <p14:tracePt t="160698" x="5124450" y="5581650"/>
          <p14:tracePt t="160714" x="5207000" y="5562600"/>
          <p14:tracePt t="160730" x="5384800" y="5524500"/>
          <p14:tracePt t="160747" x="5562600" y="5524500"/>
          <p14:tracePt t="160764" x="5651500" y="5524500"/>
          <p14:tracePt t="160780" x="5734050" y="5524500"/>
          <p14:tracePt t="160796" x="5753100" y="5530850"/>
          <p14:tracePt t="160813" x="5778500" y="5543550"/>
          <p14:tracePt t="160829" x="5784850" y="5549900"/>
          <p14:tracePt t="160831" x="5791200" y="5556250"/>
          <p14:tracePt t="160846" x="5797550" y="5562600"/>
          <p14:tracePt t="160863" x="5797550" y="5568950"/>
          <p14:tracePt t="167944" x="5797550" y="5562600"/>
          <p14:tracePt t="167955" x="5797550" y="5543550"/>
          <p14:tracePt t="167966" x="5797550" y="5518150"/>
          <p14:tracePt t="167978" x="5797550" y="5492750"/>
          <p14:tracePt t="167991" x="5797550" y="5461000"/>
          <p14:tracePt t="168007" x="5797550" y="5308600"/>
          <p14:tracePt t="168023" x="5797550" y="5219700"/>
          <p14:tracePt t="168039" x="5797550" y="5086350"/>
          <p14:tracePt t="168056" x="5797550" y="5048250"/>
          <p14:tracePt t="168072" x="5810250" y="5003800"/>
          <p14:tracePt t="168089" x="5816600" y="4978400"/>
          <p14:tracePt t="168106" x="5829300" y="4933950"/>
          <p14:tracePt t="168122" x="5842000" y="4921250"/>
          <p14:tracePt t="168139" x="5861050" y="4883150"/>
          <p14:tracePt t="168155" x="5892800" y="4806950"/>
          <p14:tracePt t="168172" x="5918200" y="4762500"/>
          <p14:tracePt t="168189" x="5943600" y="4692650"/>
          <p14:tracePt t="168205" x="5956300" y="4660900"/>
          <p14:tracePt t="168222" x="5969000" y="4616450"/>
          <p14:tracePt t="168239" x="5975350" y="4559300"/>
          <p14:tracePt t="168255" x="5975350" y="4540250"/>
          <p14:tracePt t="168272" x="5975350" y="4489450"/>
          <p14:tracePt t="168289" x="5962650" y="4470400"/>
        </p14:tracePtLst>
      </p14:laserTrace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Medições / Aferições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pt-BR" sz="2400" dirty="0"/>
              <a:t>Coleta de dados é intimamente relacionada com redução conceitual de fenômenos de interesse e capacidade de inferência a partir de resultados de testes diagnósticos. 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140968"/>
            <a:ext cx="6872194" cy="34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21"/>
    </mc:Choice>
    <mc:Fallback xmlns="">
      <p:transition spd="slow" advTm="174621"/>
    </mc:Fallback>
  </mc:AlternateContent>
  <p:extLst>
    <p:ext uri="{3A86A75C-4F4B-4683-9AE1-C65F6400EC91}">
      <p14:laserTraceLst xmlns:p14="http://schemas.microsoft.com/office/powerpoint/2010/main">
        <p14:tracePtLst>
          <p14:tracePt t="6240" x="4857750" y="2946400"/>
          <p14:tracePt t="6252" x="4832350" y="2946400"/>
          <p14:tracePt t="6261" x="4806950" y="2946400"/>
          <p14:tracePt t="6272" x="4775200" y="2946400"/>
          <p14:tracePt t="6283" x="4737100" y="2946400"/>
          <p14:tracePt t="6300" x="4660900" y="2946400"/>
          <p14:tracePt t="6318" x="4521200" y="2940050"/>
          <p14:tracePt t="6336" x="4464050" y="2921000"/>
          <p14:tracePt t="6352" x="4318000" y="2876550"/>
          <p14:tracePt t="6368" x="4171950" y="2813050"/>
          <p14:tracePt t="6384" x="4127500" y="2787650"/>
          <p14:tracePt t="6400" x="4044950" y="2705100"/>
          <p14:tracePt t="6417" x="4006850" y="2660650"/>
          <p14:tracePt t="6434" x="3962400" y="2597150"/>
          <p14:tracePt t="6452" x="3937000" y="2565400"/>
          <p14:tracePt t="6468" x="3905250" y="2520950"/>
          <p14:tracePt t="6485" x="3886200" y="2476500"/>
          <p14:tracePt t="6501" x="3886200" y="2457450"/>
          <p14:tracePt t="6518" x="3873500" y="2438400"/>
          <p14:tracePt t="6535" x="3867150" y="2425700"/>
          <p14:tracePt t="6552" x="3860800" y="2413000"/>
          <p14:tracePt t="6569" x="3848100" y="2387600"/>
          <p14:tracePt t="6584" x="3841750" y="2368550"/>
          <p14:tracePt t="6600" x="3829050" y="2336800"/>
          <p14:tracePt t="6617" x="3822700" y="2311400"/>
          <p14:tracePt t="6633" x="3816350" y="2279650"/>
          <p14:tracePt t="6650" x="3810000" y="2273300"/>
          <p14:tracePt t="6667" x="3803650" y="2260600"/>
          <p14:tracePt t="6700" x="3797300" y="2247900"/>
          <p14:tracePt t="6717" x="3797300" y="2235200"/>
          <p14:tracePt t="6733" x="3797300" y="2228850"/>
          <p14:tracePt t="7374" x="3803650" y="2222500"/>
          <p14:tracePt t="7384" x="3810000" y="2222500"/>
          <p14:tracePt t="7394" x="3822700" y="2222500"/>
          <p14:tracePt t="7406" x="3835400" y="2222500"/>
          <p14:tracePt t="7415" x="3854450" y="2222500"/>
          <p14:tracePt t="7432" x="3879850" y="2216150"/>
          <p14:tracePt t="7449" x="3949700" y="2216150"/>
          <p14:tracePt t="7465" x="3987800" y="2216150"/>
          <p14:tracePt t="7482" x="4076700" y="2216150"/>
          <p14:tracePt t="7499" x="4286250" y="2197100"/>
          <p14:tracePt t="7516" x="4387850" y="2184400"/>
          <p14:tracePt t="7532" x="4603750" y="2159000"/>
          <p14:tracePt t="7549" x="4743450" y="2159000"/>
          <p14:tracePt t="7566" x="4984750" y="2171700"/>
          <p14:tracePt t="7582" x="5073650" y="2178050"/>
          <p14:tracePt t="7599" x="5289550" y="2203450"/>
          <p14:tracePt t="7616" x="5486400" y="2228850"/>
          <p14:tracePt t="7632" x="5549900" y="2241550"/>
          <p14:tracePt t="7649" x="5664200" y="2247900"/>
          <p14:tracePt t="7665" x="5753100" y="2247900"/>
          <p14:tracePt t="7682" x="5943600" y="2260600"/>
          <p14:tracePt t="7699" x="6045200" y="2260600"/>
          <p14:tracePt t="7715" x="6191250" y="2260600"/>
          <p14:tracePt t="7732" x="6388100" y="2260600"/>
          <p14:tracePt t="7749" x="6489700" y="2260600"/>
          <p14:tracePt t="7765" x="6654800" y="2260600"/>
          <p14:tracePt t="7782" x="6711950" y="2260600"/>
          <p14:tracePt t="7799" x="6838950" y="2260600"/>
          <p14:tracePt t="7815" x="6915150" y="2266950"/>
          <p14:tracePt t="7832" x="7054850" y="2279650"/>
          <p14:tracePt t="7849" x="7162800" y="2286000"/>
          <p14:tracePt t="7865" x="7188200" y="2286000"/>
          <p14:tracePt t="7882" x="7232650" y="2305050"/>
          <p14:tracePt t="7898" x="7245350" y="2305050"/>
          <p14:tracePt t="7915" x="7258050" y="2311400"/>
          <p14:tracePt t="9153" x="7251700" y="2305050"/>
          <p14:tracePt t="9164" x="7207250" y="2286000"/>
          <p14:tracePt t="9174" x="7105650" y="2266950"/>
          <p14:tracePt t="9185" x="6991350" y="2254250"/>
          <p14:tracePt t="9197" x="6877050" y="2235200"/>
          <p14:tracePt t="9214" x="6604000" y="2222500"/>
          <p14:tracePt t="9231" x="6000750" y="2190750"/>
          <p14:tracePt t="9248" x="5486400" y="2190750"/>
          <p14:tracePt t="9265" x="4699000" y="2139950"/>
          <p14:tracePt t="9281" x="4083050" y="2089150"/>
          <p14:tracePt t="9298" x="3810000" y="2044700"/>
          <p14:tracePt t="9315" x="3486150" y="1955800"/>
          <p14:tracePt t="9331" x="3397250" y="1936750"/>
          <p14:tracePt t="9348" x="3302000" y="1911350"/>
          <p14:tracePt t="9365" x="3289300" y="1905000"/>
          <p14:tracePt t="9382" x="3270250" y="1898650"/>
          <p14:tracePt t="9399" x="3263900" y="1892300"/>
          <p14:tracePt t="9432" x="3257550" y="1892300"/>
          <p14:tracePt t="9598" x="3251200" y="1892300"/>
          <p14:tracePt t="9629" x="3251200" y="1898650"/>
          <p14:tracePt t="9640" x="3251200" y="1911350"/>
          <p14:tracePt t="9651" x="3244850" y="1924050"/>
          <p14:tracePt t="9663" x="3244850" y="1943100"/>
          <p14:tracePt t="9681" x="3244850" y="1962150"/>
          <p14:tracePt t="9698" x="3244850" y="2019300"/>
          <p14:tracePt t="9715" x="3244850" y="2063750"/>
          <p14:tracePt t="9732" x="3244850" y="2070100"/>
          <p14:tracePt t="9748" x="3244850" y="2082800"/>
          <p14:tracePt t="9765" x="3244850" y="2089150"/>
          <p14:tracePt t="9810" x="3244850" y="2095500"/>
          <p14:tracePt t="10433" x="3244850" y="2101850"/>
          <p14:tracePt t="10454" x="3244850" y="2108200"/>
          <p14:tracePt t="10465" x="3257550" y="2114550"/>
          <p14:tracePt t="10475" x="3270250" y="2120900"/>
          <p14:tracePt t="10486" x="3302000" y="2127250"/>
          <p14:tracePt t="10497" x="3340100" y="2133600"/>
          <p14:tracePt t="10513" x="3403600" y="2146300"/>
          <p14:tracePt t="10529" x="3536950" y="2159000"/>
          <p14:tracePt t="10547" x="3625850" y="2171700"/>
          <p14:tracePt t="10563" x="3816350" y="2184400"/>
          <p14:tracePt t="10579" x="3892550" y="2184400"/>
          <p14:tracePt t="10597" x="4089400" y="2203450"/>
          <p14:tracePt t="10613" x="4305300" y="2209800"/>
          <p14:tracePt t="10629" x="4394200" y="2222500"/>
          <p14:tracePt t="10647" x="4559300" y="2235200"/>
          <p14:tracePt t="10664" x="4622800" y="2241550"/>
          <p14:tracePt t="10680" x="4756150" y="2254250"/>
          <p14:tracePt t="10698" x="4781550" y="2260600"/>
          <p14:tracePt t="10715" x="4826000" y="2266950"/>
          <p14:tracePt t="10730" x="4845050" y="2266950"/>
          <p14:tracePt t="10747" x="4851400" y="2266950"/>
          <p14:tracePt t="10763" x="4851400" y="2279650"/>
          <p14:tracePt t="11226" x="4864100" y="2286000"/>
          <p14:tracePt t="11237" x="4876800" y="2292350"/>
          <p14:tracePt t="11248" x="4895850" y="2298700"/>
          <p14:tracePt t="11262" x="4933950" y="2330450"/>
          <p14:tracePt t="11279" x="4978400" y="2355850"/>
          <p14:tracePt t="11295" x="5105400" y="2413000"/>
          <p14:tracePt t="11312" x="5372100" y="2501900"/>
          <p14:tracePt t="11329" x="5518150" y="2527300"/>
          <p14:tracePt t="11345" x="5829300" y="2584450"/>
          <p14:tracePt t="11362" x="6019800" y="2609850"/>
          <p14:tracePt t="11379" x="6299200" y="2647950"/>
          <p14:tracePt t="11396" x="6388100" y="2654300"/>
          <p14:tracePt t="11412" x="6591300" y="2667000"/>
          <p14:tracePt t="11428" x="6724650" y="2673350"/>
          <p14:tracePt t="11445" x="6762750" y="2673350"/>
          <p14:tracePt t="11462" x="6800850" y="2686050"/>
          <p14:tracePt t="11480" x="6813550" y="2686050"/>
          <p14:tracePt t="11496" x="6826250" y="2686050"/>
          <p14:tracePt t="11512" x="6832600" y="2686050"/>
          <p14:tracePt t="11545" x="6838950" y="2686050"/>
          <p14:tracePt t="11586" x="6845300" y="2686050"/>
          <p14:tracePt t="11681" x="6858000" y="2686050"/>
          <p14:tracePt t="11692" x="6870700" y="2686050"/>
          <p14:tracePt t="11703" x="6883400" y="2686050"/>
          <p14:tracePt t="11713" x="6915150" y="2686050"/>
          <p14:tracePt t="11728" x="6959600" y="2667000"/>
          <p14:tracePt t="11745" x="7029450" y="2635250"/>
          <p14:tracePt t="11762" x="7061200" y="2609850"/>
          <p14:tracePt t="11778" x="7118350" y="2578100"/>
          <p14:tracePt t="11795" x="7131050" y="2565400"/>
          <p14:tracePt t="11812" x="7150100" y="2552700"/>
          <p14:tracePt t="11845" x="7156450" y="2546350"/>
          <p14:tracePt t="11878" x="7112000" y="2546350"/>
          <p14:tracePt t="11895" x="6807200" y="2546350"/>
          <p14:tracePt t="11912" x="6343650" y="2546350"/>
          <p14:tracePt t="11928" x="5461000" y="2546350"/>
          <p14:tracePt t="11945" x="4972050" y="2527300"/>
          <p14:tracePt t="11961" x="4032250" y="2559050"/>
          <p14:tracePt t="11978" x="3321050" y="2603500"/>
          <p14:tracePt t="11995" x="3105150" y="2622550"/>
          <p14:tracePt t="12011" x="2787650" y="2622550"/>
          <p14:tracePt t="12028" x="2686050" y="2622550"/>
          <p14:tracePt t="12045" x="2546350" y="2622550"/>
          <p14:tracePt t="12062" x="2514600" y="2622550"/>
          <p14:tracePt t="12064" x="2489200" y="2622550"/>
          <p14:tracePt t="12078" x="2476500" y="2622550"/>
          <p14:tracePt t="12095" x="2457450" y="2622550"/>
          <p14:tracePt t="12128" x="2451100" y="2622550"/>
          <p14:tracePt t="12147" x="2444750" y="2622550"/>
          <p14:tracePt t="12179" x="2438400" y="2622550"/>
          <p14:tracePt t="12252" x="2432050" y="2622550"/>
          <p14:tracePt t="12263" x="2425700" y="2622550"/>
          <p14:tracePt t="12273" x="2419350" y="2622550"/>
          <p14:tracePt t="12285" x="2413000" y="2622550"/>
          <p14:tracePt t="12305" x="2406650" y="2628900"/>
          <p14:tracePt t="12327" x="2400300" y="2628900"/>
          <p14:tracePt t="12337" x="2400300" y="2635250"/>
          <p14:tracePt t="12718" x="2400300" y="2641600"/>
          <p14:tracePt t="12760" x="2400300" y="2647950"/>
          <p14:tracePt t="12782" x="2400300" y="2654300"/>
          <p14:tracePt t="12792" x="2406650" y="2654300"/>
          <p14:tracePt t="12803" x="2419350" y="2654300"/>
          <p14:tracePt t="12813" x="2438400" y="2660650"/>
          <p14:tracePt t="12827" x="2451100" y="2660650"/>
          <p14:tracePt t="12844" x="2476500" y="2673350"/>
          <p14:tracePt t="12861" x="2514600" y="2679700"/>
          <p14:tracePt t="12877" x="2546350" y="2679700"/>
          <p14:tracePt t="12894" x="2565400" y="2686050"/>
          <p14:tracePt t="12911" x="2622550" y="2686050"/>
          <p14:tracePt t="12927" x="2654300" y="2686050"/>
          <p14:tracePt t="12944" x="2717800" y="2686050"/>
          <p14:tracePt t="12961" x="2749550" y="2686050"/>
          <p14:tracePt t="12977" x="2813050" y="2686050"/>
          <p14:tracePt t="12994" x="2882900" y="2686050"/>
          <p14:tracePt t="13011" x="2908300" y="2686050"/>
          <p14:tracePt t="13027" x="2984500" y="2686050"/>
          <p14:tracePt t="13044" x="3016250" y="2686050"/>
          <p14:tracePt t="13060" x="3054350" y="2686050"/>
          <p14:tracePt t="13078" x="3079750" y="2686050"/>
          <p14:tracePt t="13094" x="3092450" y="2686050"/>
          <p14:tracePt t="13111" x="3111500" y="2686050"/>
          <p14:tracePt t="13127" x="3117850" y="2686050"/>
          <p14:tracePt t="13144" x="3124200" y="2686050"/>
          <p14:tracePt t="13161" x="3130550" y="2686050"/>
          <p14:tracePt t="13177" x="3136900" y="2679700"/>
          <p14:tracePt t="13437" x="3149600" y="2679700"/>
          <p14:tracePt t="13448" x="3162300" y="2686050"/>
          <p14:tracePt t="13459" x="3194050" y="2692400"/>
          <p14:tracePt t="13470" x="3225800" y="2711450"/>
          <p14:tracePt t="13480" x="3263900" y="2717800"/>
          <p14:tracePt t="13493" x="3314700" y="2730500"/>
          <p14:tracePt t="13510" x="3371850" y="2743200"/>
          <p14:tracePt t="13527" x="3562350" y="2768600"/>
          <p14:tracePt t="13543" x="3790950" y="2787650"/>
          <p14:tracePt t="13560" x="3892550" y="2787650"/>
          <p14:tracePt t="13577" x="4203700" y="2787650"/>
          <p14:tracePt t="13594" x="4330700" y="2800350"/>
          <p14:tracePt t="13610" x="4603750" y="2806700"/>
          <p14:tracePt t="13627" x="4768850" y="2819400"/>
          <p14:tracePt t="13644" x="5010150" y="2838450"/>
          <p14:tracePt t="13660" x="5219700" y="2882900"/>
          <p14:tracePt t="13677" x="5308600" y="2895600"/>
          <p14:tracePt t="13694" x="5473700" y="2914650"/>
          <p14:tracePt t="13711" x="5530850" y="2921000"/>
          <p14:tracePt t="13728" x="5619750" y="2921000"/>
          <p14:tracePt t="13745" x="5695950" y="2921000"/>
          <p14:tracePt t="13762" x="5727700" y="2921000"/>
          <p14:tracePt t="13778" x="5772150" y="2921000"/>
          <p14:tracePt t="13793" x="5778500" y="2921000"/>
          <p14:tracePt t="13810" x="5791200" y="2921000"/>
          <p14:tracePt t="13827" x="5797550" y="2921000"/>
          <p14:tracePt t="14094" x="5810250" y="2921000"/>
          <p14:tracePt t="14104" x="5822950" y="2921000"/>
          <p14:tracePt t="14115" x="5848350" y="2921000"/>
          <p14:tracePt t="14126" x="5880100" y="2921000"/>
          <p14:tracePt t="14143" x="5905500" y="2921000"/>
          <p14:tracePt t="14161" x="6032500" y="2921000"/>
          <p14:tracePt t="14178" x="6134100" y="2927350"/>
          <p14:tracePt t="14194" x="6311900" y="2927350"/>
          <p14:tracePt t="14211" x="6515100" y="2933700"/>
          <p14:tracePt t="14228" x="6616700" y="2946400"/>
          <p14:tracePt t="14243" x="6762750" y="2965450"/>
          <p14:tracePt t="14260" x="6813550" y="2965450"/>
          <p14:tracePt t="14276" x="6870700" y="2978150"/>
          <p14:tracePt t="14294" x="6883400" y="2978150"/>
          <p14:tracePt t="14310" x="6908800" y="2984500"/>
          <p14:tracePt t="14326" x="6915150" y="2984500"/>
          <p14:tracePt t="14343" x="6921500" y="2984500"/>
          <p14:tracePt t="20779" x="6915150" y="2990850"/>
          <p14:tracePt t="20789" x="6902450" y="3003550"/>
          <p14:tracePt t="20800" x="6883400" y="3016250"/>
          <p14:tracePt t="20814" x="6864350" y="3022600"/>
          <p14:tracePt t="20823" x="6851650" y="3022600"/>
          <p14:tracePt t="20838" x="6838950" y="3028950"/>
          <p14:tracePt t="20855" x="6775450" y="3035300"/>
          <p14:tracePt t="20871" x="6737350" y="3035300"/>
          <p14:tracePt t="20888" x="6597650" y="3041650"/>
          <p14:tracePt t="20905" x="6502400" y="3073400"/>
          <p14:tracePt t="20922" x="6229350" y="3143250"/>
          <p14:tracePt t="20938" x="5994400" y="3213100"/>
          <p14:tracePt t="20954" x="5746750" y="3289300"/>
          <p14:tracePt t="20970" x="5422900" y="3371850"/>
          <p14:tracePt t="20988" x="5308600" y="3403600"/>
          <p14:tracePt t="21005" x="5073650" y="3467100"/>
          <p14:tracePt t="21020" x="4940300" y="3498850"/>
          <p14:tracePt t="21037" x="4737100" y="3562350"/>
          <p14:tracePt t="21053" x="4629150" y="3594100"/>
          <p14:tracePt t="21070" x="4394200" y="3689350"/>
          <p14:tracePt t="21086" x="4146550" y="3790950"/>
          <p14:tracePt t="21103" x="4064000" y="3829050"/>
          <p14:tracePt t="21120" x="3905250" y="3911600"/>
          <p14:tracePt t="21136" x="3822700" y="3949700"/>
          <p14:tracePt t="21153" x="3708400" y="3994150"/>
          <p14:tracePt t="21170" x="3670300" y="4013200"/>
          <p14:tracePt t="21187" x="3657600" y="4019550"/>
          <p14:tracePt t="21203" x="3644900" y="4025900"/>
          <p14:tracePt t="21220" x="3638550" y="4025900"/>
          <p14:tracePt t="21237" x="3632200" y="4032250"/>
          <p14:tracePt t="21270" x="3619500" y="4032250"/>
          <p14:tracePt t="21287" x="3613150" y="4038600"/>
          <p14:tracePt t="21319" x="3600450" y="4044950"/>
          <p14:tracePt t="21353" x="3594100" y="4051300"/>
          <p14:tracePt t="21372" x="3594100" y="4057650"/>
          <p14:tracePt t="21386" x="3587750" y="4057650"/>
          <p14:tracePt t="22059" x="3587750" y="4064000"/>
          <p14:tracePt t="22091" x="3587750" y="4083050"/>
          <p14:tracePt t="22102" x="3587750" y="4108450"/>
          <p14:tracePt t="22114" x="3587750" y="4146550"/>
          <p14:tracePt t="22124" x="3587750" y="4184650"/>
          <p14:tracePt t="22136" x="3587750" y="4222750"/>
          <p14:tracePt t="22153" x="3581400" y="4286250"/>
          <p14:tracePt t="22169" x="3568700" y="4552950"/>
          <p14:tracePt t="22187" x="3556000" y="4705350"/>
          <p14:tracePt t="22203" x="3556000" y="4781550"/>
          <p14:tracePt t="22219" x="3556000" y="4921250"/>
          <p14:tracePt t="22236" x="3556000" y="4953000"/>
          <p14:tracePt t="22253" x="3568700" y="5010150"/>
          <p14:tracePt t="22269" x="3575050" y="5041900"/>
          <p14:tracePt t="22286" x="3587750" y="5092700"/>
          <p14:tracePt t="22304" x="3613150" y="5130800"/>
          <p14:tracePt t="22319" x="3619500" y="5143500"/>
          <p14:tracePt t="22336" x="3625850" y="5162550"/>
          <p14:tracePt t="22352" x="3625850" y="5168900"/>
          <p14:tracePt t="22369" x="3632200" y="5181600"/>
          <p14:tracePt t="22410" x="3632200" y="5187950"/>
          <p14:tracePt t="24042" x="3625850" y="5187950"/>
          <p14:tracePt t="24053" x="3606800" y="5187950"/>
          <p14:tracePt t="24065" x="3587750" y="5194300"/>
          <p14:tracePt t="24074" x="3568700" y="5194300"/>
          <p14:tracePt t="24084" x="3543300" y="5200650"/>
          <p14:tracePt t="24101" x="3517900" y="5207000"/>
          <p14:tracePt t="24117" x="3473450" y="5213350"/>
          <p14:tracePt t="24134" x="3454400" y="5219700"/>
          <p14:tracePt t="24150" x="3403600" y="5238750"/>
          <p14:tracePt t="24168" x="3327400" y="5270500"/>
          <p14:tracePt t="24184" x="3270250" y="5308600"/>
          <p14:tracePt t="24201" x="3162300" y="5365750"/>
          <p14:tracePt t="24218" x="3117850" y="5391150"/>
          <p14:tracePt t="24234" x="3022600" y="5454650"/>
          <p14:tracePt t="24252" x="2971800" y="5480050"/>
          <p14:tracePt t="24268" x="2895600" y="5524500"/>
          <p14:tracePt t="24285" x="2857500" y="5543550"/>
          <p14:tracePt t="24301" x="2851150" y="5543550"/>
          <p14:tracePt t="24318" x="2851150" y="5549900"/>
          <p14:tracePt t="24334" x="2844800" y="5549900"/>
          <p14:tracePt t="24351" x="2838450" y="5549900"/>
          <p14:tracePt t="24367" x="2838450" y="5556250"/>
          <p14:tracePt t="25862" x="2844800" y="5556250"/>
          <p14:tracePt t="25872" x="2851150" y="5549900"/>
          <p14:tracePt t="25884" x="2857500" y="5543550"/>
          <p14:tracePt t="25900" x="2863850" y="5537200"/>
          <p14:tracePt t="25917" x="2870200" y="5537200"/>
          <p14:tracePt t="25934" x="2876550" y="5537200"/>
          <p14:tracePt t="25958" x="2882900" y="5530850"/>
          <p14:tracePt t="26198" x="2889250" y="5530850"/>
          <p14:tracePt t="26325" x="2876550" y="5530850"/>
          <p14:tracePt t="26336" x="2825750" y="5530850"/>
          <p14:tracePt t="26347" x="2762250" y="5530850"/>
          <p14:tracePt t="26357" x="2698750" y="5530850"/>
          <p14:tracePt t="26368" x="2635250" y="5530850"/>
          <p14:tracePt t="26382" x="2584450" y="5530850"/>
          <p14:tracePt t="26398" x="2552700" y="5537200"/>
          <p14:tracePt t="26416" x="2527300" y="5543550"/>
          <p14:tracePt t="26432" x="2520950" y="5543550"/>
          <p14:tracePt t="26507" x="2533650" y="5549900"/>
          <p14:tracePt t="26519" x="2540000" y="5549900"/>
          <p14:tracePt t="26528" x="2546350" y="5549900"/>
          <p14:tracePt t="26539" x="2552700" y="5549900"/>
          <p14:tracePt t="26550" x="2559050" y="5549900"/>
          <p14:tracePt t="26567" x="2565400" y="5549900"/>
          <p14:tracePt t="26584" x="2584450" y="5549900"/>
          <p14:tracePt t="26598" x="2590800" y="5549900"/>
          <p14:tracePt t="26615" x="2609850" y="5549900"/>
          <p14:tracePt t="26632" x="2616200" y="5549900"/>
          <p14:tracePt t="26648" x="2628900" y="5543550"/>
          <p14:tracePt t="26665" x="2635250" y="5543550"/>
          <p14:tracePt t="26698" x="2641600" y="5537200"/>
          <p14:tracePt t="26728" x="2647950" y="5537200"/>
          <p14:tracePt t="27988" x="2641600" y="5537200"/>
          <p14:tracePt t="27999" x="2628900" y="5537200"/>
          <p14:tracePt t="28007" x="2622550" y="5530850"/>
          <p14:tracePt t="28018" x="2609850" y="5530850"/>
          <p14:tracePt t="28031" x="2597150" y="5530850"/>
          <p14:tracePt t="28047" x="2584450" y="5524500"/>
          <p14:tracePt t="28064" x="2571750" y="5524500"/>
          <p14:tracePt t="28080" x="2565400" y="5518150"/>
          <p14:tracePt t="28097" x="2552700" y="5518150"/>
          <p14:tracePt t="28113" x="2540000" y="5518150"/>
          <p14:tracePt t="28130" x="2533650" y="5511800"/>
          <p14:tracePt t="28187" x="2527300" y="5511800"/>
          <p14:tracePt t="28229" x="2520950" y="5511800"/>
          <p14:tracePt t="28251" x="2514600" y="5511800"/>
          <p14:tracePt t="28272" x="2508250" y="5511800"/>
          <p14:tracePt t="28283" x="2501900" y="5511800"/>
          <p14:tracePt t="28303" x="2495550" y="5511800"/>
          <p14:tracePt t="30165" x="2495550" y="5518150"/>
          <p14:tracePt t="30197" x="2495550" y="5524500"/>
          <p14:tracePt t="30208" x="2501900" y="5524500"/>
          <p14:tracePt t="30218" x="2501900" y="5530850"/>
          <p14:tracePt t="30229" x="2501900" y="5543550"/>
          <p14:tracePt t="30251" x="2501900" y="5562600"/>
          <p14:tracePt t="30262" x="2501900" y="5588000"/>
          <p14:tracePt t="30278" x="2501900" y="5607050"/>
          <p14:tracePt t="30295" x="2495550" y="5632450"/>
          <p14:tracePt t="30311" x="2489200" y="5645150"/>
          <p14:tracePt t="30328" x="2476500" y="5651500"/>
          <p14:tracePt t="30345" x="2470150" y="5670550"/>
          <p14:tracePt t="30361" x="2463800" y="5670550"/>
          <p14:tracePt t="30378" x="2457450" y="5676900"/>
          <p14:tracePt t="30412" x="2451100" y="5683250"/>
          <p14:tracePt t="30441" x="2444750" y="5689600"/>
          <p14:tracePt t="30717" x="2451100" y="5683250"/>
          <p14:tracePt t="30727" x="2457450" y="5676900"/>
          <p14:tracePt t="30738" x="2463800" y="5676900"/>
          <p14:tracePt t="30759" x="2463800" y="5670550"/>
          <p14:tracePt t="30770" x="2470150" y="5670550"/>
          <p14:tracePt t="30803" x="2470150" y="5664200"/>
          <p14:tracePt t="30823" x="2476500" y="5657850"/>
          <p14:tracePt t="30844" x="2476500" y="5651500"/>
          <p14:tracePt t="30854" x="2482850" y="5632450"/>
          <p14:tracePt t="30864" x="2482850" y="5619750"/>
          <p14:tracePt t="30878" x="2482850" y="5607050"/>
          <p14:tracePt t="30896" x="2482850" y="5575300"/>
          <p14:tracePt t="30912" x="2482850" y="5562600"/>
          <p14:tracePt t="30928" x="2438400" y="5537200"/>
          <p14:tracePt t="30945" x="2406650" y="5518150"/>
          <p14:tracePt t="30961" x="2355850" y="5518150"/>
          <p14:tracePt t="30977" x="2336800" y="5518150"/>
          <p14:tracePt t="30994" x="2305050" y="5524500"/>
          <p14:tracePt t="31011" x="2292350" y="5530850"/>
          <p14:tracePt t="31028" x="2273300" y="5549900"/>
          <p14:tracePt t="31044" x="2260600" y="5588000"/>
          <p14:tracePt t="31061" x="2254250" y="5607050"/>
          <p14:tracePt t="31078" x="2254250" y="5638800"/>
          <p14:tracePt t="31094" x="2254250" y="5657850"/>
          <p14:tracePt t="31111" x="2266950" y="5689600"/>
          <p14:tracePt t="31129" x="2305050" y="5695950"/>
          <p14:tracePt t="31145" x="2425700" y="5683250"/>
          <p14:tracePt t="31161" x="2527300" y="5607050"/>
          <p14:tracePt t="31178" x="2565400" y="5562600"/>
          <p14:tracePt t="31194" x="2616200" y="5486400"/>
          <p14:tracePt t="31211" x="2635250" y="5441950"/>
          <p14:tracePt t="31227" x="2635250" y="5397500"/>
          <p14:tracePt t="31244" x="2565400" y="5359400"/>
          <p14:tracePt t="31261" x="2476500" y="5359400"/>
          <p14:tracePt t="31277" x="2330450" y="5372100"/>
          <p14:tracePt t="31294" x="2266950" y="5391150"/>
          <p14:tracePt t="31311" x="2178050" y="5448300"/>
          <p14:tracePt t="31327" x="2152650" y="5454650"/>
          <p14:tracePt t="31344" x="2133600" y="5480050"/>
          <p14:tracePt t="31361" x="2133600" y="5530850"/>
          <p14:tracePt t="31377" x="2133600" y="5556250"/>
          <p14:tracePt t="31394" x="2159000" y="5607050"/>
          <p14:tracePt t="31411" x="2171700" y="5619750"/>
          <p14:tracePt t="31428" x="2197100" y="5645150"/>
          <p14:tracePt t="31447" x="2209800" y="5645150"/>
          <p14:tracePt t="31462" x="2209800" y="5651500"/>
          <p14:tracePt t="31479" x="2216150" y="5657850"/>
          <p14:tracePt t="31512" x="2222500" y="5657850"/>
          <p14:tracePt t="31530" x="2222500" y="5664200"/>
          <p14:tracePt t="32705" x="2222500" y="5657850"/>
          <p14:tracePt t="32715" x="2228850" y="5645150"/>
          <p14:tracePt t="32726" x="2228850" y="5626100"/>
          <p14:tracePt t="32737" x="2228850" y="5613400"/>
          <p14:tracePt t="32747" x="2228850" y="5594350"/>
          <p14:tracePt t="32760" x="2228850" y="5581650"/>
          <p14:tracePt t="32777" x="2222500" y="5562600"/>
          <p14:tracePt t="32793" x="2203450" y="5537200"/>
          <p14:tracePt t="32810" x="2171700" y="5511800"/>
          <p14:tracePt t="32826" x="2159000" y="5511800"/>
          <p14:tracePt t="32843" x="2120900" y="5511800"/>
          <p14:tracePt t="32859" x="2101850" y="5518150"/>
          <p14:tracePt t="32876" x="2070100" y="5549900"/>
          <p14:tracePt t="32893" x="2057400" y="5568950"/>
          <p14:tracePt t="32909" x="2044700" y="5607050"/>
          <p14:tracePt t="32926" x="2032000" y="5645150"/>
          <p14:tracePt t="32942" x="2032000" y="5664200"/>
          <p14:tracePt t="32959" x="2044700" y="5683250"/>
          <p14:tracePt t="32976" x="2063750" y="5689600"/>
          <p14:tracePt t="32992" x="2146300" y="5695950"/>
          <p14:tracePt t="33009" x="2178050" y="5689600"/>
          <p14:tracePt t="33026" x="2222500" y="5657850"/>
          <p14:tracePt t="33043" x="2235200" y="5626100"/>
          <p14:tracePt t="33059" x="2235200" y="5600700"/>
          <p14:tracePt t="33076" x="2228850" y="5575300"/>
          <p14:tracePt t="33093" x="2197100" y="5549900"/>
          <p14:tracePt t="33109" x="2139950" y="5543550"/>
          <p14:tracePt t="33126" x="2108200" y="5543550"/>
          <p14:tracePt t="33143" x="2076450" y="5543550"/>
          <p14:tracePt t="33159" x="2057400" y="5543550"/>
          <p14:tracePt t="33192" x="2051050" y="5588000"/>
          <p14:tracePt t="33209" x="2051050" y="5594350"/>
          <p14:tracePt t="33225" x="2076450" y="5626100"/>
          <p14:tracePt t="33242" x="2089150" y="5638800"/>
          <p14:tracePt t="33259" x="2114550" y="5651500"/>
          <p14:tracePt t="35035" x="2114550" y="5638800"/>
          <p14:tracePt t="35045" x="2114550" y="5607050"/>
          <p14:tracePt t="35057" x="2114550" y="5568950"/>
          <p14:tracePt t="35074" x="2120900" y="5530850"/>
          <p14:tracePt t="35091" x="2139950" y="5435600"/>
          <p14:tracePt t="35107" x="2146300" y="5391150"/>
          <p14:tracePt t="35124" x="2152650" y="5365750"/>
          <p14:tracePt t="35141" x="2152650" y="5353050"/>
          <p14:tracePt t="35175" x="2152650" y="5346700"/>
          <p14:tracePt t="35194" x="2152650" y="5340350"/>
          <p14:tracePt t="35279" x="2152650" y="5346700"/>
          <p14:tracePt t="35290" x="2152650" y="5365750"/>
          <p14:tracePt t="35302" x="2152650" y="5391150"/>
          <p14:tracePt t="35311" x="2152650" y="5422900"/>
          <p14:tracePt t="35325" x="2152650" y="5461000"/>
          <p14:tracePt t="35342" x="2152650" y="5518150"/>
          <p14:tracePt t="35357" x="2152650" y="5537200"/>
          <p14:tracePt t="35374" x="2152650" y="5556250"/>
          <p14:tracePt t="35407" x="2152650" y="5562600"/>
          <p14:tracePt t="35424" x="2152650" y="5568950"/>
          <p14:tracePt t="35806" x="2152650" y="5556250"/>
          <p14:tracePt t="35817" x="2152650" y="5537200"/>
          <p14:tracePt t="35828" x="2152650" y="5524500"/>
          <p14:tracePt t="35840" x="2159000" y="5511800"/>
          <p14:tracePt t="35856" x="2178050" y="5480050"/>
          <p14:tracePt t="35873" x="2222500" y="5416550"/>
          <p14:tracePt t="35890" x="2260600" y="5391150"/>
          <p14:tracePt t="35907" x="2374900" y="5295900"/>
          <p14:tracePt t="35924" x="2565400" y="5156200"/>
          <p14:tracePt t="35945" x="2647950" y="5092700"/>
          <p14:tracePt t="35957" x="2819400" y="5003800"/>
          <p14:tracePt t="35973" x="2927350" y="4959350"/>
          <p14:tracePt t="35990" x="3149600" y="4895850"/>
          <p14:tracePt t="36007" x="3238500" y="4889500"/>
          <p14:tracePt t="36023" x="3403600" y="4870450"/>
          <p14:tracePt t="36040" x="3606800" y="4870450"/>
          <p14:tracePt t="36057" x="3708400" y="4870450"/>
          <p14:tracePt t="36073" x="3860800" y="4883150"/>
          <p14:tracePt t="36090" x="3943350" y="4902200"/>
          <p14:tracePt t="36106" x="4089400" y="4953000"/>
          <p14:tracePt t="36123" x="4159250" y="4978400"/>
          <p14:tracePt t="36140" x="4279900" y="5035550"/>
          <p14:tracePt t="36156" x="4394200" y="5105400"/>
          <p14:tracePt t="36173" x="4464050" y="5130800"/>
          <p14:tracePt t="36190" x="4616450" y="5226050"/>
          <p14:tracePt t="36207" x="4679950" y="5245100"/>
          <p14:tracePt t="36223" x="4794250" y="5327650"/>
          <p14:tracePt t="36240" x="4889500" y="5410200"/>
          <p14:tracePt t="36256" x="4914900" y="5435600"/>
          <p14:tracePt t="36273" x="4953000" y="5486400"/>
          <p14:tracePt t="36289" x="4965700" y="5511800"/>
          <p14:tracePt t="36306" x="4984750" y="5562600"/>
          <p14:tracePt t="36323" x="4991100" y="5581650"/>
          <p14:tracePt t="36340" x="4991100" y="5613400"/>
          <p14:tracePt t="36357" x="4991100" y="5638800"/>
          <p14:tracePt t="36373" x="4991100" y="5645150"/>
          <p14:tracePt t="36389" x="4991100" y="5651500"/>
          <p14:tracePt t="36423" x="4991100" y="5657850"/>
          <p14:tracePt t="36579" x="4991100" y="5664200"/>
          <p14:tracePt t="36684" x="4991100" y="5670550"/>
          <p14:tracePt t="36695" x="4991100" y="5683250"/>
          <p14:tracePt t="36706" x="4991100" y="5689600"/>
          <p14:tracePt t="36716" x="4984750" y="5708650"/>
          <p14:tracePt t="36727" x="4959350" y="5721350"/>
          <p14:tracePt t="36739" x="4940300" y="5746750"/>
          <p14:tracePt t="36756" x="4914900" y="5759450"/>
          <p14:tracePt t="36772" x="4883150" y="5778500"/>
          <p14:tracePt t="36789" x="4876800" y="5778500"/>
          <p14:tracePt t="36806" x="4864100" y="5778500"/>
          <p14:tracePt t="37173" x="4851400" y="5778500"/>
          <p14:tracePt t="37183" x="4832350" y="5778500"/>
          <p14:tracePt t="37194" x="4806950" y="5778500"/>
          <p14:tracePt t="37206" x="4787900" y="5778500"/>
          <p14:tracePt t="37222" x="4775200" y="5778500"/>
          <p14:tracePt t="37239" x="4749800" y="5778500"/>
          <p14:tracePt t="37256" x="4730750" y="5778500"/>
          <p14:tracePt t="37289" x="4730750" y="5734050"/>
          <p14:tracePt t="37305" x="4730750" y="5721350"/>
          <p14:tracePt t="37322" x="4749800" y="5683250"/>
          <p14:tracePt t="37339" x="4762500" y="5676900"/>
          <p14:tracePt t="37355" x="4806950" y="5664200"/>
          <p14:tracePt t="37372" x="4845050" y="5664200"/>
          <p14:tracePt t="37388" x="4857750" y="5664200"/>
          <p14:tracePt t="37405" x="4870450" y="5676900"/>
          <p14:tracePt t="37422" x="4870450" y="5708650"/>
          <p14:tracePt t="37439" x="4870450" y="5765800"/>
          <p14:tracePt t="37455" x="4870450" y="5791200"/>
          <p14:tracePt t="37472" x="4870450" y="5810250"/>
          <p14:tracePt t="37489" x="4864100" y="5822950"/>
          <p14:tracePt t="37506" x="4857750" y="5829300"/>
          <p14:tracePt t="37522" x="4857750" y="5835650"/>
          <p14:tracePt t="37538" x="4851400" y="5835650"/>
          <p14:tracePt t="37574" x="4851400" y="5842000"/>
          <p14:tracePt t="39265" x="4851400" y="5848350"/>
          <p14:tracePt t="39837" x="4845050" y="5848350"/>
          <p14:tracePt t="39870" x="4838700" y="5854700"/>
          <p14:tracePt t="39892" x="4832350" y="5854700"/>
          <p14:tracePt t="39902" x="4826000" y="5854700"/>
          <p14:tracePt t="39913" x="4826000" y="5861050"/>
          <p14:tracePt t="39924" x="4819650" y="5861050"/>
          <p14:tracePt t="39944" x="4813300" y="5861050"/>
          <p14:tracePt t="39975" x="4806950" y="5861050"/>
          <p14:tracePt t="39985" x="4800600" y="5861050"/>
          <p14:tracePt t="39996" x="4794250" y="5861050"/>
          <p14:tracePt t="40006" x="4787900" y="5854700"/>
          <p14:tracePt t="40020" x="4781550" y="5842000"/>
          <p14:tracePt t="40036" x="4768850" y="5829300"/>
          <p14:tracePt t="40053" x="4756150" y="5810250"/>
          <p14:tracePt t="40070" x="4749800" y="5778500"/>
          <p14:tracePt t="40086" x="4749800" y="5765800"/>
          <p14:tracePt t="40103" x="4749800" y="5746750"/>
          <p14:tracePt t="124054" x="4749800" y="5740400"/>
          <p14:tracePt t="124065" x="4749800" y="5734050"/>
          <p14:tracePt t="124078" x="4749800" y="5721350"/>
          <p14:tracePt t="124087" x="4749800" y="5708650"/>
          <p14:tracePt t="124097" x="4749800" y="5702300"/>
          <p14:tracePt t="124111" x="4756150" y="5695950"/>
          <p14:tracePt t="124130" x="4756150" y="5689600"/>
          <p14:tracePt t="124151" x="4762500" y="5683250"/>
          <p14:tracePt t="124173" x="4768850" y="5670550"/>
          <p14:tracePt t="124193" x="4768850" y="5664200"/>
          <p14:tracePt t="124203" x="4775200" y="5657850"/>
          <p14:tracePt t="124214" x="4781550" y="5651500"/>
          <p14:tracePt t="124234" x="4781550" y="5645150"/>
          <p14:tracePt t="124245" x="4787900" y="5645150"/>
          <p14:tracePt t="124276" x="4787900" y="5638800"/>
          <p14:tracePt t="124308" x="4794250" y="5638800"/>
          <p14:tracePt t="124319" x="4794250" y="5632450"/>
          <p14:tracePt t="124329" x="4800600" y="5632450"/>
          <p14:tracePt t="124344" x="4806950" y="5626100"/>
          <p14:tracePt t="124361" x="4813300" y="5619750"/>
          <p14:tracePt t="124377" x="4813300" y="5613400"/>
          <p14:tracePt t="124393" x="4826000" y="5607050"/>
          <p14:tracePt t="124412" x="4832350" y="5607050"/>
          <p14:tracePt t="124428" x="4845050" y="5600700"/>
          <p14:tracePt t="124445" x="4845050" y="5588000"/>
          <p14:tracePt t="124462" x="4876800" y="5568950"/>
          <p14:tracePt t="124478" x="4914900" y="5537200"/>
          <p14:tracePt t="124494" x="4940300" y="5524500"/>
          <p14:tracePt t="124511" x="4984750" y="5492750"/>
          <p14:tracePt t="124527" x="5010150" y="5486400"/>
          <p14:tracePt t="124544" x="5054600" y="5467350"/>
          <p14:tracePt t="124561" x="5086350" y="5454650"/>
          <p14:tracePt t="124577" x="5137150" y="5429250"/>
          <p14:tracePt t="124593" x="5207000" y="5397500"/>
          <p14:tracePt t="124610" x="5238750" y="5391150"/>
          <p14:tracePt t="124626" x="5295900" y="5365750"/>
          <p14:tracePt t="124643" x="5321300" y="5359400"/>
          <p14:tracePt t="124660" x="5372100" y="5346700"/>
          <p14:tracePt t="124676" x="5391150" y="5346700"/>
          <p14:tracePt t="124693" x="5422900" y="5340350"/>
          <p14:tracePt t="124710" x="5448300" y="5334000"/>
          <p14:tracePt t="124727" x="5467350" y="5334000"/>
          <p14:tracePt t="124743" x="5518150" y="5334000"/>
          <p14:tracePt t="124760" x="5543550" y="5334000"/>
          <p14:tracePt t="124777" x="5613400" y="5327650"/>
          <p14:tracePt t="124793" x="5645150" y="5327650"/>
          <p14:tracePt t="124810" x="5708650" y="5327650"/>
          <p14:tracePt t="124827" x="5810250" y="5327650"/>
          <p14:tracePt t="124843" x="5848350" y="5327650"/>
          <p14:tracePt t="124860" x="5924550" y="5327650"/>
          <p14:tracePt t="124876" x="5969000" y="5327650"/>
          <p14:tracePt t="124893" x="6045200" y="5327650"/>
          <p14:tracePt t="124910" x="6108700" y="5327650"/>
          <p14:tracePt t="124926" x="6223000" y="5327650"/>
          <p14:tracePt t="124943" x="6318250" y="5327650"/>
          <p14:tracePt t="124960" x="6356350" y="5327650"/>
          <p14:tracePt t="124976" x="6407150" y="5340350"/>
          <p14:tracePt t="124993" x="6438900" y="5346700"/>
          <p14:tracePt t="125010" x="6508750" y="5384800"/>
          <p14:tracePt t="125026" x="6546850" y="5384800"/>
          <p14:tracePt t="125043" x="6623050" y="5416550"/>
          <p14:tracePt t="125060" x="6686550" y="5435600"/>
          <p14:tracePt t="125076" x="6705600" y="5454650"/>
          <p14:tracePt t="125093" x="6737350" y="5467350"/>
          <p14:tracePt t="125110" x="6762750" y="5480050"/>
          <p14:tracePt t="125126" x="6813550" y="5511800"/>
          <p14:tracePt t="125143" x="6851650" y="5524500"/>
          <p14:tracePt t="125159" x="6953250" y="5562600"/>
          <p14:tracePt t="125176" x="7004050" y="5594350"/>
          <p14:tracePt t="125193" x="7035800" y="5607050"/>
          <p14:tracePt t="125209" x="7086600" y="5619750"/>
          <p14:tracePt t="125226" x="7118350" y="5638800"/>
          <p14:tracePt t="125243" x="7156450" y="5645150"/>
          <p14:tracePt t="125260" x="7169150" y="5651500"/>
          <p14:tracePt t="125276" x="7188200" y="5657850"/>
          <p14:tracePt t="126247" x="7175500" y="5657850"/>
          <p14:tracePt t="126256" x="7150100" y="5657850"/>
          <p14:tracePt t="126268" x="7092950" y="5670550"/>
          <p14:tracePt t="126279" x="6997700" y="5702300"/>
          <p14:tracePt t="126293" x="6819900" y="5835650"/>
          <p14:tracePt t="126311" x="6127750" y="6261100"/>
          <p14:tracePt t="126327" x="5721350" y="6477000"/>
          <p14:tracePt t="126343" x="4876800" y="6845300"/>
          <p14:tracePt t="126359" x="4375150" y="6851650"/>
          <p14:tracePt t="126375" x="3371850" y="6851650"/>
          <p14:tracePt t="126392" x="2997200" y="6851650"/>
          <p14:tracePt t="126409" x="2254250" y="6807200"/>
          <p14:tracePt t="126425" x="1898650" y="6673850"/>
          <p14:tracePt t="126492" x="1473200" y="6299200"/>
          <p14:tracePt t="126508" x="1454150" y="6223000"/>
          <p14:tracePt t="126525" x="1428750" y="6146800"/>
          <p14:tracePt t="126542" x="1416050" y="6076950"/>
          <p14:tracePt t="126558" x="1409700" y="6057900"/>
          <p14:tracePt t="126575" x="1403350" y="6007100"/>
          <p14:tracePt t="126591" x="1390650" y="5981700"/>
          <p14:tracePt t="126608" x="1365250" y="5924550"/>
          <p14:tracePt t="126625" x="1352550" y="5892800"/>
          <p14:tracePt t="126642" x="1282700" y="5765800"/>
          <p14:tracePt t="126658" x="1238250" y="5632450"/>
          <p14:tracePt t="126675" x="1225550" y="5562600"/>
          <p14:tracePt t="126691" x="1225550" y="5518150"/>
          <p14:tracePt t="126708" x="1225550" y="5499100"/>
          <p14:tracePt t="126725" x="1225550" y="5480050"/>
          <p14:tracePt t="126742" x="1231900" y="5467350"/>
          <p14:tracePt t="126758" x="1314450" y="5448300"/>
          <p14:tracePt t="126774" x="1466850" y="5448300"/>
          <p14:tracePt t="126791" x="1530350" y="5448300"/>
          <p14:tracePt t="126808" x="1606550" y="5467350"/>
          <p14:tracePt t="126825" x="1625600" y="5473700"/>
          <p14:tracePt t="126841" x="1651000" y="5486400"/>
          <p14:tracePt t="126858" x="1657350" y="5486400"/>
          <p14:tracePt t="126874" x="1670050" y="5492750"/>
          <p14:tracePt t="126908" x="1676400" y="5499100"/>
          <p14:tracePt t="126955" x="1676400" y="5505450"/>
          <p14:tracePt t="127009" x="1676400" y="5511800"/>
          <p14:tracePt t="127398" x="1695450" y="5511800"/>
          <p14:tracePt t="127409" x="1733550" y="5511800"/>
          <p14:tracePt t="127420" x="1797050" y="5511800"/>
          <p14:tracePt t="127431" x="1866900" y="5511800"/>
          <p14:tracePt t="127441" x="1955800" y="5505450"/>
          <p14:tracePt t="127457" x="2057400" y="5505450"/>
          <p14:tracePt t="127474" x="2203450" y="5467350"/>
          <p14:tracePt t="127491" x="2235200" y="5448300"/>
          <p14:tracePt t="127508" x="2273300" y="5397500"/>
          <p14:tracePt t="127524" x="2273300" y="5372100"/>
          <p14:tracePt t="127541" x="2273300" y="5334000"/>
          <p14:tracePt t="127558" x="2203450" y="5295900"/>
          <p14:tracePt t="127574" x="2152650" y="5295900"/>
          <p14:tracePt t="127591" x="2057400" y="5308600"/>
          <p14:tracePt t="127607" x="2025650" y="5321300"/>
          <p14:tracePt t="127624" x="1962150" y="5391150"/>
          <p14:tracePt t="127641" x="1949450" y="5410200"/>
          <p14:tracePt t="127657" x="1930400" y="5473700"/>
          <p14:tracePt t="127674" x="1930400" y="5549900"/>
          <p14:tracePt t="127691" x="1936750" y="5594350"/>
          <p14:tracePt t="127707" x="1981200" y="5632450"/>
          <p14:tracePt t="127724" x="2025650" y="5638800"/>
          <p14:tracePt t="127741" x="2095500" y="5626100"/>
          <p14:tracePt t="127757" x="2114550" y="5613400"/>
          <p14:tracePt t="127774" x="2133600" y="5562600"/>
          <p14:tracePt t="127791" x="2133600" y="5530850"/>
          <p14:tracePt t="127807" x="2133600" y="5524500"/>
          <p14:tracePt t="127825" x="2108200" y="5518150"/>
          <p14:tracePt t="127842" x="2076450" y="5518150"/>
          <p14:tracePt t="127859" x="2044700" y="5537200"/>
          <p14:tracePt t="127876" x="2025650" y="5575300"/>
          <p14:tracePt t="127891" x="2025650" y="5613400"/>
          <p14:tracePt t="127908" x="2063750" y="5689600"/>
          <p14:tracePt t="127924" x="2095500" y="5708650"/>
          <p14:tracePt t="127941" x="2139950" y="5727700"/>
          <p14:tracePt t="127957" x="2152650" y="5727700"/>
          <p14:tracePt t="127974" x="2165350" y="5727700"/>
          <p14:tracePt t="127991" x="2171700" y="5727700"/>
          <p14:tracePt t="128732" x="2178050" y="5721350"/>
          <p14:tracePt t="128742" x="2184400" y="5708650"/>
          <p14:tracePt t="128752" x="2197100" y="5695950"/>
          <p14:tracePt t="128763" x="2209800" y="5683250"/>
          <p14:tracePt t="128781" x="2228850" y="5657850"/>
          <p14:tracePt t="128789" x="2241550" y="5638800"/>
          <p14:tracePt t="128806" x="2266950" y="5594350"/>
          <p14:tracePt t="128823" x="2286000" y="5575300"/>
          <p14:tracePt t="128839" x="2330450" y="5524500"/>
          <p14:tracePt t="128856" x="2349500" y="5499100"/>
          <p14:tracePt t="128873" x="2400300" y="5441950"/>
          <p14:tracePt t="128890" x="2419350" y="5429250"/>
          <p14:tracePt t="128906" x="2457450" y="5403850"/>
          <p14:tracePt t="128923" x="2482850" y="5378450"/>
          <p14:tracePt t="128939" x="2501900" y="5372100"/>
          <p14:tracePt t="128956" x="2565400" y="5359400"/>
          <p14:tracePt t="128973" x="2616200" y="5346700"/>
          <p14:tracePt t="128989" x="2724150" y="5334000"/>
          <p14:tracePt t="129006" x="2774950" y="5321300"/>
          <p14:tracePt t="129023" x="2857500" y="5314950"/>
          <p14:tracePt t="129040" x="3003550" y="5283200"/>
          <p14:tracePt t="129056" x="3079750" y="5276850"/>
          <p14:tracePt t="129073" x="3219450" y="5264150"/>
          <p14:tracePt t="129090" x="3270250" y="5264150"/>
          <p14:tracePt t="129106" x="3390900" y="5257800"/>
          <p14:tracePt t="129123" x="3441700" y="5257800"/>
          <p14:tracePt t="129139" x="3543300" y="5257800"/>
          <p14:tracePt t="129156" x="3625850" y="5257800"/>
          <p14:tracePt t="129172" x="3663950" y="5257800"/>
          <p14:tracePt t="129189" x="3746500" y="5270500"/>
          <p14:tracePt t="129206" x="3797300" y="5276850"/>
          <p14:tracePt t="129223" x="3905250" y="5302250"/>
          <p14:tracePt t="129240" x="4013200" y="5314950"/>
          <p14:tracePt t="129256" x="4057650" y="5321300"/>
          <p14:tracePt t="129272" x="4127500" y="5334000"/>
          <p14:tracePt t="129289" x="4171950" y="5353050"/>
          <p14:tracePt t="129306" x="4254500" y="5397500"/>
          <p14:tracePt t="129322" x="4298950" y="5416550"/>
          <p14:tracePt t="129339" x="4387850" y="5461000"/>
          <p14:tracePt t="129356" x="4457700" y="5518150"/>
          <p14:tracePt t="129372" x="4489450" y="5543550"/>
          <p14:tracePt t="129389" x="4546600" y="5607050"/>
          <p14:tracePt t="129406" x="4572000" y="5645150"/>
          <p14:tracePt t="129422" x="4622800" y="5695950"/>
          <p14:tracePt t="129439" x="4648200" y="5740400"/>
          <p14:tracePt t="129456" x="4673600" y="5784850"/>
          <p14:tracePt t="129472" x="4686300" y="5810250"/>
          <p14:tracePt t="129489" x="4692650" y="5822950"/>
          <p14:tracePt t="129506" x="4692650" y="5829300"/>
          <p14:tracePt t="129522" x="4699000" y="5835650"/>
          <p14:tracePt t="129589" x="4699000" y="5842000"/>
          <p14:tracePt t="129929" x="4692650" y="5829300"/>
          <p14:tracePt t="129939" x="4692650" y="5816600"/>
          <p14:tracePt t="129951" x="4686300" y="5803900"/>
          <p14:tracePt t="129960" x="4679950" y="5784850"/>
          <p14:tracePt t="129972" x="4673600" y="5759450"/>
          <p14:tracePt t="129989" x="4667250" y="5746750"/>
          <p14:tracePt t="130005" x="4660900" y="5721350"/>
          <p14:tracePt t="130023" x="4660900" y="5683250"/>
          <p14:tracePt t="130039" x="4667250" y="5664200"/>
          <p14:tracePt t="130056" x="4724400" y="5613400"/>
          <p14:tracePt t="130072" x="4781550" y="5588000"/>
          <p14:tracePt t="130088" x="4908550" y="5568950"/>
          <p14:tracePt t="130105" x="4953000" y="5568950"/>
          <p14:tracePt t="130122" x="5010150" y="5594350"/>
          <p14:tracePt t="130139" x="5029200" y="5607050"/>
          <p14:tracePt t="130155" x="5035550" y="5632450"/>
          <p14:tracePt t="130172" x="5016500" y="5702300"/>
          <p14:tracePt t="130188" x="4940300" y="5772150"/>
          <p14:tracePt t="130205" x="4679950" y="5962650"/>
          <p14:tracePt t="130221" x="4533900" y="6019800"/>
          <p14:tracePt t="130238" x="4311650" y="6076950"/>
          <p14:tracePt t="130256" x="4210050" y="6076950"/>
          <p14:tracePt t="130272" x="4197350" y="6070600"/>
          <p14:tracePt t="130288" x="4171950" y="6007100"/>
          <p14:tracePt t="130305" x="4171950" y="5969000"/>
          <p14:tracePt t="130322" x="4229100" y="5867400"/>
          <p14:tracePt t="130338" x="4292600" y="5810250"/>
          <p14:tracePt t="130355" x="4394200" y="5746750"/>
          <p14:tracePt t="130372" x="4464050" y="5727700"/>
          <p14:tracePt t="130388" x="4476750" y="5727700"/>
          <p14:tracePt t="130405" x="4489450" y="5727700"/>
          <p14:tracePt t="130422" x="4489450" y="5740400"/>
          <p14:tracePt t="130438" x="4470400" y="5784850"/>
          <p14:tracePt t="130455" x="4413250" y="5822950"/>
          <p14:tracePt t="130471" x="4311650" y="5867400"/>
          <p14:tracePt t="130488" x="4273550" y="5867400"/>
          <p14:tracePt t="130521" x="4273550" y="5848350"/>
          <p14:tracePt t="130538" x="4311650" y="5797550"/>
          <p14:tracePt t="130555" x="4432300" y="5676900"/>
          <p14:tracePt t="130572" x="4483100" y="5651500"/>
          <p14:tracePt t="130574" x="4552950" y="5619750"/>
          <p14:tracePt t="130588" x="4610100" y="5600700"/>
          <p14:tracePt t="130605" x="4679950" y="5613400"/>
          <p14:tracePt t="130621" x="4692650" y="5626100"/>
          <p14:tracePt t="130638" x="4705350" y="5676900"/>
          <p14:tracePt t="130655" x="4699000" y="5734050"/>
          <p14:tracePt t="130672" x="4610100" y="5861050"/>
          <p14:tracePt t="130688" x="4533900" y="5924550"/>
          <p14:tracePt t="130706" x="4349750" y="6007100"/>
          <p14:tracePt t="130724" x="4241800" y="5994400"/>
          <p14:tracePt t="130738" x="4222750" y="5988050"/>
          <p14:tracePt t="130755" x="4216400" y="5918200"/>
          <p14:tracePt t="130772" x="4216400" y="5892800"/>
          <p14:tracePt t="130788" x="4254500" y="5829300"/>
          <p14:tracePt t="130805" x="4279900" y="5816600"/>
          <p14:tracePt t="130821" x="4324350" y="5803900"/>
          <p14:tracePt t="130838" x="4349750" y="5803900"/>
          <p14:tracePt t="130854" x="4356100" y="5816600"/>
          <p14:tracePt t="130871" x="4362450" y="5861050"/>
          <p14:tracePt t="130888" x="4362450" y="5886450"/>
          <p14:tracePt t="130904" x="4330700" y="5905500"/>
          <p14:tracePt t="130921" x="4286250" y="5905500"/>
          <p14:tracePt t="130937" x="4229100" y="5899150"/>
          <p14:tracePt t="130954" x="4216400" y="5880100"/>
          <p14:tracePt t="130971" x="4216400" y="5861050"/>
          <p14:tracePt t="130987" x="4267200" y="5791200"/>
          <p14:tracePt t="131004" x="4324350" y="5753100"/>
          <p14:tracePt t="131021" x="4660900" y="5600700"/>
          <p14:tracePt t="131037" x="4800600" y="5556250"/>
          <p14:tracePt t="131054" x="4889500" y="5556250"/>
          <p14:tracePt t="132579" x="4883150" y="5556250"/>
          <p14:tracePt t="132589" x="4870450" y="5556250"/>
          <p14:tracePt t="132597" x="4857750" y="5556250"/>
          <p14:tracePt t="132608" x="4851400" y="5556250"/>
          <p14:tracePt t="132619" x="4845050" y="5556250"/>
          <p14:tracePt t="132683" x="4851400" y="5556250"/>
          <p14:tracePt t="132694" x="4864100" y="5556250"/>
          <p14:tracePt t="132705" x="4883150" y="5556250"/>
          <p14:tracePt t="132721" x="4895850" y="5581650"/>
          <p14:tracePt t="132738" x="4940300" y="5645150"/>
          <p14:tracePt t="132755" x="4940300" y="5670550"/>
          <p14:tracePt t="132771" x="4927600" y="5715000"/>
          <p14:tracePt t="132787" x="4902200" y="5727700"/>
          <p14:tracePt t="132803" x="4730750" y="5772150"/>
          <p14:tracePt t="132820" x="4610100" y="5759450"/>
          <p14:tracePt t="132836" x="4578350" y="5727700"/>
          <p14:tracePt t="132853" x="4521200" y="5645150"/>
          <p14:tracePt t="132869" x="4514850" y="5619750"/>
          <p14:tracePt t="132886" x="4514850" y="5600700"/>
          <p14:tracePt t="132902" x="4527550" y="5588000"/>
          <p14:tracePt t="132919" x="4629150" y="5568950"/>
          <p14:tracePt t="132936" x="4692650" y="5581650"/>
          <p14:tracePt t="132952" x="4711700" y="5594350"/>
          <p14:tracePt t="132969" x="4718050" y="5607050"/>
          <p14:tracePt t="132986" x="4718050" y="5613400"/>
          <p14:tracePt t="133003" x="4679950" y="5626100"/>
          <p14:tracePt t="133019" x="4616450" y="5626100"/>
          <p14:tracePt t="133036" x="4464050" y="5626100"/>
          <p14:tracePt t="133053" x="4400550" y="5626100"/>
          <p14:tracePt t="133069" x="4394200" y="5626100"/>
          <p14:tracePt t="133106" x="4419600" y="5626100"/>
          <p14:tracePt t="133119" x="4540250" y="5619750"/>
          <p14:tracePt t="133136" x="4667250" y="5607050"/>
          <p14:tracePt t="133153" x="4768850" y="5588000"/>
          <p14:tracePt t="137237" x="4775200" y="5581650"/>
          <p14:tracePt t="137248" x="4775200" y="5575300"/>
          <p14:tracePt t="137258" x="4775200" y="5568950"/>
          <p14:tracePt t="137269" x="4781550" y="5568950"/>
          <p14:tracePt t="137282" x="4787900" y="5562600"/>
          <p14:tracePt t="137298" x="4787900" y="5556250"/>
          <p14:tracePt t="137315" x="4800600" y="5543550"/>
          <p14:tracePt t="137332" x="4813300" y="5524500"/>
          <p14:tracePt t="137348" x="4819650" y="5511800"/>
          <p14:tracePt t="137365" x="4832350" y="5499100"/>
          <p14:tracePt t="137382" x="4838700" y="5486400"/>
          <p14:tracePt t="137398" x="4851400" y="5467350"/>
          <p14:tracePt t="137415" x="4857750" y="5467350"/>
          <p14:tracePt t="137432" x="4864100" y="5454650"/>
          <p14:tracePt t="137448" x="4883150" y="5441950"/>
          <p14:tracePt t="137465" x="4889500" y="5441950"/>
          <p14:tracePt t="137482" x="4902200" y="5435600"/>
          <p14:tracePt t="137498" x="4914900" y="5429250"/>
          <p14:tracePt t="137515" x="4940300" y="5422900"/>
          <p14:tracePt t="137532" x="4953000" y="5422900"/>
          <p14:tracePt t="137548" x="4978400" y="5416550"/>
          <p14:tracePt t="137565" x="4997450" y="5416550"/>
          <p14:tracePt t="137582" x="5016500" y="5410200"/>
          <p14:tracePt t="137598" x="5048250" y="5403850"/>
          <p14:tracePt t="137615" x="5080000" y="5397500"/>
          <p14:tracePt t="137632" x="5130800" y="5391150"/>
          <p14:tracePt t="137648" x="5156200" y="5384800"/>
          <p14:tracePt t="137665" x="5207000" y="5384800"/>
          <p14:tracePt t="137682" x="5264150" y="5378450"/>
          <p14:tracePt t="137699" x="5308600" y="5378450"/>
          <p14:tracePt t="137715" x="5372100" y="5365750"/>
          <p14:tracePt t="137732" x="5410200" y="5365750"/>
          <p14:tracePt t="137748" x="5473700" y="5359400"/>
          <p14:tracePt t="137765" x="5499100" y="5359400"/>
          <p14:tracePt t="137781" x="5562600" y="5359400"/>
          <p14:tracePt t="137798" x="5645150" y="5359400"/>
          <p14:tracePt t="137815" x="5683250" y="5359400"/>
          <p14:tracePt t="137831" x="5772150" y="5359400"/>
          <p14:tracePt t="137848" x="5816600" y="5359400"/>
          <p14:tracePt t="137865" x="5905500" y="5372100"/>
          <p14:tracePt t="137881" x="5962650" y="5372100"/>
          <p14:tracePt t="137898" x="6076950" y="5378450"/>
          <p14:tracePt t="137915" x="6197600" y="5391150"/>
          <p14:tracePt t="137931" x="6261100" y="5397500"/>
          <p14:tracePt t="137948" x="6413500" y="5397500"/>
          <p14:tracePt t="137964" x="6477000" y="5410200"/>
          <p14:tracePt t="137981" x="6604000" y="5448300"/>
          <p14:tracePt t="137998" x="6654800" y="5461000"/>
          <p14:tracePt t="138014" x="6756400" y="5499100"/>
          <p14:tracePt t="138031" x="6838950" y="5543550"/>
          <p14:tracePt t="138048" x="6883400" y="5562600"/>
          <p14:tracePt t="138065" x="6959600" y="5600700"/>
          <p14:tracePt t="138081" x="6991350" y="5626100"/>
          <p14:tracePt t="138098" x="7029450" y="5683250"/>
          <p14:tracePt t="138114" x="7048500" y="5772150"/>
          <p14:tracePt t="138131" x="7023100" y="5988050"/>
          <p14:tracePt t="138147" x="6921500" y="6165850"/>
          <p14:tracePt t="138164" x="6864350" y="6223000"/>
          <p14:tracePt t="138181" x="6705600" y="6292850"/>
          <p14:tracePt t="138198" x="6604000" y="6292850"/>
          <p14:tracePt t="138214" x="6394450" y="6203950"/>
          <p14:tracePt t="138232" x="6280150" y="6045200"/>
          <p14:tracePt t="138248" x="6248400" y="5949950"/>
          <p14:tracePt t="138264" x="6261100" y="5695950"/>
          <p14:tracePt t="138281" x="6324600" y="5600700"/>
          <p14:tracePt t="138298" x="6527800" y="5448300"/>
          <p14:tracePt t="138314" x="6661150" y="5416550"/>
          <p14:tracePt t="138331" x="6940550" y="5416550"/>
          <p14:tracePt t="138348" x="7112000" y="5461000"/>
          <p14:tracePt t="138364" x="7162800" y="5480050"/>
          <p14:tracePt t="138381" x="7219950" y="5530850"/>
          <p14:tracePt t="138397" x="7232650" y="5543550"/>
          <p14:tracePt t="138414" x="7239000" y="5581650"/>
          <p14:tracePt t="138431" x="7239000" y="5613400"/>
          <p14:tracePt t="138447" x="7188200" y="5689600"/>
          <p14:tracePt t="138464" x="7150100" y="5740400"/>
          <p14:tracePt t="138481" x="7143750" y="5746750"/>
          <p14:tracePt t="138498" x="7137400" y="5759450"/>
          <p14:tracePt t="138514" x="7137400" y="5765800"/>
          <p14:tracePt t="138531" x="7137400" y="5797550"/>
          <p14:tracePt t="138547" x="7150100" y="5810250"/>
          <p14:tracePt t="138564" x="7181850" y="5822950"/>
          <p14:tracePt t="138665" x="7194550" y="5822950"/>
          <p14:tracePt t="138676" x="7207250" y="5822950"/>
          <p14:tracePt t="151850" x="7207250" y="5816600"/>
          <p14:tracePt t="151861" x="7207250" y="5803900"/>
          <p14:tracePt t="151871" x="7207250" y="5797550"/>
          <p14:tracePt t="151885" x="7207250" y="5791200"/>
          <p14:tracePt t="151904" x="7200900" y="5791200"/>
          <p14:tracePt t="151935" x="7194550" y="5791200"/>
          <p14:tracePt t="151946" x="7188200" y="5791200"/>
          <p14:tracePt t="151956" x="7181850" y="5791200"/>
          <p14:tracePt t="151969" x="7181850" y="5803900"/>
          <p14:tracePt t="151985" x="7181850" y="5822950"/>
          <p14:tracePt t="152002" x="7188200" y="5861050"/>
          <p14:tracePt t="152019" x="7207250" y="5873750"/>
          <p14:tracePt t="152035" x="7289800" y="5873750"/>
          <p14:tracePt t="152052" x="7359650" y="5822950"/>
          <p14:tracePt t="152069" x="7410450" y="5727700"/>
          <p14:tracePt t="152085" x="7429500" y="5581650"/>
          <p14:tracePt t="152102" x="7429500" y="5562600"/>
          <p14:tracePt t="152118" x="7277100" y="5486400"/>
          <p14:tracePt t="152135" x="7188200" y="5480050"/>
          <p14:tracePt t="152152" x="7067550" y="5499100"/>
          <p14:tracePt t="152168" x="7010400" y="5537200"/>
          <p14:tracePt t="152185" x="6997700" y="5568950"/>
          <p14:tracePt t="152202" x="6997700" y="5607050"/>
          <p14:tracePt t="152219" x="7010400" y="5619750"/>
          <p14:tracePt t="152235" x="7156450" y="5632450"/>
          <p14:tracePt t="152252" x="7226300" y="5607050"/>
          <p14:tracePt t="152268" x="7315200" y="5575300"/>
          <p14:tracePt t="160406" x="7296150" y="5575300"/>
          <p14:tracePt t="160417" x="7239000" y="5562600"/>
          <p14:tracePt t="160427" x="7137400" y="5562600"/>
          <p14:tracePt t="160438" x="7035800" y="5562600"/>
          <p14:tracePt t="160449" x="6959600" y="5556250"/>
          <p14:tracePt t="160462" x="6845300" y="5537200"/>
          <p14:tracePt t="160478" x="6731000" y="5524500"/>
          <p14:tracePt t="160494" x="6477000" y="5492750"/>
          <p14:tracePt t="160512" x="6356350" y="5461000"/>
          <p14:tracePt t="160528" x="6064250" y="5416550"/>
          <p14:tracePt t="160544" x="5734050" y="5340350"/>
          <p14:tracePt t="160561" x="5543550" y="5340350"/>
          <p14:tracePt t="160578" x="5124450" y="5340350"/>
          <p14:tracePt t="160594" x="4972050" y="5365750"/>
          <p14:tracePt t="160611" x="4654550" y="5391150"/>
          <p14:tracePt t="160628" x="4425950" y="5410200"/>
          <p14:tracePt t="160644" x="4311650" y="5410200"/>
          <p14:tracePt t="160661" x="4044950" y="5403850"/>
          <p14:tracePt t="160677" x="3937000" y="5403850"/>
          <p14:tracePt t="160694" x="3676650" y="5422900"/>
          <p14:tracePt t="160711" x="3524250" y="5454650"/>
          <p14:tracePt t="160727" x="3251200" y="5499100"/>
          <p14:tracePt t="160744" x="2959100" y="5556250"/>
          <p14:tracePt t="160761" x="2819400" y="5568950"/>
          <p14:tracePt t="160778" x="2590800" y="5607050"/>
          <p14:tracePt t="160794" x="2457450" y="5638800"/>
          <p14:tracePt t="160811" x="2184400" y="5695950"/>
          <p14:tracePt t="160827" x="2082800" y="5708650"/>
          <p14:tracePt t="160844" x="1879600" y="5708650"/>
          <p14:tracePt t="160861" x="1689100" y="5708650"/>
          <p14:tracePt t="160877" x="1625600" y="5708650"/>
          <p14:tracePt t="160894" x="1517650" y="5695950"/>
          <p14:tracePt t="160911" x="1479550" y="5676900"/>
          <p14:tracePt t="160927" x="1428750" y="5657850"/>
          <p14:tracePt t="160944" x="1403350" y="5645150"/>
          <p14:tracePt t="160961" x="1358900" y="5632450"/>
          <p14:tracePt t="160977" x="1320800" y="5626100"/>
          <p14:tracePt t="160994" x="1314450" y="5626100"/>
          <p14:tracePt t="161011" x="1308100" y="5626100"/>
          <p14:tracePt t="161044" x="1301750" y="5626100"/>
          <p14:tracePt t="161061" x="1301750" y="5619750"/>
          <p14:tracePt t="161077" x="1301750" y="5594350"/>
          <p14:tracePt t="161094" x="1301750" y="5562600"/>
          <p14:tracePt t="161111" x="1301750" y="5549900"/>
          <p14:tracePt t="161127" x="1320800" y="5511800"/>
          <p14:tracePt t="161144" x="1333500" y="5492750"/>
          <p14:tracePt t="161160" x="1346200" y="5473700"/>
          <p14:tracePt t="161177" x="1352550" y="5467350"/>
          <p14:tracePt t="161194" x="1377950" y="5461000"/>
          <p14:tracePt t="161210" x="1422400" y="5435600"/>
          <p14:tracePt t="161227" x="1441450" y="5429250"/>
          <p14:tracePt t="161244" x="1479550" y="5422900"/>
          <p14:tracePt t="161260" x="1504950" y="5422900"/>
          <p14:tracePt t="161277" x="1549400" y="5416550"/>
          <p14:tracePt t="161294" x="1593850" y="5410200"/>
          <p14:tracePt t="161310" x="1695450" y="5397500"/>
          <p14:tracePt t="161327" x="1765300" y="5397500"/>
          <p14:tracePt t="161344" x="1790700" y="5397500"/>
          <p14:tracePt t="161360" x="1841500" y="5397500"/>
          <p14:tracePt t="161377" x="1860550" y="5416550"/>
          <p14:tracePt t="161394" x="1898650" y="5435600"/>
          <p14:tracePt t="161410" x="1911350" y="5454650"/>
          <p14:tracePt t="161427" x="1936750" y="5480050"/>
          <p14:tracePt t="161444" x="1968500" y="5524500"/>
          <p14:tracePt t="161460" x="1981200" y="5568950"/>
          <p14:tracePt t="161477" x="1987550" y="5607050"/>
          <p14:tracePt t="161493" x="1987550" y="5638800"/>
          <p14:tracePt t="161510" x="1987550" y="5683250"/>
          <p14:tracePt t="161527" x="1987550" y="5695950"/>
          <p14:tracePt t="161544" x="1987550" y="5708650"/>
          <p14:tracePt t="161602" x="1993900" y="5689600"/>
          <p14:tracePt t="161614" x="2006600" y="5657850"/>
          <p14:tracePt t="161625" x="2032000" y="5632450"/>
          <p14:tracePt t="161636" x="2044700" y="5619750"/>
          <p14:tracePt t="161646" x="2063750" y="5600700"/>
          <p14:tracePt t="161661" x="2089150" y="5594350"/>
          <p14:tracePt t="161678" x="2133600" y="5575300"/>
          <p14:tracePt t="161695" x="2146300" y="5575300"/>
          <p14:tracePt t="161711" x="2178050" y="5575300"/>
          <p14:tracePt t="161728" x="2190750" y="5575300"/>
          <p14:tracePt t="161745" x="2209800" y="5594350"/>
          <p14:tracePt t="161761" x="2216150" y="5600700"/>
          <p14:tracePt t="161777" x="2216150" y="5607050"/>
          <p14:tracePt t="161793" x="2222500" y="5607050"/>
          <p14:tracePt t="161826" x="2228850" y="5613400"/>
          <p14:tracePt t="162131" x="2228850" y="5600700"/>
          <p14:tracePt t="162142" x="2228850" y="5581650"/>
          <p14:tracePt t="162152" x="2228850" y="5568950"/>
          <p14:tracePt t="162163" x="2235200" y="5549900"/>
          <p14:tracePt t="162178" x="2241550" y="5524500"/>
          <p14:tracePt t="162195" x="2260600" y="5492750"/>
          <p14:tracePt t="162210" x="2266950" y="5480050"/>
          <p14:tracePt t="162226" x="2292350" y="5454650"/>
          <p14:tracePt t="162243" x="2298700" y="5429250"/>
          <p14:tracePt t="162259" x="2330450" y="5397500"/>
          <p14:tracePt t="162276" x="2355850" y="5372100"/>
          <p14:tracePt t="162293" x="2470150" y="5295900"/>
          <p14:tracePt t="162309" x="2552700" y="5257800"/>
          <p14:tracePt t="162326" x="2698750" y="5200650"/>
          <p14:tracePt t="162343" x="2933700" y="5124450"/>
          <p14:tracePt t="162359" x="3067050" y="5067300"/>
          <p14:tracePt t="162376" x="3302000" y="5003800"/>
          <p14:tracePt t="162393" x="3448050" y="4972050"/>
          <p14:tracePt t="162409" x="3765550" y="4921250"/>
          <p14:tracePt t="162426" x="3879850" y="4914900"/>
          <p14:tracePt t="162442" x="4114800" y="4902200"/>
          <p14:tracePt t="162459" x="4318000" y="4902200"/>
          <p14:tracePt t="162476" x="4400550" y="4908550"/>
          <p14:tracePt t="162492" x="4521200" y="4933950"/>
          <p14:tracePt t="162509" x="4572000" y="4940300"/>
          <p14:tracePt t="162526" x="4692650" y="4991100"/>
          <p14:tracePt t="162543" x="4749800" y="5016500"/>
          <p14:tracePt t="162559" x="4806950" y="5054600"/>
          <p14:tracePt t="162576" x="4857750" y="5092700"/>
          <p14:tracePt t="162592" x="4870450" y="5111750"/>
          <p14:tracePt t="162610" x="4908550" y="5149850"/>
          <p14:tracePt t="162626" x="4921250" y="5168900"/>
          <p14:tracePt t="162642" x="4959350" y="5226050"/>
          <p14:tracePt t="162659" x="4972050" y="5245100"/>
          <p14:tracePt t="162676" x="4984750" y="5276850"/>
          <p14:tracePt t="162692" x="5010150" y="5353050"/>
          <p14:tracePt t="162709" x="5010150" y="5391150"/>
          <p14:tracePt t="162725" x="5022850" y="5480050"/>
          <p14:tracePt t="162742" x="5022850" y="5524500"/>
          <p14:tracePt t="162759" x="5022850" y="5581650"/>
          <p14:tracePt t="162777" x="5022850" y="5613400"/>
          <p14:tracePt t="162793" x="5022850" y="5619750"/>
          <p14:tracePt t="162810" x="5022850" y="5632450"/>
          <p14:tracePt t="162827" x="5022850" y="5638800"/>
          <p14:tracePt t="162862" x="5022850" y="5645150"/>
          <p14:tracePt t="162883" x="5022850" y="5651500"/>
          <p14:tracePt t="163010" x="5010150" y="5651500"/>
          <p14:tracePt t="163020" x="4978400" y="5619750"/>
          <p14:tracePt t="163032" x="4927600" y="5562600"/>
          <p14:tracePt t="163042" x="4870450" y="5511800"/>
          <p14:tracePt t="163059" x="4800600" y="5461000"/>
          <p14:tracePt t="163076" x="4591050" y="5353050"/>
          <p14:tracePt t="163092" x="4457700" y="5334000"/>
          <p14:tracePt t="163108" x="4254500" y="5302250"/>
          <p14:tracePt t="163125" x="4025900" y="5283200"/>
          <p14:tracePt t="163142" x="3911600" y="5283200"/>
          <p14:tracePt t="163158" x="3721100" y="5283200"/>
          <p14:tracePt t="163175" x="3644900" y="5283200"/>
          <p14:tracePt t="163192" x="3467100" y="5283200"/>
          <p14:tracePt t="163208" x="3390900" y="5283200"/>
          <p14:tracePt t="163225" x="3270250" y="5295900"/>
          <p14:tracePt t="163242" x="3181350" y="5302250"/>
          <p14:tracePt t="163258" x="3136900" y="5314950"/>
          <p14:tracePt t="163275" x="3073400" y="5321300"/>
          <p14:tracePt t="163292" x="3028950" y="5327650"/>
          <p14:tracePt t="163309" x="2908300" y="5378450"/>
          <p14:tracePt t="163326" x="2838450" y="5397500"/>
          <p14:tracePt t="163342" x="2730500" y="5441950"/>
          <p14:tracePt t="163359" x="2628900" y="5492750"/>
          <p14:tracePt t="163376" x="2584450" y="5524500"/>
          <p14:tracePt t="163392" x="2482850" y="5575300"/>
          <p14:tracePt t="163408" x="2438400" y="5600700"/>
          <p14:tracePt t="163426" x="2374900" y="5632450"/>
          <p14:tracePt t="163442" x="2355850" y="5651500"/>
          <p14:tracePt t="163458" x="2317750" y="5683250"/>
          <p14:tracePt t="163475" x="2292350" y="5702300"/>
          <p14:tracePt t="163491" x="2279650" y="5708650"/>
          <p14:tracePt t="163508" x="2266950" y="5721350"/>
          <p14:tracePt t="163633" x="2286000" y="5715000"/>
          <p14:tracePt t="163644" x="2343150" y="5689600"/>
          <p14:tracePt t="163655" x="2413000" y="5645150"/>
          <p14:tracePt t="163665" x="2495550" y="5607050"/>
          <p14:tracePt t="163676" x="2647950" y="5537200"/>
          <p14:tracePt t="163691" x="2832100" y="5486400"/>
          <p14:tracePt t="163708" x="3073400" y="5429250"/>
          <p14:tracePt t="163725" x="3200400" y="5416550"/>
          <p14:tracePt t="163741" x="3441700" y="5410200"/>
          <p14:tracePt t="163758" x="3543300" y="5410200"/>
          <p14:tracePt t="163775" x="3702050" y="5422900"/>
          <p14:tracePt t="163791" x="3790950" y="5441950"/>
          <p14:tracePt t="163808" x="3949700" y="5524500"/>
          <p14:tracePt t="163825" x="4076700" y="5588000"/>
          <p14:tracePt t="163841" x="4108450" y="5613400"/>
          <p14:tracePt t="163858" x="4165600" y="5645150"/>
          <p14:tracePt t="163875" x="4178300" y="5657850"/>
          <p14:tracePt t="163891" x="4197350" y="5670550"/>
          <p14:tracePt t="163909" x="4203700" y="5676900"/>
          <p14:tracePt t="163925" x="4203700" y="5683250"/>
          <p14:tracePt t="163941" x="4203700" y="5689600"/>
          <p14:tracePt t="163974" x="4210050" y="5689600"/>
          <p14:tracePt t="163994" x="4210050" y="5695950"/>
          <p14:tracePt t="164057" x="4216400" y="5695950"/>
          <p14:tracePt t="164099" x="4222750" y="5702300"/>
          <p14:tracePt t="165189" x="4229100" y="5702300"/>
          <p14:tracePt t="165203" x="4229100" y="5695950"/>
          <p14:tracePt t="165211" x="4235450" y="5683250"/>
          <p14:tracePt t="165223" x="4241800" y="5676900"/>
          <p14:tracePt t="165240" x="4241800" y="5664200"/>
          <p14:tracePt t="165257" x="4260850" y="5632450"/>
          <p14:tracePt t="165274" x="4267200" y="5600700"/>
          <p14:tracePt t="165290" x="4279900" y="5568950"/>
          <p14:tracePt t="165307" x="4305300" y="5524500"/>
          <p14:tracePt t="165324" x="4311650" y="5505450"/>
          <p14:tracePt t="165340" x="4330700" y="5467350"/>
          <p14:tracePt t="165357" x="4343400" y="5448300"/>
          <p14:tracePt t="165374" x="4394200" y="5391150"/>
          <p14:tracePt t="165391" x="4470400" y="5314950"/>
          <p14:tracePt t="165407" x="4508500" y="5276850"/>
          <p14:tracePt t="165423" x="4584700" y="5207000"/>
          <p14:tracePt t="165440" x="4622800" y="5162550"/>
          <p14:tracePt t="165457" x="4737100" y="5073650"/>
          <p14:tracePt t="165473" x="4819650" y="5022850"/>
          <p14:tracePt t="165490" x="4972050" y="4933950"/>
          <p14:tracePt t="165507" x="5073650" y="4876800"/>
          <p14:tracePt t="165523" x="5118100" y="4857750"/>
          <p14:tracePt t="165540" x="5238750" y="4826000"/>
          <p14:tracePt t="165556" x="5327650" y="4800600"/>
          <p14:tracePt t="165574" x="5524500" y="4743450"/>
          <p14:tracePt t="165590" x="5626100" y="4718050"/>
          <p14:tracePt t="165607" x="5797550" y="4679950"/>
          <p14:tracePt t="165624" x="5962650" y="4673600"/>
          <p14:tracePt t="165640" x="6051550" y="4673600"/>
          <p14:tracePt t="165657" x="6184900" y="4673600"/>
          <p14:tracePt t="165673" x="6248400" y="4673600"/>
          <p14:tracePt t="165690" x="6407150" y="4705350"/>
          <p14:tracePt t="165706" x="6483350" y="4730750"/>
          <p14:tracePt t="165723" x="6623050" y="4794250"/>
          <p14:tracePt t="165740" x="6705600" y="4838700"/>
          <p14:tracePt t="165756" x="6731000" y="4851400"/>
          <p14:tracePt t="165773" x="6781800" y="4889500"/>
          <p14:tracePt t="165789" x="6800850" y="4908550"/>
          <p14:tracePt t="165806" x="6858000" y="4997450"/>
          <p14:tracePt t="165823" x="6889750" y="5080000"/>
          <p14:tracePt t="165840" x="6946900" y="5213350"/>
          <p14:tracePt t="165857" x="6959600" y="5295900"/>
          <p14:tracePt t="165873" x="6978650" y="5340350"/>
          <p14:tracePt t="165890" x="7004050" y="5448300"/>
          <p14:tracePt t="165908" x="7023100" y="5518150"/>
          <p14:tracePt t="165925" x="7061200" y="5638800"/>
          <p14:tracePt t="165942" x="7112000" y="5759450"/>
          <p14:tracePt t="165956" x="7131050" y="5829300"/>
          <p14:tracePt t="165973" x="7162800" y="5937250"/>
          <p14:tracePt t="165989" x="7181850" y="5994400"/>
          <p14:tracePt t="166006" x="7194550" y="6032500"/>
          <p14:tracePt t="166023" x="7194550" y="6045200"/>
          <p14:tracePt t="166039" x="7194550" y="6064250"/>
          <p14:tracePt t="166141" x="7194550" y="6057900"/>
          <p14:tracePt t="166152" x="7194550" y="6045200"/>
          <p14:tracePt t="166162" x="7194550" y="6019800"/>
          <p14:tracePt t="166173" x="7194550" y="5988050"/>
          <p14:tracePt t="166189" x="7194550" y="5924550"/>
          <p14:tracePt t="166206" x="7194550" y="5816600"/>
          <p14:tracePt t="166222" x="7194550" y="5765800"/>
          <p14:tracePt t="166239" x="7194550" y="5702300"/>
          <p14:tracePt t="166256" x="7194550" y="5664200"/>
          <p14:tracePt t="166272" x="7188200" y="5613400"/>
          <p14:tracePt t="166290" x="7175500" y="5594350"/>
          <p14:tracePt t="166306" x="7175500" y="5588000"/>
          <p14:tracePt t="166322" x="7169150" y="5575300"/>
          <p14:tracePt t="166339" x="7169150" y="5568950"/>
          <p14:tracePt t="166356" x="7150100" y="5562600"/>
          <p14:tracePt t="166372" x="7143750" y="5562600"/>
          <p14:tracePt t="166389" x="7124700" y="5549900"/>
          <p14:tracePt t="166406" x="7118350" y="5549900"/>
          <p14:tracePt t="166422" x="7105650" y="5543550"/>
          <p14:tracePt t="166439" x="7099300" y="5543550"/>
          <p14:tracePt t="166456" x="7092950" y="5543550"/>
          <p14:tracePt t="166472" x="7073900" y="5537200"/>
          <p14:tracePt t="166489" x="7067550" y="5537200"/>
          <p14:tracePt t="166506" x="7029450" y="5530850"/>
          <p14:tracePt t="166522" x="6991350" y="5524500"/>
          <p14:tracePt t="166539" x="6965950" y="5524500"/>
          <p14:tracePt t="166556" x="6940550" y="5511800"/>
          <p14:tracePt t="166573" x="6927850" y="5505450"/>
          <p14:tracePt t="166576" x="6921500" y="5499100"/>
          <p14:tracePt t="166590" x="6908800" y="5499100"/>
          <p14:tracePt t="166607" x="6908800" y="5492750"/>
          <p14:tracePt t="166623" x="6896100" y="5486400"/>
          <p14:tracePt t="166640" x="6877050" y="5473700"/>
          <p14:tracePt t="166657" x="6864350" y="5467350"/>
          <p14:tracePt t="166673" x="6794500" y="5441950"/>
          <p14:tracePt t="166690" x="6724650" y="5422900"/>
          <p14:tracePt t="166706" x="6578600" y="5384800"/>
          <p14:tracePt t="166723" x="6477000" y="5378450"/>
          <p14:tracePt t="166739" x="6235700" y="5346700"/>
          <p14:tracePt t="166756" x="6019800" y="5334000"/>
          <p14:tracePt t="166773" x="5905500" y="5334000"/>
          <p14:tracePt t="166789" x="5689600" y="5334000"/>
          <p14:tracePt t="166805" x="5588000" y="5334000"/>
          <p14:tracePt t="166822" x="5461000" y="5334000"/>
          <p14:tracePt t="166838" x="5397500" y="5334000"/>
          <p14:tracePt t="166855" x="5264150" y="5346700"/>
          <p14:tracePt t="166872" x="5181600" y="5365750"/>
          <p14:tracePt t="166889" x="5143500" y="5372100"/>
          <p14:tracePt t="166905" x="5092700" y="5384800"/>
          <p14:tracePt t="166922" x="5080000" y="5397500"/>
          <p14:tracePt t="166939" x="5041900" y="5429250"/>
          <p14:tracePt t="166955" x="5029200" y="5435600"/>
          <p14:tracePt t="166972" x="5010150" y="5467350"/>
          <p14:tracePt t="166989" x="4978400" y="5530850"/>
          <p14:tracePt t="167005" x="4965700" y="5562600"/>
          <p14:tracePt t="167022" x="4940300" y="5600700"/>
          <p14:tracePt t="167038" x="4927600" y="5626100"/>
          <p14:tracePt t="167055" x="4914900" y="5645150"/>
          <p14:tracePt t="167089" x="4908550" y="5651500"/>
          <p14:tracePt t="167115" x="4902200" y="5651500"/>
          <p14:tracePt t="167159" x="4902200" y="5638800"/>
          <p14:tracePt t="167170" x="4902200" y="5607050"/>
          <p14:tracePt t="167180" x="4914900" y="5594350"/>
          <p14:tracePt t="167191" x="4927600" y="5581650"/>
          <p14:tracePt t="167206" x="4953000" y="5556250"/>
          <p14:tracePt t="167223" x="5054600" y="5505450"/>
          <p14:tracePt t="167240" x="5105400" y="5473700"/>
          <p14:tracePt t="167257" x="5219700" y="5416550"/>
          <p14:tracePt t="167273" x="5264150" y="5391150"/>
          <p14:tracePt t="167288" x="5353050" y="5340350"/>
          <p14:tracePt t="167306" x="5435600" y="5314950"/>
          <p14:tracePt t="167322" x="5480050" y="5289550"/>
          <p14:tracePt t="167340" x="5556250" y="5264150"/>
          <p14:tracePt t="167357" x="5600700" y="5245100"/>
          <p14:tracePt t="167372" x="5683250" y="5219700"/>
          <p14:tracePt t="167388" x="5740400" y="5200650"/>
          <p14:tracePt t="167405" x="5867400" y="5181600"/>
          <p14:tracePt t="167422" x="5988050" y="5175250"/>
          <p14:tracePt t="167438" x="6038850" y="5175250"/>
          <p14:tracePt t="167455" x="6153150" y="5175250"/>
          <p14:tracePt t="167472" x="6216650" y="5175250"/>
          <p14:tracePt t="167489" x="6375400" y="5213350"/>
          <p14:tracePt t="167507" x="6496050" y="5264150"/>
          <p14:tracePt t="167522" x="6527800" y="5276850"/>
          <p14:tracePt t="167539" x="6604000" y="5302250"/>
          <p14:tracePt t="167556" x="6635750" y="5321300"/>
          <p14:tracePt t="167573" x="6692900" y="5340350"/>
          <p14:tracePt t="167588" x="6718300" y="5359400"/>
          <p14:tracePt t="167605" x="6769100" y="5391150"/>
          <p14:tracePt t="167622" x="6800850" y="5410200"/>
          <p14:tracePt t="167638" x="6845300" y="5448300"/>
          <p14:tracePt t="167656" x="6877050" y="5480050"/>
          <p14:tracePt t="167672" x="6902450" y="5505450"/>
          <p14:tracePt t="167689" x="6927850" y="5543550"/>
          <p14:tracePt t="167705" x="6940550" y="5556250"/>
          <p14:tracePt t="167721" x="6978650" y="5613400"/>
          <p14:tracePt t="167738" x="6991350" y="5632450"/>
          <p14:tracePt t="167754" x="7029450" y="5676900"/>
          <p14:tracePt t="167771" x="7067550" y="5708650"/>
          <p14:tracePt t="167787" x="7080250" y="5721350"/>
          <p14:tracePt t="167804" x="7124700" y="5740400"/>
          <p14:tracePt t="167821" x="7137400" y="5740400"/>
          <p14:tracePt t="167838" x="7175500" y="5753100"/>
          <p14:tracePt t="167854" x="7194550" y="5753100"/>
          <p14:tracePt t="167871" x="7226300" y="5753100"/>
          <p14:tracePt t="167888" x="7270750" y="5734050"/>
          <p14:tracePt t="167905" x="7296150" y="5708650"/>
          <p14:tracePt t="167921" x="7340600" y="5657850"/>
          <p14:tracePt t="167938" x="7366000" y="5613400"/>
          <p14:tracePt t="167954" x="7404100" y="5537200"/>
          <p14:tracePt t="167973" x="7410450" y="5492750"/>
          <p14:tracePt t="167989" x="7410450" y="5480050"/>
          <p14:tracePt t="168005" x="7378700" y="5454650"/>
          <p14:tracePt t="168022" x="7346950" y="5429250"/>
          <p14:tracePt t="168038" x="7239000" y="5416550"/>
          <p14:tracePt t="168055" x="7188200" y="5403850"/>
          <p14:tracePt t="168072" x="7105650" y="5403850"/>
          <p14:tracePt t="168090" x="7067550" y="5410200"/>
          <p14:tracePt t="168105" x="7061200" y="5422900"/>
          <p14:tracePt t="168121" x="7048500" y="5448300"/>
          <p14:tracePt t="168138" x="7048500" y="5461000"/>
          <p14:tracePt t="168154" x="7048500" y="5492750"/>
          <p14:tracePt t="168171" x="7054850" y="5505450"/>
          <p14:tracePt t="168187" x="7080250" y="5543550"/>
          <p14:tracePt t="168204" x="7112000" y="5568950"/>
          <p14:tracePt t="168220" x="7150100" y="5575300"/>
          <p14:tracePt t="168237" x="7181850" y="5581650"/>
          <p14:tracePt t="168254" x="7194550" y="5581650"/>
          <p14:tracePt t="168271" x="7219950" y="5581650"/>
          <p14:tracePt t="168287" x="7226300" y="5568950"/>
          <p14:tracePt t="168304" x="7232650" y="5518150"/>
          <p14:tracePt t="168321" x="7232650" y="5486400"/>
          <p14:tracePt t="168337" x="7232650" y="5473700"/>
          <p14:tracePt t="168354" x="7188200" y="5448300"/>
          <p14:tracePt t="168371" x="7137400" y="5448300"/>
          <p14:tracePt t="168387" x="7080250" y="5454650"/>
          <p14:tracePt t="168404" x="7054850" y="5467350"/>
          <p14:tracePt t="168421" x="7035800" y="5492750"/>
          <p14:tracePt t="168437" x="7023100" y="5524500"/>
          <p14:tracePt t="168455" x="7023100" y="5568950"/>
          <p14:tracePt t="168471" x="7023100" y="5613400"/>
          <p14:tracePt t="168487" x="7029450" y="5626100"/>
          <p14:tracePt t="168504" x="7086600" y="5651500"/>
          <p14:tracePt t="168520" x="7112000" y="5664200"/>
          <p14:tracePt t="168537" x="7150100" y="5664200"/>
          <p14:tracePt t="168554" x="7162800" y="5664200"/>
          <p14:tracePt t="168570" x="7169150" y="5664200"/>
          <p14:tracePt t="168608" x="7162800" y="5664200"/>
          <p14:tracePt t="168621" x="7143750" y="5664200"/>
          <p14:tracePt t="168638" x="7118350" y="5664200"/>
          <p14:tracePt t="168654" x="7086600" y="5676900"/>
          <p14:tracePt t="170717" x="7073900" y="5676900"/>
          <p14:tracePt t="170727" x="7048500" y="5676900"/>
          <p14:tracePt t="170738" x="6997700" y="5676900"/>
          <p14:tracePt t="170753" x="6972300" y="5676900"/>
          <p14:tracePt t="170769" x="6915150" y="5676900"/>
          <p14:tracePt t="170785" x="6883400" y="5676900"/>
          <p14:tracePt t="170802" x="6788150" y="5651500"/>
          <p14:tracePt t="170819" x="6705600" y="5619750"/>
          <p14:tracePt t="170836" x="6546850" y="5568950"/>
          <p14:tracePt t="170854" x="6356350" y="5543550"/>
          <p14:tracePt t="170870" x="6216650" y="5543550"/>
          <p14:tracePt t="170885" x="5943600" y="5600700"/>
          <p14:tracePt t="170902" x="5765800" y="5676900"/>
          <p14:tracePt t="170919" x="5422900" y="5791200"/>
          <p14:tracePt t="170936" x="5314950" y="5822950"/>
          <p14:tracePt t="170953" x="5137150" y="5854700"/>
          <p14:tracePt t="170968" x="5041900" y="5873750"/>
          <p14:tracePt t="170985" x="4927600" y="5873750"/>
          <p14:tracePt t="171001" x="4832350" y="5848350"/>
          <p14:tracePt t="171018" x="4787900" y="5816600"/>
          <p14:tracePt t="171035" x="4699000" y="5740400"/>
          <p14:tracePt t="171051" x="4660900" y="5708650"/>
          <p14:tracePt t="171068" x="4629150" y="5670550"/>
          <p14:tracePt t="171085" x="4610100" y="5651500"/>
          <p14:tracePt t="171087" x="4603750" y="5638800"/>
          <p14:tracePt t="171101" x="4597400" y="5632450"/>
          <p14:tracePt t="171118" x="4597400" y="5619750"/>
          <p14:tracePt t="171134" x="4597400" y="5613400"/>
          <p14:tracePt t="171152" x="4597400" y="5594350"/>
          <p14:tracePt t="171168" x="4610100" y="5575300"/>
          <p14:tracePt t="171185" x="4737100" y="5499100"/>
          <p14:tracePt t="171202" x="4959350" y="5391150"/>
          <p14:tracePt t="171218" x="5086350" y="5359400"/>
          <p14:tracePt t="171234" x="5441950" y="5308600"/>
          <p14:tracePt t="171251" x="5588000" y="5289550"/>
          <p14:tracePt t="171268" x="5924550" y="5289550"/>
          <p14:tracePt t="171284" x="6108700" y="5289550"/>
          <p14:tracePt t="171302" x="6477000" y="5289550"/>
          <p14:tracePt t="171318" x="6845300" y="5295900"/>
          <p14:tracePt t="171335" x="6959600" y="5308600"/>
          <p14:tracePt t="171351" x="7188200" y="5346700"/>
          <p14:tracePt t="171368" x="7296150" y="5359400"/>
          <p14:tracePt t="171384" x="7461250" y="5372100"/>
          <p14:tracePt t="171402" x="7499350" y="5378450"/>
          <p14:tracePt t="171419" x="7562850" y="5384800"/>
          <p14:tracePt t="171435" x="7588250" y="5391150"/>
          <p14:tracePt t="171451" x="7594600" y="5397500"/>
          <p14:tracePt t="171468" x="7600950" y="5397500"/>
          <p14:tracePt t="171484" x="7607300" y="5397500"/>
          <p14:tracePt t="171501" x="7607300" y="5403850"/>
          <p14:tracePt t="171534" x="7613650" y="5403850"/>
          <p14:tracePt t="171614" x="7600950" y="5397500"/>
          <p14:tracePt t="171626" x="7537450" y="5372100"/>
          <p14:tracePt t="171637" x="7423150" y="5340350"/>
          <p14:tracePt t="171646" x="7264400" y="5327650"/>
          <p14:tracePt t="171658" x="6921500" y="5314950"/>
          <p14:tracePt t="171669" x="6654800" y="5295900"/>
          <p14:tracePt t="171685" x="6388100" y="5321300"/>
          <p14:tracePt t="171702" x="5810250" y="5416550"/>
          <p14:tracePt t="171718" x="5619750" y="5441950"/>
          <p14:tracePt t="171736" x="5308600" y="5524500"/>
          <p14:tracePt t="171751" x="5226050" y="5543550"/>
          <p14:tracePt t="171767" x="5118100" y="5549900"/>
          <p14:tracePt t="171785" x="5080000" y="5556250"/>
          <p14:tracePt t="171802" x="5060950" y="5556250"/>
          <p14:tracePt t="171818" x="5035550" y="5556250"/>
          <p14:tracePt t="171835" x="5029200" y="5556250"/>
          <p14:tracePt t="171852" x="5010150" y="5556250"/>
          <p14:tracePt t="171884" x="4997450" y="5556250"/>
          <p14:tracePt t="171901" x="4991100" y="5556250"/>
          <p14:tracePt t="171917" x="4984750" y="5556250"/>
          <p14:tracePt t="171951" x="4984750" y="5549900"/>
          <p14:tracePt t="171967" x="4991100" y="5530850"/>
          <p14:tracePt t="171985" x="5029200" y="5511800"/>
          <p14:tracePt t="172001" x="5226050" y="5454650"/>
          <p14:tracePt t="172017" x="5670550" y="5359400"/>
          <p14:tracePt t="172034" x="5918200" y="5314950"/>
          <p14:tracePt t="172051" x="6242050" y="5308600"/>
          <p14:tracePt t="172067" x="6438900" y="5327650"/>
          <p14:tracePt t="172084" x="6743700" y="5372100"/>
          <p14:tracePt t="172101" x="6851650" y="5403850"/>
          <p14:tracePt t="172117" x="6997700" y="5473700"/>
          <p14:tracePt t="172134" x="7092950" y="5537200"/>
          <p14:tracePt t="172150" x="7112000" y="5549900"/>
          <p14:tracePt t="172167" x="7175500" y="5651500"/>
          <p14:tracePt t="172184" x="7188200" y="5689600"/>
          <p14:tracePt t="172201" x="7219950" y="5753100"/>
          <p14:tracePt t="172218" x="7226300" y="5784850"/>
          <p14:tracePt t="172234" x="7239000" y="5816600"/>
          <p14:tracePt t="172251" x="7239000" y="5829300"/>
          <p14:tracePt t="172267" x="7239000" y="5835650"/>
          <p14:tracePt t="172323" x="7239000" y="5842000"/>
        </p14:tracePtLst>
      </p14:laserTrace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Medições / Aferições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5000"/>
            <a:ext cx="8317092" cy="44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87"/>
    </mc:Choice>
    <mc:Fallback xmlns="">
      <p:transition spd="slow" advTm="189987"/>
    </mc:Fallback>
  </mc:AlternateContent>
  <p:extLst>
    <p:ext uri="{3A86A75C-4F4B-4683-9AE1-C65F6400EC91}">
      <p14:laserTraceLst xmlns:p14="http://schemas.microsoft.com/office/powerpoint/2010/main">
        <p14:tracePtLst>
          <p14:tracePt t="20936" x="7219950" y="5791200"/>
          <p14:tracePt t="20948" x="7181850" y="5708650"/>
          <p14:tracePt t="20959" x="7137400" y="5600700"/>
          <p14:tracePt t="20968" x="7080250" y="5448300"/>
          <p14:tracePt t="20978" x="7010400" y="5238750"/>
          <p14:tracePt t="20992" x="6959600" y="5143500"/>
          <p14:tracePt t="21010" x="6794500" y="4864100"/>
          <p14:tracePt t="21025" x="6629400" y="4584700"/>
          <p14:tracePt t="21042" x="6400800" y="4241800"/>
          <p14:tracePt t="21059" x="6248400" y="4032250"/>
          <p14:tracePt t="21075" x="5854700" y="3568700"/>
          <p14:tracePt t="21091" x="5645150" y="3346450"/>
          <p14:tracePt t="21108" x="5168900" y="2984500"/>
          <p14:tracePt t="21125" x="4889500" y="2825750"/>
          <p14:tracePt t="21143" x="4540250" y="2635250"/>
          <p14:tracePt t="21160" x="4222750" y="2482850"/>
          <p14:tracePt t="21177" x="4108450" y="2444750"/>
          <p14:tracePt t="21192" x="3924300" y="2393950"/>
          <p14:tracePt t="21208" x="3797300" y="2393950"/>
          <p14:tracePt t="21225" x="3581400" y="2514600"/>
          <p14:tracePt t="21243" x="3403600" y="2647950"/>
          <p14:tracePt t="21258" x="3295650" y="2736850"/>
          <p14:tracePt t="21275" x="2984500" y="2876550"/>
          <p14:tracePt t="21291" x="2857500" y="2908300"/>
          <p14:tracePt t="21308" x="2616200" y="2927350"/>
          <p14:tracePt t="21327" x="2501900" y="2927350"/>
          <p14:tracePt t="21342" x="2298700" y="2914650"/>
          <p14:tracePt t="21360" x="2152650" y="2876550"/>
          <p14:tracePt t="21376" x="2082800" y="2857500"/>
          <p14:tracePt t="21393" x="2006600" y="2825750"/>
          <p14:tracePt t="21410" x="1987550" y="2819400"/>
          <p14:tracePt t="21426" x="1949450" y="2806700"/>
          <p14:tracePt t="21444" x="1917700" y="2806700"/>
          <p14:tracePt t="21460" x="1847850" y="2838450"/>
          <p14:tracePt t="21476" x="1752600" y="2908300"/>
          <p14:tracePt t="21493" x="1720850" y="2946400"/>
          <p14:tracePt t="21509" x="1663700" y="3009900"/>
          <p14:tracePt t="21525" x="1644650" y="3035300"/>
          <p14:tracePt t="21541" x="1612900" y="3067050"/>
          <p14:tracePt t="21558" x="1600200" y="3092450"/>
          <p14:tracePt t="21847" x="1593850" y="3092450"/>
          <p14:tracePt t="21856" x="1581150" y="3092450"/>
          <p14:tracePt t="21867" x="1562100" y="3098800"/>
          <p14:tracePt t="21879" x="1549400" y="3098800"/>
          <p14:tracePt t="21892" x="1524000" y="3105150"/>
          <p14:tracePt t="21910" x="1485900" y="3111500"/>
          <p14:tracePt t="21926" x="1390650" y="3130550"/>
          <p14:tracePt t="21943" x="1301750" y="3136900"/>
          <p14:tracePt t="21959" x="1257300" y="3143250"/>
          <p14:tracePt t="21975" x="1149350" y="3162300"/>
          <p14:tracePt t="21991" x="1098550" y="3181350"/>
          <p14:tracePt t="22008" x="996950" y="3225800"/>
          <p14:tracePt t="22025" x="965200" y="3244850"/>
          <p14:tracePt t="22042" x="933450" y="3270250"/>
          <p14:tracePt t="22058" x="908050" y="3314700"/>
          <p14:tracePt t="22074" x="908050" y="3352800"/>
          <p14:tracePt t="22091" x="920750" y="3390900"/>
          <p14:tracePt t="22108" x="952500" y="3422650"/>
          <p14:tracePt t="22124" x="1047750" y="3460750"/>
          <p14:tracePt t="22142" x="1130300" y="3467100"/>
          <p14:tracePt t="22158" x="1181100" y="3467100"/>
          <p14:tracePt t="22175" x="1257300" y="3416300"/>
          <p14:tracePt t="22191" x="1289050" y="3346450"/>
          <p14:tracePt t="22209" x="1314450" y="3282950"/>
          <p14:tracePt t="22225" x="1314450" y="3263900"/>
          <p14:tracePt t="22242" x="1289050" y="3232150"/>
          <p14:tracePt t="22259" x="1244600" y="3219450"/>
          <p14:tracePt t="22276" x="1200150" y="3219450"/>
          <p14:tracePt t="22292" x="1143000" y="3219450"/>
          <p14:tracePt t="22307" x="1130300" y="3232150"/>
          <p14:tracePt t="22324" x="1111250" y="3257550"/>
          <p14:tracePt t="22341" x="1111250" y="3270250"/>
          <p14:tracePt t="22357" x="1111250" y="3314700"/>
          <p14:tracePt t="22375" x="1111250" y="3327400"/>
          <p14:tracePt t="22390" x="1143000" y="3340100"/>
          <p14:tracePt t="22407" x="1181100" y="3346450"/>
          <p14:tracePt t="22442" x="1187450" y="3346450"/>
          <p14:tracePt t="22460" x="1193800" y="3346450"/>
          <p14:tracePt t="22513" x="1200150" y="3346450"/>
          <p14:tracePt t="25274" x="1206500" y="3333750"/>
          <p14:tracePt t="25295" x="1212850" y="3321050"/>
          <p14:tracePt t="25306" x="1219200" y="3314700"/>
          <p14:tracePt t="25316" x="1231900" y="3314700"/>
          <p14:tracePt t="25328" x="1250950" y="3302000"/>
          <p14:tracePt t="25338" x="1270000" y="3289300"/>
          <p14:tracePt t="25354" x="1295400" y="3282950"/>
          <p14:tracePt t="25371" x="1352550" y="3270250"/>
          <p14:tracePt t="25388" x="1377950" y="3263900"/>
          <p14:tracePt t="25404" x="1498600" y="3232150"/>
          <p14:tracePt t="25423" x="1644650" y="3206750"/>
          <p14:tracePt t="25439" x="1727200" y="3187700"/>
          <p14:tracePt t="25455" x="1892300" y="3175000"/>
          <p14:tracePt t="25472" x="1981200" y="3175000"/>
          <p14:tracePt t="25488" x="2146300" y="3175000"/>
          <p14:tracePt t="25505" x="2209800" y="3175000"/>
          <p14:tracePt t="25522" x="2273300" y="3200400"/>
          <p14:tracePt t="25540" x="2298700" y="3206750"/>
          <p14:tracePt t="25556" x="2305050" y="3213100"/>
          <p14:tracePt t="25573" x="2311400" y="3219450"/>
          <p14:tracePt t="25605" x="2317750" y="3219450"/>
          <p14:tracePt t="25647" x="2324100" y="3219450"/>
          <p14:tracePt t="25879" x="2330450" y="3219450"/>
          <p14:tracePt t="25890" x="2330450" y="3225800"/>
          <p14:tracePt t="25943" x="2336800" y="3225800"/>
          <p14:tracePt t="27213" x="2343150" y="3225800"/>
          <p14:tracePt t="27912" x="2343150" y="3232150"/>
          <p14:tracePt t="27932" x="2349500" y="3238500"/>
          <p14:tracePt t="27954" x="2355850" y="3244850"/>
          <p14:tracePt t="27975" x="2362200" y="3244850"/>
          <p14:tracePt t="27984" x="2362200" y="3251200"/>
          <p14:tracePt t="27995" x="2368550" y="3251200"/>
          <p14:tracePt t="28005" x="2374900" y="3257550"/>
          <p14:tracePt t="28027" x="2374900" y="3263900"/>
          <p14:tracePt t="28079" x="2381250" y="3263900"/>
          <p14:tracePt t="28090" x="2381250" y="3270250"/>
          <p14:tracePt t="28132" x="2387600" y="3276600"/>
          <p14:tracePt t="28143" x="2387600" y="3282950"/>
          <p14:tracePt t="28154" x="2387600" y="3289300"/>
          <p14:tracePt t="28169" x="2387600" y="3295650"/>
          <p14:tracePt t="28185" x="2393950" y="3302000"/>
          <p14:tracePt t="28239" x="2393950" y="3308350"/>
          <p14:tracePt t="28291" x="2400300" y="3314700"/>
          <p14:tracePt t="28301" x="2406650" y="3314700"/>
          <p14:tracePt t="34789" x="2413000" y="3308350"/>
          <p14:tracePt t="34801" x="2419350" y="3302000"/>
          <p14:tracePt t="34811" x="2419350" y="3295650"/>
          <p14:tracePt t="34822" x="2438400" y="3276600"/>
          <p14:tracePt t="34833" x="2457450" y="3263900"/>
          <p14:tracePt t="34848" x="2476500" y="3251200"/>
          <p14:tracePt t="34864" x="2552700" y="3200400"/>
          <p14:tracePt t="34880" x="2635250" y="3162300"/>
          <p14:tracePt t="34896" x="2832100" y="3073400"/>
          <p14:tracePt t="34914" x="2914650" y="3035300"/>
          <p14:tracePt t="34931" x="3111500" y="2952750"/>
          <p14:tracePt t="34949" x="3200400" y="2933700"/>
          <p14:tracePt t="34963" x="3378200" y="2933700"/>
          <p14:tracePt t="34979" x="3486150" y="2933700"/>
          <p14:tracePt t="34996" x="3530600" y="2952750"/>
          <p14:tracePt t="35012" x="3632200" y="3028950"/>
          <p14:tracePt t="35029" x="3676650" y="3054350"/>
          <p14:tracePt t="35046" x="3746500" y="3124200"/>
          <p14:tracePt t="35063" x="3778250" y="3155950"/>
          <p14:tracePt t="35079" x="3886200" y="3251200"/>
          <p14:tracePt t="35096" x="4000500" y="3359150"/>
          <p14:tracePt t="35113" x="4083050" y="3409950"/>
          <p14:tracePt t="35129" x="4273550" y="3524250"/>
          <p14:tracePt t="35145" x="4375150" y="3581400"/>
          <p14:tracePt t="35162" x="4533900" y="3606800"/>
          <p14:tracePt t="35179" x="4648200" y="3606800"/>
          <p14:tracePt t="35196" x="4705350" y="3600450"/>
          <p14:tracePt t="35212" x="4845050" y="3486150"/>
          <p14:tracePt t="35229" x="4908550" y="3416300"/>
          <p14:tracePt t="35246" x="5041900" y="3251200"/>
          <p14:tracePt t="35262" x="5073650" y="3143250"/>
          <p14:tracePt t="35279" x="5080000" y="3016250"/>
          <p14:tracePt t="35296" x="5041900" y="2946400"/>
          <p14:tracePt t="35312" x="4997450" y="2940050"/>
          <p14:tracePt t="35329" x="4902200" y="2959100"/>
          <p14:tracePt t="35345" x="4857750" y="3009900"/>
          <p14:tracePt t="35362" x="4743450" y="3175000"/>
          <p14:tracePt t="35379" x="4711700" y="3302000"/>
          <p14:tracePt t="35396" x="4699000" y="3505200"/>
          <p14:tracePt t="35413" x="4699000" y="3575050"/>
          <p14:tracePt t="35429" x="4705350" y="3587750"/>
          <p14:tracePt t="35447" x="4806950" y="3625850"/>
          <p14:tracePt t="35463" x="4895850" y="3625850"/>
          <p14:tracePt t="35466" x="4972050" y="3587750"/>
          <p14:tracePt t="35479" x="5041900" y="3536950"/>
          <p14:tracePt t="35496" x="5092700" y="3479800"/>
          <p14:tracePt t="35513" x="5175250" y="3333750"/>
          <p14:tracePt t="35530" x="5181600" y="3244850"/>
          <p14:tracePt t="35546" x="5181600" y="3232150"/>
          <p14:tracePt t="35563" x="4991100" y="3206750"/>
          <p14:tracePt t="35579" x="4889500" y="3219450"/>
          <p14:tracePt t="35596" x="4718050" y="3365500"/>
          <p14:tracePt t="35613" x="4667250" y="3460750"/>
          <p14:tracePt t="35630" x="4629150" y="3581400"/>
          <p14:tracePt t="35647" x="4635500" y="3625850"/>
          <p14:tracePt t="35663" x="4667250" y="3638550"/>
          <p14:tracePt t="36514" x="4667250" y="3632200"/>
          <p14:tracePt t="36525" x="4667250" y="3625850"/>
          <p14:tracePt t="36537" x="4667250" y="3619500"/>
          <p14:tracePt t="36547" x="4673600" y="3619500"/>
          <p14:tracePt t="36562" x="4673600" y="3613150"/>
          <p14:tracePt t="36579" x="4679950" y="3587750"/>
          <p14:tracePt t="36596" x="4679950" y="3575050"/>
          <p14:tracePt t="36613" x="4686300" y="3530600"/>
          <p14:tracePt t="36629" x="4686300" y="3524250"/>
          <p14:tracePt t="36646" x="4686300" y="3467100"/>
          <p14:tracePt t="36663" x="4686300" y="3422650"/>
          <p14:tracePt t="36679" x="4673600" y="3409950"/>
          <p14:tracePt t="36696" x="4654550" y="3390900"/>
          <p14:tracePt t="36713" x="4641850" y="3384550"/>
          <p14:tracePt t="36728" x="4622800" y="3384550"/>
          <p14:tracePt t="36744" x="4610100" y="3384550"/>
          <p14:tracePt t="36761" x="4591050" y="3403600"/>
          <p14:tracePt t="36778" x="4584700" y="3448050"/>
          <p14:tracePt t="36794" x="4584700" y="3473450"/>
          <p14:tracePt t="36811" x="4591050" y="3498850"/>
          <p14:tracePt t="36828" x="4603750" y="3511550"/>
          <p14:tracePt t="36844" x="4648200" y="3517900"/>
          <p14:tracePt t="36861" x="4667250" y="3517900"/>
          <p14:tracePt t="36878" x="4711700" y="3517900"/>
          <p14:tracePt t="36895" x="4730750" y="3498850"/>
          <p14:tracePt t="36911" x="4737100" y="3492500"/>
          <p14:tracePt t="36928" x="4743450" y="3473450"/>
          <p14:tracePt t="36944" x="4743450" y="3460750"/>
          <p14:tracePt t="36961" x="4743450" y="3454400"/>
          <p14:tracePt t="36977" x="4743450" y="3448050"/>
          <p14:tracePt t="36994" x="4737100" y="3441700"/>
          <p14:tracePt t="39433" x="4743450" y="3441700"/>
          <p14:tracePt t="39444" x="4762500" y="3441700"/>
          <p14:tracePt t="39454" x="4781550" y="3441700"/>
          <p14:tracePt t="39465" x="4800600" y="3441700"/>
          <p14:tracePt t="39476" x="4832350" y="3441700"/>
          <p14:tracePt t="39492" x="4857750" y="3441700"/>
          <p14:tracePt t="39508" x="4927600" y="3441700"/>
          <p14:tracePt t="39525" x="4946650" y="3441700"/>
          <p14:tracePt t="39541" x="4984750" y="3435350"/>
          <p14:tracePt t="39558" x="5010150" y="3422650"/>
          <p14:tracePt t="39575" x="5035550" y="3397250"/>
          <p14:tracePt t="39592" x="5048250" y="3371850"/>
          <p14:tracePt t="39608" x="5054600" y="3359150"/>
          <p14:tracePt t="39625" x="5054600" y="3346450"/>
          <p14:tracePt t="39641" x="5054600" y="3340100"/>
          <p14:tracePt t="39659" x="5029200" y="3327400"/>
          <p14:tracePt t="39675" x="4997450" y="3327400"/>
          <p14:tracePt t="39692" x="4953000" y="3327400"/>
          <p14:tracePt t="39710" x="4914900" y="3327400"/>
          <p14:tracePt t="39726" x="4902200" y="3333750"/>
          <p14:tracePt t="39743" x="4902200" y="3346450"/>
          <p14:tracePt t="39760" x="4895850" y="3352800"/>
          <p14:tracePt t="39777" x="4895850" y="3371850"/>
          <p14:tracePt t="39808" x="4902200" y="3378200"/>
          <p14:tracePt t="39825" x="4927600" y="3378200"/>
          <p14:tracePt t="39842" x="4933950" y="3378200"/>
          <p14:tracePt t="39858" x="4946650" y="3378200"/>
          <p14:tracePt t="39875" x="4946650" y="3371850"/>
          <p14:tracePt t="39892" x="4946650" y="3365500"/>
          <p14:tracePt t="39908" x="4940300" y="3352800"/>
          <p14:tracePt t="39926" x="4889500" y="3333750"/>
          <p14:tracePt t="39943" x="4819650" y="3327400"/>
          <p14:tracePt t="39960" x="4800600" y="3327400"/>
          <p14:tracePt t="39965" x="4794250" y="3327400"/>
          <p14:tracePt t="39975" x="4781550" y="3327400"/>
          <p14:tracePt t="40006" x="4775200" y="3327400"/>
          <p14:tracePt t="40100" x="4781550" y="3327400"/>
          <p14:tracePt t="40110" x="4787900" y="3327400"/>
          <p14:tracePt t="40121" x="4794250" y="3327400"/>
          <p14:tracePt t="40143" x="4800600" y="3327400"/>
          <p14:tracePt t="40175" x="4806950" y="3327400"/>
          <p14:tracePt t="40207" x="4800600" y="3321050"/>
          <p14:tracePt t="40220" x="4781550" y="3314700"/>
          <p14:tracePt t="40228" x="4749800" y="3314700"/>
          <p14:tracePt t="40242" x="4724400" y="3314700"/>
          <p14:tracePt t="40260" x="4692650" y="3314700"/>
          <p14:tracePt t="40276" x="4679950" y="3314700"/>
          <p14:tracePt t="40292" x="4667250" y="3314700"/>
          <p14:tracePt t="40309" x="4660900" y="3314700"/>
          <p14:tracePt t="40326" x="4660900" y="3327400"/>
          <p14:tracePt t="40342" x="4660900" y="3333750"/>
          <p14:tracePt t="40359" x="4699000" y="3371850"/>
          <p14:tracePt t="40376" x="4838700" y="3441700"/>
          <p14:tracePt t="40392" x="4889500" y="3454400"/>
          <p14:tracePt t="40409" x="4972050" y="3454400"/>
          <p14:tracePt t="40424" x="4991100" y="3454400"/>
          <p14:tracePt t="40441" x="5016500" y="3448050"/>
          <p14:tracePt t="40458" x="5022850" y="3448050"/>
          <p14:tracePt t="40474" x="5029200" y="3429000"/>
          <p14:tracePt t="40492" x="5029200" y="3403600"/>
          <p14:tracePt t="40508" x="4997450" y="3384550"/>
          <p14:tracePt t="40525" x="4889500" y="3359150"/>
          <p14:tracePt t="40541" x="4838700" y="3352800"/>
          <p14:tracePt t="40558" x="4756150" y="3352800"/>
          <p14:tracePt t="40574" x="4737100" y="3352800"/>
          <p14:tracePt t="40591" x="4718050" y="3352800"/>
          <p14:tracePt t="40609" x="4711700" y="3352800"/>
          <p14:tracePt t="40652" x="4711700" y="3359150"/>
          <p14:tracePt t="40672" x="4711700" y="3365500"/>
          <p14:tracePt t="40694" x="4711700" y="3371850"/>
          <p14:tracePt t="40704" x="4718050" y="3371850"/>
          <p14:tracePt t="40736" x="4718050" y="3378200"/>
          <p14:tracePt t="40746" x="4724400" y="3378200"/>
          <p14:tracePt t="41170" x="4718050" y="3378200"/>
          <p14:tracePt t="41181" x="4705350" y="3378200"/>
          <p14:tracePt t="41192" x="4673600" y="3359150"/>
          <p14:tracePt t="41208" x="4648200" y="3352800"/>
          <p14:tracePt t="41224" x="4546600" y="3327400"/>
          <p14:tracePt t="41241" x="4508500" y="3327400"/>
          <p14:tracePt t="41257" x="4419600" y="3327400"/>
          <p14:tracePt t="41274" x="4387850" y="3327400"/>
          <p14:tracePt t="41292" x="4356100" y="3333750"/>
          <p14:tracePt t="41309" x="4343400" y="3352800"/>
          <p14:tracePt t="41324" x="4343400" y="3365500"/>
          <p14:tracePt t="41340" x="4349750" y="3397250"/>
          <p14:tracePt t="41357" x="4381500" y="3416300"/>
          <p14:tracePt t="41373" x="4470400" y="3441700"/>
          <p14:tracePt t="41390" x="4508500" y="3441700"/>
          <p14:tracePt t="41406" x="4559300" y="3435350"/>
          <p14:tracePt t="41423" x="4584700" y="3384550"/>
          <p14:tracePt t="41440" x="4584700" y="3346450"/>
          <p14:tracePt t="41456" x="4578350" y="3289300"/>
          <p14:tracePt t="41473" x="4552950" y="3263900"/>
          <p14:tracePt t="41490" x="4483100" y="3251200"/>
          <p14:tracePt t="41507" x="4457700" y="3251200"/>
          <p14:tracePt t="41523" x="4406900" y="3257550"/>
          <p14:tracePt t="41540" x="4387850" y="3282950"/>
          <p14:tracePt t="41557" x="4387850" y="3308350"/>
          <p14:tracePt t="41573" x="4400550" y="3321050"/>
          <p14:tracePt t="43403" x="4413250" y="3321050"/>
          <p14:tracePt t="43414" x="4419600" y="3321050"/>
          <p14:tracePt t="43424" x="4445000" y="3321050"/>
          <p14:tracePt t="43438" x="4464050" y="3321050"/>
          <p14:tracePt t="43455" x="4483100" y="3321050"/>
          <p14:tracePt t="43471" x="4540250" y="3321050"/>
          <p14:tracePt t="43488" x="4654550" y="3321050"/>
          <p14:tracePt t="43505" x="4730750" y="3321050"/>
          <p14:tracePt t="43522" x="4857750" y="3321050"/>
          <p14:tracePt t="43538" x="4921250" y="3321050"/>
          <p14:tracePt t="43555" x="5105400" y="3378200"/>
          <p14:tracePt t="43572" x="5194300" y="3397250"/>
          <p14:tracePt t="43588" x="5346700" y="3454400"/>
          <p14:tracePt t="43605" x="5441950" y="3498850"/>
          <p14:tracePt t="43621" x="5499100" y="3530600"/>
          <p14:tracePt t="43638" x="5588000" y="3562350"/>
          <p14:tracePt t="43655" x="5638800" y="3587750"/>
          <p14:tracePt t="43671" x="5753100" y="3625850"/>
          <p14:tracePt t="43688" x="5778500" y="3632200"/>
          <p14:tracePt t="43705" x="5848350" y="3644900"/>
          <p14:tracePt t="43721" x="5905500" y="3651250"/>
          <p14:tracePt t="43738" x="5943600" y="3651250"/>
          <p14:tracePt t="43756" x="6007100" y="3651250"/>
          <p14:tracePt t="43773" x="6032500" y="3644900"/>
          <p14:tracePt t="43789" x="6108700" y="3619500"/>
          <p14:tracePt t="43807" x="6140450" y="3600450"/>
          <p14:tracePt t="43823" x="6197600" y="3581400"/>
          <p14:tracePt t="43839" x="6254750" y="3543300"/>
          <p14:tracePt t="43855" x="6273800" y="3524250"/>
          <p14:tracePt t="43872" x="6324600" y="3498850"/>
          <p14:tracePt t="43889" x="6343650" y="3486150"/>
          <p14:tracePt t="43905" x="6375400" y="3460750"/>
          <p14:tracePt t="43923" x="6381750" y="3454400"/>
          <p14:tracePt t="43939" x="6388100" y="3454400"/>
          <p14:tracePt t="43956" x="6394450" y="3454400"/>
          <p14:tracePt t="43973" x="6394450" y="3448050"/>
          <p14:tracePt t="44029" x="6400800" y="3448050"/>
          <p14:tracePt t="44060" x="6407150" y="3448050"/>
          <p14:tracePt t="44071" x="6413500" y="3448050"/>
          <p14:tracePt t="44084" x="6413500" y="3454400"/>
          <p14:tracePt t="44093" x="6419850" y="3454400"/>
          <p14:tracePt t="44105" x="6432550" y="3454400"/>
          <p14:tracePt t="44122" x="6438900" y="3460750"/>
          <p14:tracePt t="44139" x="6464300" y="3460750"/>
          <p14:tracePt t="44156" x="6477000" y="3460750"/>
          <p14:tracePt t="44171" x="6489700" y="3460750"/>
          <p14:tracePt t="44187" x="6521450" y="3397250"/>
          <p14:tracePt t="44204" x="6534150" y="3359150"/>
          <p14:tracePt t="44221" x="6540500" y="3314700"/>
          <p14:tracePt t="44254" x="6496050" y="3295650"/>
          <p14:tracePt t="44272" x="6388100" y="3295650"/>
          <p14:tracePt t="44287" x="6350000" y="3295650"/>
          <p14:tracePt t="44304" x="6311900" y="3295650"/>
          <p14:tracePt t="44321" x="6299200" y="3295650"/>
          <p14:tracePt t="44337" x="6292850" y="3295650"/>
          <p14:tracePt t="44356" x="6286500" y="3295650"/>
          <p14:tracePt t="45821" x="6280150" y="3295650"/>
          <p14:tracePt t="45854" x="6273800" y="3295650"/>
          <p14:tracePt t="46105" x="6267450" y="3295650"/>
          <p14:tracePt t="46137" x="6261100" y="3295650"/>
          <p14:tracePt t="46159" x="6254750" y="3295650"/>
          <p14:tracePt t="46170" x="6242050" y="3295650"/>
          <p14:tracePt t="46182" x="6235700" y="3295650"/>
          <p14:tracePt t="46202" x="6223000" y="3295650"/>
          <p14:tracePt t="46212" x="6216650" y="3295650"/>
          <p14:tracePt t="46223" x="6210300" y="3295650"/>
          <p14:tracePt t="46236" x="6203950" y="3295650"/>
          <p14:tracePt t="46252" x="6197600" y="3295650"/>
          <p14:tracePt t="46269" x="6191250" y="3295650"/>
          <p14:tracePt t="47227" x="6197600" y="3295650"/>
          <p14:tracePt t="47238" x="6216650" y="3295650"/>
          <p14:tracePt t="47248" x="6229350" y="3314700"/>
          <p14:tracePt t="47260" x="6261100" y="3327400"/>
          <p14:tracePt t="47270" x="6280150" y="3340100"/>
          <p14:tracePt t="47285" x="6311900" y="3340100"/>
          <p14:tracePt t="47303" x="6369050" y="3359150"/>
          <p14:tracePt t="47320" x="6407150" y="3365500"/>
          <p14:tracePt t="47337" x="6477000" y="3365500"/>
          <p14:tracePt t="47352" x="6508750" y="3365500"/>
          <p14:tracePt t="47369" x="6559550" y="3340100"/>
          <p14:tracePt t="47386" x="6597650" y="3314700"/>
          <p14:tracePt t="47402" x="6616700" y="3302000"/>
          <p14:tracePt t="47420" x="6623050" y="3289300"/>
          <p14:tracePt t="47436" x="6629400" y="3282950"/>
          <p14:tracePt t="47453" x="6635750" y="3276600"/>
          <p14:tracePt t="47484" x="6635750" y="3270250"/>
          <p14:tracePt t="47503" x="6572250" y="3270250"/>
          <p14:tracePt t="47519" x="6534150" y="3270250"/>
          <p14:tracePt t="47536" x="6483350" y="3314700"/>
          <p14:tracePt t="47553" x="6445250" y="3359150"/>
          <p14:tracePt t="47569" x="6400800" y="3448050"/>
          <p14:tracePt t="47585" x="6394450" y="3467100"/>
          <p14:tracePt t="47602" x="6394450" y="3498850"/>
          <p14:tracePt t="47619" x="6400800" y="3511550"/>
          <p14:tracePt t="47636" x="6438900" y="3511550"/>
          <p14:tracePt t="49356" x="6419850" y="3511550"/>
          <p14:tracePt t="49367" x="6381750" y="3511550"/>
          <p14:tracePt t="49378" x="6330950" y="3492500"/>
          <p14:tracePt t="49388" x="6273800" y="3479800"/>
          <p14:tracePt t="49401" x="6159500" y="3460750"/>
          <p14:tracePt t="49418" x="5905500" y="3435350"/>
          <p14:tracePt t="49433" x="5302250" y="3403600"/>
          <p14:tracePt t="49450" x="4883150" y="3403600"/>
          <p14:tracePt t="49466" x="4210050" y="3416300"/>
          <p14:tracePt t="49483" x="3886200" y="3460750"/>
          <p14:tracePt t="49500" x="3365500" y="3613150"/>
          <p14:tracePt t="49516" x="3092450" y="3695700"/>
          <p14:tracePt t="49533" x="3041650" y="3714750"/>
          <p14:tracePt t="49551" x="2997200" y="3740150"/>
          <p14:tracePt t="50309" x="2984500" y="3740150"/>
          <p14:tracePt t="50320" x="2952750" y="3740150"/>
          <p14:tracePt t="50330" x="2927350" y="3740150"/>
          <p14:tracePt t="50341" x="2889250" y="3740150"/>
          <p14:tracePt t="50351" x="2857500" y="3740150"/>
          <p14:tracePt t="50366" x="2819400" y="3740150"/>
          <p14:tracePt t="50383" x="2705100" y="3740150"/>
          <p14:tracePt t="50399" x="2641600" y="3733800"/>
          <p14:tracePt t="50417" x="2514600" y="3733800"/>
          <p14:tracePt t="50433" x="2463800" y="3733800"/>
          <p14:tracePt t="50450" x="2330450" y="3733800"/>
          <p14:tracePt t="50466" x="2241550" y="3733800"/>
          <p14:tracePt t="50471" x="2152650" y="3733800"/>
          <p14:tracePt t="50483" x="2089150" y="3733800"/>
          <p14:tracePt t="50500" x="1962150" y="3733800"/>
          <p14:tracePt t="50515" x="1885950" y="3733800"/>
          <p14:tracePt t="50532" x="1733550" y="3733800"/>
          <p14:tracePt t="50549" x="1682750" y="3733800"/>
          <p14:tracePt t="50565" x="1593850" y="3733800"/>
          <p14:tracePt t="50582" x="1562100" y="3733800"/>
          <p14:tracePt t="50599" x="1504950" y="3727450"/>
          <p14:tracePt t="50616" x="1422400" y="3721100"/>
          <p14:tracePt t="50632" x="1384300" y="3721100"/>
          <p14:tracePt t="50649" x="1314450" y="3721100"/>
          <p14:tracePt t="50665" x="1295400" y="3714750"/>
          <p14:tracePt t="50682" x="1263650" y="3708400"/>
          <p14:tracePt t="50699" x="1250950" y="3708400"/>
          <p14:tracePt t="50715" x="1238250" y="3708400"/>
          <p14:tracePt t="50732" x="1231900" y="3708400"/>
          <p14:tracePt t="50748" x="1225550" y="3708400"/>
          <p14:tracePt t="50787" x="1219200" y="3708400"/>
          <p14:tracePt t="53862" x="1219200" y="3702050"/>
          <p14:tracePt t="53872" x="1225550" y="3702050"/>
          <p14:tracePt t="53884" x="1238250" y="3695700"/>
          <p14:tracePt t="53897" x="1250950" y="3689350"/>
          <p14:tracePt t="53914" x="1270000" y="3689350"/>
          <p14:tracePt t="53930" x="1327150" y="3663950"/>
          <p14:tracePt t="53948" x="1371600" y="3657600"/>
          <p14:tracePt t="53964" x="1454150" y="3651250"/>
          <p14:tracePt t="53980" x="1517650" y="3651250"/>
          <p14:tracePt t="53996" x="1549400" y="3651250"/>
          <p14:tracePt t="54012" x="1638300" y="3638550"/>
          <p14:tracePt t="54029" x="1701800" y="3638550"/>
          <p14:tracePt t="54045" x="1854200" y="3638550"/>
          <p14:tracePt t="54062" x="1905000" y="3638550"/>
          <p14:tracePt t="54078" x="2108200" y="3644900"/>
          <p14:tracePt t="54095" x="2311400" y="3657600"/>
          <p14:tracePt t="54112" x="2387600" y="3657600"/>
          <p14:tracePt t="54128" x="2565400" y="3657600"/>
          <p14:tracePt t="54147" x="2673350" y="3663950"/>
          <p14:tracePt t="54163" x="2838450" y="3683000"/>
          <p14:tracePt t="54181" x="2901950" y="3683000"/>
          <p14:tracePt t="54197" x="3035300" y="3714750"/>
          <p14:tracePt t="54213" x="3175000" y="3733800"/>
          <p14:tracePt t="54229" x="3244850" y="3752850"/>
          <p14:tracePt t="54245" x="3365500" y="3778250"/>
          <p14:tracePt t="54262" x="3409950" y="3803650"/>
          <p14:tracePt t="54279" x="3498850" y="3848100"/>
          <p14:tracePt t="54296" x="3594100" y="3892550"/>
          <p14:tracePt t="54312" x="3638550" y="3924300"/>
          <p14:tracePt t="54329" x="3740150" y="3975100"/>
          <p14:tracePt t="54345" x="3784600" y="4000500"/>
          <p14:tracePt t="54362" x="3860800" y="4025900"/>
          <p14:tracePt t="54379" x="3892550" y="4044950"/>
          <p14:tracePt t="54396" x="3937000" y="4057650"/>
          <p14:tracePt t="54414" x="4000500" y="4064000"/>
          <p14:tracePt t="54430" x="4019550" y="4064000"/>
          <p14:tracePt t="54447" x="4057650" y="4064000"/>
          <p14:tracePt t="54463" x="4070350" y="4064000"/>
          <p14:tracePt t="54466" x="4083050" y="4064000"/>
          <p14:tracePt t="54479" x="4095750" y="4057650"/>
          <p14:tracePt t="54495" x="4102100" y="4051300"/>
          <p14:tracePt t="54512" x="4114800" y="4038600"/>
          <p14:tracePt t="54531" x="4121150" y="4006850"/>
          <p14:tracePt t="54546" x="4121150" y="3994150"/>
          <p14:tracePt t="54561" x="4102100" y="3968750"/>
          <p14:tracePt t="54578" x="4076700" y="3949700"/>
          <p14:tracePt t="54596" x="4019550" y="3943350"/>
          <p14:tracePt t="54613" x="3987800" y="3943350"/>
          <p14:tracePt t="54630" x="3956050" y="3943350"/>
          <p14:tracePt t="54647" x="3949700" y="3943350"/>
          <p14:tracePt t="54678" x="3943350" y="3962400"/>
          <p14:tracePt t="54695" x="3943350" y="3968750"/>
          <p14:tracePt t="54712" x="3981450" y="3981450"/>
          <p14:tracePt t="54728" x="4013200" y="3987800"/>
          <p14:tracePt t="54745" x="4051300" y="3987800"/>
          <p14:tracePt t="54762" x="4089400" y="3975100"/>
          <p14:tracePt t="54778" x="4095750" y="3968750"/>
          <p14:tracePt t="54794" x="4102100" y="3943350"/>
          <p14:tracePt t="54811" x="4102100" y="3930650"/>
          <p14:tracePt t="54828" x="4102100" y="3917950"/>
          <p14:tracePt t="54845" x="4102100" y="3911600"/>
          <p14:tracePt t="54861" x="4102100" y="3905250"/>
          <p14:tracePt t="54878" x="4102100" y="3898900"/>
          <p14:tracePt t="56437" x="4089400" y="3892550"/>
          <p14:tracePt t="56448" x="4076700" y="3879850"/>
          <p14:tracePt t="56459" x="4064000" y="3867150"/>
          <p14:tracePt t="56468" x="4044950" y="3854450"/>
          <p14:tracePt t="56480" x="4025900" y="3841750"/>
          <p14:tracePt t="56494" x="4006850" y="3816350"/>
          <p14:tracePt t="56512" x="3943350" y="3759200"/>
          <p14:tracePt t="56527" x="3898900" y="3733800"/>
          <p14:tracePt t="56544" x="3778250" y="3676650"/>
          <p14:tracePt t="56560" x="3721100" y="3651250"/>
          <p14:tracePt t="56577" x="3632200" y="3613150"/>
          <p14:tracePt t="56594" x="3594100" y="3613150"/>
          <p14:tracePt t="56610" x="3543300" y="3594100"/>
          <p14:tracePt t="56628" x="3492500" y="3575050"/>
          <p14:tracePt t="56643" x="3454400" y="3568700"/>
          <p14:tracePt t="56661" x="3384550" y="3556000"/>
          <p14:tracePt t="56677" x="3346450" y="3556000"/>
          <p14:tracePt t="56694" x="3263900" y="3556000"/>
          <p14:tracePt t="56710" x="3213100" y="3556000"/>
          <p14:tracePt t="56728" x="3111500" y="3556000"/>
          <p14:tracePt t="56744" x="2965450" y="3536950"/>
          <p14:tracePt t="56761" x="2914650" y="3536950"/>
          <p14:tracePt t="56776" x="2832100" y="3517900"/>
          <p14:tracePt t="56793" x="2806700" y="3511550"/>
          <p14:tracePt t="56809" x="2749550" y="3511550"/>
          <p14:tracePt t="56826" x="2711450" y="3511550"/>
          <p14:tracePt t="56843" x="2641600" y="3505200"/>
          <p14:tracePt t="56860" x="2590800" y="3498850"/>
          <p14:tracePt t="56876" x="2571750" y="3498850"/>
          <p14:tracePt t="56893" x="2527300" y="3498850"/>
          <p14:tracePt t="56909" x="2508250" y="3498850"/>
          <p14:tracePt t="56926" x="2482850" y="3498850"/>
          <p14:tracePt t="56943" x="2470150" y="3498850"/>
          <p14:tracePt t="56960" x="2451100" y="3498850"/>
          <p14:tracePt t="56976" x="2425700" y="3498850"/>
          <p14:tracePt t="56993" x="2413000" y="3498850"/>
          <p14:tracePt t="57010" x="2393950" y="3498850"/>
          <p14:tracePt t="57027" x="2387600" y="3498850"/>
          <p14:tracePt t="57045" x="2368550" y="3498850"/>
          <p14:tracePt t="57061" x="2355850" y="3498850"/>
          <p14:tracePt t="57076" x="2317750" y="3511550"/>
          <p14:tracePt t="57093" x="2292350" y="3517900"/>
          <p14:tracePt t="57109" x="2286000" y="3517900"/>
          <p14:tracePt t="57126" x="2279650" y="3524250"/>
          <p14:tracePt t="57143" x="2273300" y="3524250"/>
          <p14:tracePt t="57159" x="2266950" y="3524250"/>
          <p14:tracePt t="57176" x="2260600" y="3530600"/>
          <p14:tracePt t="57193" x="2247900" y="3536950"/>
          <p14:tracePt t="57210" x="2241550" y="3543300"/>
          <p14:tracePt t="57622" x="2241550" y="3549650"/>
          <p14:tracePt t="57633" x="2235200" y="3549650"/>
          <p14:tracePt t="57644" x="2235200" y="3556000"/>
          <p14:tracePt t="57654" x="2235200" y="3562350"/>
          <p14:tracePt t="57665" x="2235200" y="3568700"/>
          <p14:tracePt t="57677" x="2235200" y="3581400"/>
          <p14:tracePt t="57694" x="2235200" y="3587750"/>
          <p14:tracePt t="57711" x="2235200" y="3606800"/>
          <p14:tracePt t="57727" x="2235200" y="3613150"/>
          <p14:tracePt t="57742" x="2247900" y="3632200"/>
          <p14:tracePt t="57760" x="2324100" y="3676650"/>
          <p14:tracePt t="57776" x="2368550" y="3702050"/>
          <p14:tracePt t="57793" x="2470150" y="3733800"/>
          <p14:tracePt t="57809" x="2533650" y="3752850"/>
          <p14:tracePt t="57826" x="2692400" y="3803650"/>
          <p14:tracePt t="57842" x="2762250" y="3822700"/>
          <p14:tracePt t="57859" x="2857500" y="3860800"/>
          <p14:tracePt t="57876" x="2908300" y="3886200"/>
          <p14:tracePt t="57892" x="2933700" y="3886200"/>
          <p14:tracePt t="57909" x="2946400" y="3892550"/>
          <p14:tracePt t="57942" x="2959100" y="3892550"/>
          <p14:tracePt t="57983" x="2965450" y="3892550"/>
          <p14:tracePt t="58077" x="2971800" y="3892550"/>
          <p14:tracePt t="58457" x="2984500" y="3886200"/>
          <p14:tracePt t="58468" x="2997200" y="3886200"/>
          <p14:tracePt t="58478" x="3016250" y="3879850"/>
          <p14:tracePt t="58491" x="3041650" y="3879850"/>
          <p14:tracePt t="58508" x="3073400" y="3879850"/>
          <p14:tracePt t="58525" x="3162300" y="3879850"/>
          <p14:tracePt t="58542" x="3244850" y="3892550"/>
          <p14:tracePt t="58558" x="3511550" y="3937000"/>
          <p14:tracePt t="58574" x="3790950" y="3987800"/>
          <p14:tracePt t="58591" x="3987800" y="4019550"/>
          <p14:tracePt t="58608" x="4235450" y="4057650"/>
          <p14:tracePt t="58624" x="4324350" y="4070350"/>
          <p14:tracePt t="58641" x="4470400" y="4070350"/>
          <p14:tracePt t="58658" x="4508500" y="4070350"/>
          <p14:tracePt t="58675" x="4546600" y="4070350"/>
          <p14:tracePt t="58692" x="4559300" y="4070350"/>
          <p14:tracePt t="58709" x="4565650" y="4070350"/>
          <p14:tracePt t="58726" x="4565650" y="4064000"/>
          <p14:tracePt t="58743" x="4572000" y="4064000"/>
          <p14:tracePt t="58776" x="4572000" y="4057650"/>
          <p14:tracePt t="58808" x="4572000" y="4051300"/>
          <p14:tracePt t="58996" x="4572000" y="4044950"/>
          <p14:tracePt t="59018" x="4572000" y="4038600"/>
          <p14:tracePt t="59028" x="4572000" y="4032250"/>
          <p14:tracePt t="59039" x="4572000" y="4025900"/>
          <p14:tracePt t="59049" x="4572000" y="4019550"/>
          <p14:tracePt t="59071" x="4572000" y="4013200"/>
          <p14:tracePt t="59081" x="4559300" y="4000500"/>
          <p14:tracePt t="59092" x="4533900" y="3981450"/>
          <p14:tracePt t="59107" x="4514850" y="3968750"/>
          <p14:tracePt t="59124" x="4438650" y="3930650"/>
          <p14:tracePt t="59141" x="4400550" y="3911600"/>
          <p14:tracePt t="59157" x="4324350" y="3886200"/>
          <p14:tracePt t="59174" x="4305300" y="3873500"/>
          <p14:tracePt t="59191" x="4260850" y="3860800"/>
          <p14:tracePt t="59210" x="4222750" y="3854450"/>
          <p14:tracePt t="59225" x="4216400" y="3854450"/>
          <p14:tracePt t="59243" x="4197350" y="3841750"/>
          <p14:tracePt t="59274" x="4191000" y="3841750"/>
          <p14:tracePt t="61163" x="4184650" y="3835400"/>
          <p14:tracePt t="61173" x="4171950" y="3822700"/>
          <p14:tracePt t="61183" x="4152900" y="3803650"/>
          <p14:tracePt t="61195" x="4083050" y="3740150"/>
          <p14:tracePt t="61207" x="4000500" y="3676650"/>
          <p14:tracePt t="61222" x="3917950" y="3613150"/>
          <p14:tracePt t="61240" x="3517900" y="3422650"/>
          <p14:tracePt t="61256" x="3162300" y="3333750"/>
          <p14:tracePt t="61273" x="2895600" y="3321050"/>
          <p14:tracePt t="61290" x="2501900" y="3321050"/>
          <p14:tracePt t="61306" x="2349500" y="3321050"/>
          <p14:tracePt t="61322" x="1987550" y="3346450"/>
          <p14:tracePt t="61339" x="1873250" y="3371850"/>
          <p14:tracePt t="61355" x="1638300" y="3441700"/>
          <p14:tracePt t="61372" x="1454150" y="3492500"/>
          <p14:tracePt t="61389" x="1377950" y="3511550"/>
          <p14:tracePt t="61405" x="1263650" y="3562350"/>
          <p14:tracePt t="61422" x="1219200" y="3581400"/>
          <p14:tracePt t="61439" x="1136650" y="3613150"/>
          <p14:tracePt t="61457" x="1035050" y="3651250"/>
          <p14:tracePt t="61473" x="984250" y="3663950"/>
          <p14:tracePt t="61490" x="882650" y="3702050"/>
          <p14:tracePt t="61507" x="850900" y="3714750"/>
          <p14:tracePt t="61523" x="819150" y="3727450"/>
          <p14:tracePt t="61540" x="812800" y="3727450"/>
          <p14:tracePt t="61557" x="806450" y="3727450"/>
          <p14:tracePt t="61589" x="800100" y="3727450"/>
          <p14:tracePt t="61626" x="793750" y="3727450"/>
          <p14:tracePt t="61657" x="787400" y="3733800"/>
          <p14:tracePt t="61679" x="781050" y="3740150"/>
          <p14:tracePt t="61690" x="781050" y="3746500"/>
          <p14:tracePt t="61700" x="774700" y="3752850"/>
          <p14:tracePt t="61711" x="768350" y="3765550"/>
          <p14:tracePt t="61722" x="762000" y="3784600"/>
          <p14:tracePt t="61738" x="755650" y="3816350"/>
          <p14:tracePt t="61755" x="730250" y="3898900"/>
          <p14:tracePt t="61772" x="730250" y="3937000"/>
          <p14:tracePt t="61788" x="730250" y="4013200"/>
          <p14:tracePt t="61805" x="730250" y="4044950"/>
          <p14:tracePt t="61822" x="762000" y="4146550"/>
          <p14:tracePt t="61838" x="800100" y="4222750"/>
          <p14:tracePt t="61855" x="825500" y="4248150"/>
          <p14:tracePt t="61872" x="920750" y="4298950"/>
          <p14:tracePt t="61889" x="977900" y="4298950"/>
          <p14:tracePt t="61905" x="1060450" y="4292600"/>
          <p14:tracePt t="61923" x="1104900" y="4254500"/>
          <p14:tracePt t="61939" x="1130300" y="4222750"/>
          <p14:tracePt t="61956" x="1136650" y="4152900"/>
          <p14:tracePt t="61973" x="1136650" y="4133850"/>
          <p14:tracePt t="61989" x="1079500" y="4076700"/>
          <p14:tracePt t="62005" x="1028700" y="4057650"/>
          <p14:tracePt t="62022" x="908050" y="4044950"/>
          <p14:tracePt t="62040" x="863600" y="4044950"/>
          <p14:tracePt t="62056" x="850900" y="4044950"/>
          <p14:tracePt t="62072" x="838200" y="4044950"/>
          <p14:tracePt t="62106" x="838200" y="4051300"/>
          <p14:tracePt t="62123" x="838200" y="4057650"/>
          <p14:tracePt t="62166" x="838200" y="4064000"/>
          <p14:tracePt t="62187" x="838200" y="4070350"/>
          <p14:tracePt t="62229" x="838200" y="4076700"/>
          <p14:tracePt t="63055" x="838200" y="4083050"/>
          <p14:tracePt t="63075" x="838200" y="4089400"/>
          <p14:tracePt t="63087" x="838200" y="4095750"/>
          <p14:tracePt t="63107" x="838200" y="4102100"/>
          <p14:tracePt t="63128" x="838200" y="4108450"/>
          <p14:tracePt t="63149" x="838200" y="4114800"/>
          <p14:tracePt t="63170" x="844550" y="4121150"/>
          <p14:tracePt t="63181" x="857250" y="4127500"/>
          <p14:tracePt t="63192" x="869950" y="4127500"/>
          <p14:tracePt t="63204" x="882650" y="4127500"/>
          <p14:tracePt t="63220" x="895350" y="4127500"/>
          <p14:tracePt t="63237" x="914400" y="4127500"/>
          <p14:tracePt t="63277" x="914400" y="4121150"/>
          <p14:tracePt t="63289" x="901700" y="4108450"/>
          <p14:tracePt t="63305" x="876300" y="4095750"/>
          <p14:tracePt t="63321" x="781050" y="4064000"/>
          <p14:tracePt t="63338" x="755650" y="4064000"/>
          <p14:tracePt t="63354" x="723900" y="4064000"/>
          <p14:tracePt t="63371" x="711200" y="4064000"/>
          <p14:tracePt t="63387" x="698500" y="4064000"/>
          <p14:tracePt t="63403" x="692150" y="4089400"/>
          <p14:tracePt t="63420" x="692150" y="4108450"/>
          <p14:tracePt t="63437" x="692150" y="4159250"/>
          <p14:tracePt t="63453" x="698500" y="4171950"/>
          <p14:tracePt t="63470" x="711200" y="4191000"/>
          <p14:tracePt t="63487" x="717550" y="4203700"/>
          <p14:tracePt t="63503" x="730250" y="4203700"/>
          <p14:tracePt t="63520" x="730250" y="4210050"/>
          <p14:tracePt t="63553" x="736600" y="4210050"/>
          <p14:tracePt t="63604" x="742950" y="4210050"/>
          <p14:tracePt t="65322" x="749300" y="4210050"/>
          <p14:tracePt t="65332" x="762000" y="4210050"/>
          <p14:tracePt t="65342" x="774700" y="4210050"/>
          <p14:tracePt t="65353" x="793750" y="4210050"/>
          <p14:tracePt t="65368" x="825500" y="4210050"/>
          <p14:tracePt t="65385" x="971550" y="4197350"/>
          <p14:tracePt t="65402" x="1047750" y="4197350"/>
          <p14:tracePt t="65418" x="1250950" y="4197350"/>
          <p14:tracePt t="65435" x="1390650" y="4197350"/>
          <p14:tracePt t="65452" x="1619250" y="4197350"/>
          <p14:tracePt t="65468" x="1758950" y="4216400"/>
          <p14:tracePt t="65470" x="1885950" y="4229100"/>
          <p14:tracePt t="65485" x="2012950" y="4248150"/>
          <p14:tracePt t="65503" x="2197100" y="4279900"/>
          <p14:tracePt t="65519" x="2273300" y="4305300"/>
          <p14:tracePt t="65537" x="2438400" y="4368800"/>
          <p14:tracePt t="65554" x="2501900" y="4387850"/>
          <p14:tracePt t="65570" x="2622550" y="4413250"/>
          <p14:tracePt t="65588" x="2711450" y="4451350"/>
          <p14:tracePt t="65603" x="2736850" y="4464050"/>
          <p14:tracePt t="65619" x="2781300" y="4495800"/>
          <p14:tracePt t="65635" x="2813050" y="4495800"/>
          <p14:tracePt t="65651" x="2857500" y="4502150"/>
          <p14:tracePt t="65668" x="2889250" y="4508500"/>
          <p14:tracePt t="65685" x="2952750" y="4521200"/>
          <p14:tracePt t="65702" x="3028950" y="4533900"/>
          <p14:tracePt t="65718" x="3060700" y="4540250"/>
          <p14:tracePt t="65735" x="3117850" y="4552950"/>
          <p14:tracePt t="65751" x="3155950" y="4552950"/>
          <p14:tracePt t="65768" x="3225800" y="4552950"/>
          <p14:tracePt t="65785" x="3251200" y="4559300"/>
          <p14:tracePt t="65801" x="3333750" y="4559300"/>
          <p14:tracePt t="65818" x="3390900" y="4559300"/>
          <p14:tracePt t="65835" x="3429000" y="4559300"/>
          <p14:tracePt t="65851" x="3492500" y="4533900"/>
          <p14:tracePt t="65868" x="3536950" y="4502150"/>
          <p14:tracePt t="65885" x="3613150" y="4438650"/>
          <p14:tracePt t="65901" x="3651250" y="4406900"/>
          <p14:tracePt t="65918" x="3695700" y="4362450"/>
          <p14:tracePt t="65935" x="3721100" y="4343400"/>
          <p14:tracePt t="65951" x="3727450" y="4337050"/>
          <p14:tracePt t="65968" x="3740150" y="4337050"/>
          <p14:tracePt t="65999" x="3746500" y="4337050"/>
          <p14:tracePt t="66011" x="3746500" y="4330700"/>
          <p14:tracePt t="66031" x="3752850" y="4330700"/>
          <p14:tracePt t="66042" x="3752850" y="4324350"/>
          <p14:tracePt t="66085" x="3752850" y="4318000"/>
          <p14:tracePt t="66095" x="3759200" y="4311650"/>
          <p14:tracePt t="66116" x="3765550" y="4305300"/>
          <p14:tracePt t="66126" x="3771900" y="4298950"/>
          <p14:tracePt t="66138" x="3784600" y="4298950"/>
          <p14:tracePt t="66152" x="3790950" y="4292600"/>
          <p14:tracePt t="66169" x="3803650" y="4279900"/>
          <p14:tracePt t="66186" x="3810000" y="4273550"/>
          <p14:tracePt t="66202" x="3822700" y="4267200"/>
          <p14:tracePt t="66219" x="3829050" y="4260850"/>
          <p14:tracePt t="66236" x="3848100" y="4254500"/>
          <p14:tracePt t="66252" x="3879850" y="4241800"/>
          <p14:tracePt t="66268" x="3898900" y="4229100"/>
          <p14:tracePt t="66284" x="3949700" y="4210050"/>
          <p14:tracePt t="66301" x="3975100" y="4191000"/>
          <p14:tracePt t="66319" x="4025900" y="4178300"/>
          <p14:tracePt t="66335" x="4051300" y="4171950"/>
          <p14:tracePt t="66352" x="4064000" y="4171950"/>
          <p14:tracePt t="80543" x="4070350" y="4165600"/>
          <p14:tracePt t="80555" x="4083050" y="4159250"/>
          <p14:tracePt t="80563" x="4095750" y="4146550"/>
          <p14:tracePt t="80574" x="4133850" y="4140200"/>
          <p14:tracePt t="80588" x="4178300" y="4121150"/>
          <p14:tracePt t="80606" x="4286250" y="4114800"/>
          <p14:tracePt t="80622" x="4324350" y="4114800"/>
          <p14:tracePt t="80638" x="4387850" y="4114800"/>
          <p14:tracePt t="80655" x="4425950" y="4114800"/>
          <p14:tracePt t="80672" x="4483100" y="4114800"/>
          <p14:tracePt t="80689" x="4508500" y="4114800"/>
          <p14:tracePt t="80705" x="4540250" y="4114800"/>
          <p14:tracePt t="80722" x="4572000" y="4108450"/>
          <p14:tracePt t="80738" x="4578350" y="4102100"/>
          <p14:tracePt t="80755" x="4591050" y="4083050"/>
          <p14:tracePt t="80772" x="4591050" y="4076700"/>
          <p14:tracePt t="80789" x="4603750" y="4057650"/>
          <p14:tracePt t="80805" x="4610100" y="4057650"/>
          <p14:tracePt t="80822" x="4616450" y="4038600"/>
          <p14:tracePt t="80839" x="4616450" y="4025900"/>
          <p14:tracePt t="80873" x="4616450" y="4019550"/>
          <p14:tracePt t="80893" x="4616450" y="4013200"/>
          <p14:tracePt t="80914" x="4610100" y="4013200"/>
          <p14:tracePt t="80923" x="4597400" y="4013200"/>
          <p14:tracePt t="80938" x="4591050" y="4013200"/>
          <p14:tracePt t="80955" x="4572000" y="4013200"/>
          <p14:tracePt t="80971" x="4565650" y="4013200"/>
          <p14:tracePt t="80988" x="4552950" y="4013200"/>
          <p14:tracePt t="81570" x="4559300" y="4013200"/>
          <p14:tracePt t="81580" x="4572000" y="4013200"/>
          <p14:tracePt t="81590" x="4591050" y="4013200"/>
          <p14:tracePt t="81604" x="4629150" y="4013200"/>
          <p14:tracePt t="81623" x="4648200" y="4013200"/>
          <p14:tracePt t="81638" x="4768850" y="4025900"/>
          <p14:tracePt t="81655" x="4965700" y="4076700"/>
          <p14:tracePt t="81672" x="5054600" y="4095750"/>
          <p14:tracePt t="81688" x="5302250" y="4184650"/>
          <p14:tracePt t="81705" x="5416550" y="4191000"/>
          <p14:tracePt t="81721" x="5619750" y="4216400"/>
          <p14:tracePt t="81738" x="5746750" y="4216400"/>
          <p14:tracePt t="81755" x="5803900" y="4210050"/>
          <p14:tracePt t="81772" x="5854700" y="4203700"/>
          <p14:tracePt t="81789" x="5861050" y="4197350"/>
          <p14:tracePt t="81804" x="5861050" y="4184650"/>
          <p14:tracePt t="81820" x="5861050" y="4165600"/>
          <p14:tracePt t="81837" x="5829300" y="4114800"/>
          <p14:tracePt t="81855" x="5556250" y="3956050"/>
          <p14:tracePt t="81872" x="5289550" y="3867150"/>
          <p14:tracePt t="81887" x="4654550" y="3816350"/>
          <p14:tracePt t="81904" x="4445000" y="3816350"/>
          <p14:tracePt t="81920" x="3917950" y="3898900"/>
          <p14:tracePt t="81937" x="3771900" y="3924300"/>
          <p14:tracePt t="81954" x="3625850" y="3975100"/>
          <p14:tracePt t="81970" x="3568700" y="3994150"/>
          <p14:tracePt t="81987" x="3562350" y="3994150"/>
          <p14:tracePt t="82003" x="3556000" y="4000500"/>
          <p14:tracePt t="82734" x="3549650" y="4000500"/>
          <p14:tracePt t="82744" x="3536950" y="4006850"/>
          <p14:tracePt t="82754" x="3524250" y="4013200"/>
          <p14:tracePt t="82771" x="3505200" y="4013200"/>
          <p14:tracePt t="82786" x="3467100" y="4025900"/>
          <p14:tracePt t="82802" x="3441700" y="4025900"/>
          <p14:tracePt t="82819" x="3359150" y="4044950"/>
          <p14:tracePt t="82836" x="3314700" y="4051300"/>
          <p14:tracePt t="82855" x="3175000" y="4070350"/>
          <p14:tracePt t="82871" x="2914650" y="4146550"/>
          <p14:tracePt t="82887" x="2781300" y="4178300"/>
          <p14:tracePt t="82903" x="2508250" y="4305300"/>
          <p14:tracePt t="82919" x="2330450" y="4356100"/>
          <p14:tracePt t="82936" x="2076450" y="4470400"/>
          <p14:tracePt t="82954" x="1962150" y="4514850"/>
          <p14:tracePt t="82970" x="1771650" y="4597400"/>
          <p14:tracePt t="82987" x="1638300" y="4648200"/>
          <p14:tracePt t="83002" x="1593850" y="4660900"/>
          <p14:tracePt t="83019" x="1543050" y="4686300"/>
          <p14:tracePt t="83036" x="1511300" y="4699000"/>
          <p14:tracePt t="83053" x="1460500" y="4737100"/>
          <p14:tracePt t="83069" x="1441450" y="4762500"/>
          <p14:tracePt t="83086" x="1371600" y="4876800"/>
          <p14:tracePt t="83103" x="1346200" y="4972050"/>
          <p14:tracePt t="83119" x="1346200" y="5010150"/>
          <p14:tracePt t="83136" x="1358900" y="5105400"/>
          <p14:tracePt t="83152" x="1403350" y="5143500"/>
          <p14:tracePt t="83169" x="1676400" y="5232400"/>
          <p14:tracePt t="83186" x="1803400" y="5238750"/>
          <p14:tracePt t="83202" x="2019300" y="5207000"/>
          <p14:tracePt t="83219" x="2197100" y="5092700"/>
          <p14:tracePt t="83237" x="2241550" y="5041900"/>
          <p14:tracePt t="83253" x="2286000" y="4946650"/>
          <p14:tracePt t="83270" x="2286000" y="4927600"/>
          <p14:tracePt t="83287" x="2228850" y="4857750"/>
          <p14:tracePt t="83304" x="1936750" y="4787900"/>
          <p14:tracePt t="83321" x="1727200" y="4787900"/>
          <p14:tracePt t="83336" x="1524000" y="4813300"/>
          <p14:tracePt t="83353" x="1435100" y="4845050"/>
          <p14:tracePt t="83370" x="1346200" y="4895850"/>
          <p14:tracePt t="83386" x="1320800" y="4921250"/>
          <p14:tracePt t="83403" x="1295400" y="4953000"/>
          <p14:tracePt t="83420" x="1295400" y="4972050"/>
          <p14:tracePt t="83436" x="1295400" y="5016500"/>
          <p14:tracePt t="83452" x="1295400" y="5035550"/>
          <p14:tracePt t="83469" x="1295400" y="5048250"/>
          <p14:tracePt t="83485" x="1301750" y="5048250"/>
          <p14:tracePt t="83502" x="1308100" y="5054600"/>
          <p14:tracePt t="83536" x="1308100" y="5060950"/>
          <p14:tracePt t="83567" x="1308100" y="5067300"/>
          <p14:tracePt t="83589" x="1301750" y="5073650"/>
          <p14:tracePt t="83600" x="1282700" y="5086350"/>
          <p14:tracePt t="83610" x="1250950" y="5092700"/>
          <p14:tracePt t="83621" x="1219200" y="5111750"/>
          <p14:tracePt t="83635" x="1200150" y="5118100"/>
          <p14:tracePt t="83654" x="1168400" y="5130800"/>
          <p14:tracePt t="83669" x="1162050" y="5130800"/>
          <p14:tracePt t="83686" x="1149350" y="5137150"/>
          <p14:tracePt t="83760" x="1155700" y="5137150"/>
          <p14:tracePt t="83770" x="1174750" y="5137150"/>
          <p14:tracePt t="83780" x="1193800" y="5137150"/>
          <p14:tracePt t="83792" x="1225550" y="5137150"/>
          <p14:tracePt t="83803" x="1238250" y="5137150"/>
          <p14:tracePt t="83820" x="1257300" y="5137150"/>
          <p14:tracePt t="83836" x="1282700" y="5124450"/>
          <p14:tracePt t="83853" x="1295400" y="5105400"/>
          <p14:tracePt t="83869" x="1301750" y="5054600"/>
          <p14:tracePt t="83886" x="1301750" y="5029200"/>
          <p14:tracePt t="83902" x="1282700" y="5016500"/>
          <p14:tracePt t="83919" x="1149350" y="4978400"/>
          <p14:tracePt t="83935" x="1073150" y="4978400"/>
          <p14:tracePt t="83952" x="939800" y="5022850"/>
          <p14:tracePt t="83968" x="895350" y="5048250"/>
          <p14:tracePt t="83985" x="844550" y="5092700"/>
          <p14:tracePt t="84002" x="812800" y="5156200"/>
          <p14:tracePt t="84018" x="812800" y="5207000"/>
          <p14:tracePt t="84035" x="863600" y="5283200"/>
          <p14:tracePt t="84051" x="946150" y="5346700"/>
          <p14:tracePt t="84068" x="1111250" y="5378450"/>
          <p14:tracePt t="84085" x="1162050" y="5378450"/>
          <p14:tracePt t="84102" x="1231900" y="5314950"/>
          <p14:tracePt t="84120" x="1270000" y="5194300"/>
          <p14:tracePt t="84136" x="1270000" y="5124450"/>
          <p14:tracePt t="84153" x="1212850" y="5048250"/>
          <p14:tracePt t="84169" x="1123950" y="5016500"/>
          <p14:tracePt t="84186" x="984250" y="5010150"/>
          <p14:tracePt t="84202" x="914400" y="5010150"/>
          <p14:tracePt t="84218" x="844550" y="5022850"/>
          <p14:tracePt t="84236" x="831850" y="5060950"/>
          <p14:tracePt t="84252" x="831850" y="5086350"/>
          <p14:tracePt t="84269" x="882650" y="5143500"/>
          <p14:tracePt t="84286" x="984250" y="5181600"/>
          <p14:tracePt t="84302" x="1143000" y="5168900"/>
          <p14:tracePt t="84318" x="1187450" y="5137150"/>
          <p14:tracePt t="84335" x="1263650" y="4914900"/>
          <p14:tracePt t="84351" x="1244600" y="4806950"/>
          <p14:tracePt t="84368" x="1174750" y="4762500"/>
          <p14:tracePt t="84385" x="990600" y="4781550"/>
          <p14:tracePt t="84401" x="901700" y="4851400"/>
          <p14:tracePt t="84418" x="774700" y="5041900"/>
          <p14:tracePt t="84435" x="762000" y="5200650"/>
          <p14:tracePt t="84451" x="882650" y="5505450"/>
          <p14:tracePt t="85808" x="889000" y="5505450"/>
          <p14:tracePt t="85816" x="901700" y="5505450"/>
          <p14:tracePt t="85827" x="920750" y="5505450"/>
          <p14:tracePt t="85837" x="952500" y="5505450"/>
          <p14:tracePt t="85851" x="971550" y="5486400"/>
          <p14:tracePt t="85868" x="1003300" y="5461000"/>
          <p14:tracePt t="85884" x="1060450" y="5403850"/>
          <p14:tracePt t="85901" x="1117600" y="5346700"/>
          <p14:tracePt t="85917" x="1143000" y="5314950"/>
          <p14:tracePt t="85934" x="1174750" y="5276850"/>
          <p14:tracePt t="85950" x="1181100" y="5264150"/>
          <p14:tracePt t="85966" x="1187450" y="5238750"/>
          <p14:tracePt t="85983" x="1187450" y="5226050"/>
          <p14:tracePt t="86000" x="1174750" y="5219700"/>
          <p14:tracePt t="86016" x="1085850" y="5207000"/>
          <p14:tracePt t="86033" x="1016000" y="5207000"/>
          <p14:tracePt t="86050" x="920750" y="5238750"/>
          <p14:tracePt t="86066" x="895350" y="5270500"/>
          <p14:tracePt t="86083" x="844550" y="5353050"/>
          <p14:tracePt t="86100" x="819150" y="5461000"/>
          <p14:tracePt t="86117" x="819150" y="5486400"/>
          <p14:tracePt t="86133" x="825500" y="5530850"/>
          <p14:tracePt t="86150" x="869950" y="5556250"/>
          <p14:tracePt t="86166" x="977900" y="5568950"/>
          <p14:tracePt t="86183" x="1028700" y="5568950"/>
          <p14:tracePt t="86200" x="1117600" y="5511800"/>
          <p14:tracePt t="86216" x="1174750" y="5448300"/>
          <p14:tracePt t="86233" x="1193800" y="5403850"/>
          <p14:tracePt t="86250" x="1212850" y="5359400"/>
          <p14:tracePt t="86283" x="1212850" y="5340350"/>
          <p14:tracePt t="86299" x="1212850" y="5334000"/>
          <p14:tracePt t="86316" x="1155700" y="5321300"/>
          <p14:tracePt t="86333" x="1079500" y="5321300"/>
          <p14:tracePt t="86349" x="1047750" y="5321300"/>
          <p14:tracePt t="86366" x="1003300" y="5321300"/>
          <p14:tracePt t="86383" x="996950" y="5321300"/>
          <p14:tracePt t="86399" x="984250" y="5321300"/>
          <p14:tracePt t="86433" x="977900" y="5321300"/>
          <p14:tracePt t="86854" x="971550" y="5321300"/>
          <p14:tracePt t="87147" x="971550" y="5314950"/>
          <p14:tracePt t="87168" x="971550" y="5308600"/>
          <p14:tracePt t="87179" x="971550" y="5302250"/>
          <p14:tracePt t="87211" x="971550" y="5295900"/>
          <p14:tracePt t="87221" x="965200" y="5295900"/>
          <p14:tracePt t="87242" x="958850" y="5295900"/>
          <p14:tracePt t="87264" x="952500" y="5295900"/>
          <p14:tracePt t="87316" x="952500" y="5302250"/>
          <p14:tracePt t="87327" x="952500" y="5314950"/>
          <p14:tracePt t="87338" x="952500" y="5321300"/>
          <p14:tracePt t="87349" x="958850" y="5334000"/>
          <p14:tracePt t="87365" x="977900" y="5353050"/>
          <p14:tracePt t="87382" x="1028700" y="5372100"/>
          <p14:tracePt t="87398" x="1041400" y="5372100"/>
          <p14:tracePt t="87415" x="1066800" y="5372100"/>
          <p14:tracePt t="87432" x="1073150" y="5372100"/>
          <p14:tracePt t="87449" x="1079500" y="5359400"/>
          <p14:tracePt t="87465" x="1079500" y="5346700"/>
          <p14:tracePt t="87482" x="1066800" y="5340350"/>
          <p14:tracePt t="87498" x="1009650" y="5321300"/>
          <p14:tracePt t="87515" x="965200" y="5321300"/>
          <p14:tracePt t="87532" x="927100" y="5321300"/>
          <p14:tracePt t="87548" x="920750" y="5321300"/>
          <p14:tracePt t="87565" x="901700" y="5321300"/>
          <p14:tracePt t="87644" x="908050" y="5321300"/>
          <p14:tracePt t="87655" x="920750" y="5321300"/>
          <p14:tracePt t="87666" x="933450" y="5321300"/>
          <p14:tracePt t="87676" x="952500" y="5314950"/>
          <p14:tracePt t="87687" x="958850" y="5314950"/>
          <p14:tracePt t="87698" x="965200" y="5308600"/>
          <p14:tracePt t="87715" x="971550" y="5308600"/>
          <p14:tracePt t="87731" x="977900" y="5308600"/>
          <p14:tracePt t="87750" x="984250" y="5308600"/>
          <p14:tracePt t="87793" x="990600" y="5308600"/>
          <p14:tracePt t="87888" x="990600" y="5302250"/>
          <p14:tracePt t="87898" x="996950" y="5302250"/>
          <p14:tracePt t="87909" x="1003300" y="5302250"/>
          <p14:tracePt t="87919" x="1009650" y="5302250"/>
          <p14:tracePt t="87931" x="1022350" y="5295900"/>
          <p14:tracePt t="88406" x="1035050" y="5295900"/>
          <p14:tracePt t="88417" x="1047750" y="5295900"/>
          <p14:tracePt t="88427" x="1066800" y="5289550"/>
          <p14:tracePt t="88438" x="1085850" y="5276850"/>
          <p14:tracePt t="88449" x="1111250" y="5257800"/>
          <p14:tracePt t="88465" x="1136650" y="5245100"/>
          <p14:tracePt t="88481" x="1168400" y="5219700"/>
          <p14:tracePt t="88497" x="1181100" y="5194300"/>
          <p14:tracePt t="88515" x="1206500" y="5156200"/>
          <p14:tracePt t="88531" x="1219200" y="5124450"/>
          <p14:tracePt t="88548" x="1231900" y="5067300"/>
          <p14:tracePt t="88565" x="1231900" y="5035550"/>
          <p14:tracePt t="88581" x="1231900" y="5016500"/>
          <p14:tracePt t="88597" x="1225550" y="5010150"/>
          <p14:tracePt t="88616" x="1219200" y="5010150"/>
          <p14:tracePt t="88632" x="1206500" y="5010150"/>
          <p14:tracePt t="88648" x="1200150" y="5010150"/>
          <p14:tracePt t="88664" x="1187450" y="5016500"/>
          <p14:tracePt t="88682" x="1181100" y="5041900"/>
          <p14:tracePt t="88698" x="1181100" y="5073650"/>
          <p14:tracePt t="88715" x="1193800" y="5092700"/>
          <p14:tracePt t="88731" x="1212850" y="5099050"/>
          <p14:tracePt t="88748" x="1244600" y="5099050"/>
          <p14:tracePt t="88765" x="1257300" y="5099050"/>
          <p14:tracePt t="88781" x="1276350" y="5099050"/>
          <p14:tracePt t="88862" x="1263650" y="5105400"/>
          <p14:tracePt t="88872" x="1250950" y="5118100"/>
          <p14:tracePt t="88883" x="1244600" y="5149850"/>
          <p14:tracePt t="88898" x="1238250" y="5187950"/>
          <p14:tracePt t="88915" x="1244600" y="5238750"/>
          <p14:tracePt t="88931" x="1263650" y="5257800"/>
          <p14:tracePt t="92237" x="1270000" y="5257800"/>
          <p14:tracePt t="92248" x="1276350" y="5257800"/>
          <p14:tracePt t="92259" x="1282700" y="5257800"/>
          <p14:tracePt t="92269" x="1295400" y="5257800"/>
          <p14:tracePt t="92280" x="1308100" y="5251450"/>
          <p14:tracePt t="92294" x="1327150" y="5232400"/>
          <p14:tracePt t="92311" x="1390650" y="5213350"/>
          <p14:tracePt t="92328" x="1428750" y="5194300"/>
          <p14:tracePt t="92345" x="1543050" y="5156200"/>
          <p14:tracePt t="92363" x="1727200" y="5073650"/>
          <p14:tracePt t="92379" x="1828800" y="5035550"/>
          <p14:tracePt t="92396" x="1993900" y="4953000"/>
          <p14:tracePt t="92412" x="2063750" y="4921250"/>
          <p14:tracePt t="92428" x="2197100" y="4845050"/>
          <p14:tracePt t="92446" x="2254250" y="4813300"/>
          <p14:tracePt t="92463" x="2343150" y="4781550"/>
          <p14:tracePt t="92480" x="2425700" y="4775200"/>
          <p14:tracePt t="92496" x="2444750" y="4775200"/>
          <p14:tracePt t="92511" x="2482850" y="4775200"/>
          <p14:tracePt t="92528" x="2501900" y="4775200"/>
          <p14:tracePt t="92544" x="2546350" y="4794250"/>
          <p14:tracePt t="92561" x="2571750" y="4832350"/>
          <p14:tracePt t="92578" x="2679700" y="4927600"/>
          <p14:tracePt t="92596" x="2794000" y="5022850"/>
          <p14:tracePt t="92612" x="2838450" y="5060950"/>
          <p14:tracePt t="92628" x="2921000" y="5130800"/>
          <p14:tracePt t="92644" x="2940050" y="5143500"/>
          <p14:tracePt t="92662" x="2971800" y="5194300"/>
          <p14:tracePt t="92679" x="2990850" y="5251450"/>
          <p14:tracePt t="92695" x="2997200" y="5365750"/>
          <p14:tracePt t="92713" x="2946400" y="5492750"/>
          <p14:tracePt t="92728" x="2863850" y="5575300"/>
          <p14:tracePt t="92744" x="2635250" y="5708650"/>
          <p14:tracePt t="92762" x="2508250" y="5740400"/>
          <p14:tracePt t="92778" x="2247900" y="5772150"/>
          <p14:tracePt t="92794" x="2171700" y="5772150"/>
          <p14:tracePt t="92812" x="2089150" y="5746750"/>
          <p14:tracePt t="92829" x="2044700" y="5708650"/>
          <p14:tracePt t="92844" x="2025650" y="5638800"/>
          <p14:tracePt t="92861" x="2025650" y="5473700"/>
          <p14:tracePt t="92877" x="2044700" y="5397500"/>
          <p14:tracePt t="92894" x="2114550" y="5283200"/>
          <p14:tracePt t="92911" x="2159000" y="5238750"/>
          <p14:tracePt t="92929" x="2298700" y="5143500"/>
          <p14:tracePt t="92946" x="2438400" y="5137150"/>
          <p14:tracePt t="92961" x="2495550" y="5149850"/>
          <p14:tracePt t="92978" x="2597150" y="5226050"/>
          <p14:tracePt t="92994" x="2641600" y="5308600"/>
          <p14:tracePt t="93011" x="2647950" y="5473700"/>
          <p14:tracePt t="93030" x="2647950" y="5524500"/>
          <p14:tracePt t="93044" x="2622550" y="5600700"/>
          <p14:tracePt t="93061" x="2559050" y="5651500"/>
          <p14:tracePt t="93077" x="2501900" y="5664200"/>
          <p14:tracePt t="93094" x="2419350" y="5676900"/>
          <p14:tracePt t="93110" x="2400300" y="5676900"/>
          <p14:tracePt t="93127" x="2387600" y="5670550"/>
          <p14:tracePt t="93144" x="2387600" y="5638800"/>
          <p14:tracePt t="93160" x="2489200" y="5473700"/>
          <p14:tracePt t="93177" x="2755900" y="5245100"/>
          <p14:tracePt t="93193" x="2908300" y="5156200"/>
          <p14:tracePt t="93210" x="3130550" y="5060950"/>
          <p14:tracePt t="93227" x="3206750" y="5054600"/>
          <p14:tracePt t="93243" x="3302000" y="5041900"/>
          <p14:tracePt t="93260" x="3321050" y="5041900"/>
          <p14:tracePt t="93277" x="3333750" y="5041900"/>
          <p14:tracePt t="95127" x="3321050" y="5041900"/>
          <p14:tracePt t="95137" x="3295650" y="5048250"/>
          <p14:tracePt t="95147" x="3251200" y="5060950"/>
          <p14:tracePt t="95159" x="3181350" y="5092700"/>
          <p14:tracePt t="95175" x="3111500" y="5130800"/>
          <p14:tracePt t="95192" x="2978150" y="5187950"/>
          <p14:tracePt t="95209" x="2933700" y="5207000"/>
          <p14:tracePt t="95226" x="2800350" y="5238750"/>
          <p14:tracePt t="95243" x="2686050" y="5245100"/>
          <p14:tracePt t="95259" x="2628900" y="5251450"/>
          <p14:tracePt t="95275" x="2552700" y="5251450"/>
          <p14:tracePt t="95292" x="2514600" y="5251450"/>
          <p14:tracePt t="95308" x="2425700" y="5207000"/>
          <p14:tracePt t="95325" x="2381250" y="5181600"/>
          <p14:tracePt t="95341" x="2324100" y="5149850"/>
          <p14:tracePt t="95358" x="2298700" y="5124450"/>
          <p14:tracePt t="95375" x="2292350" y="5118100"/>
          <p14:tracePt t="95391" x="2286000" y="5092700"/>
          <p14:tracePt t="95408" x="2286000" y="5086350"/>
          <p14:tracePt t="95425" x="2324100" y="5060950"/>
          <p14:tracePt t="95441" x="2355850" y="5054600"/>
          <p14:tracePt t="95458" x="2457450" y="5054600"/>
          <p14:tracePt t="95476" x="2571750" y="5111750"/>
          <p14:tracePt t="95493" x="2616200" y="5149850"/>
          <p14:tracePt t="95510" x="2673350" y="5207000"/>
          <p14:tracePt t="95526" x="2679700" y="5238750"/>
          <p14:tracePt t="95543" x="2686050" y="5308600"/>
          <p14:tracePt t="95561" x="2628900" y="5397500"/>
          <p14:tracePt t="95575" x="2571750" y="5435600"/>
          <p14:tracePt t="95592" x="2476500" y="5492750"/>
          <p14:tracePt t="95608" x="2444750" y="5492750"/>
          <p14:tracePt t="95626" x="2413000" y="5492750"/>
          <p14:tracePt t="95659" x="2425700" y="5410200"/>
          <p14:tracePt t="95676" x="2546350" y="5257800"/>
          <p14:tracePt t="95692" x="2673350" y="5168900"/>
          <p14:tracePt t="95708" x="2882900" y="5105400"/>
          <p14:tracePt t="95724" x="2959100" y="5105400"/>
          <p14:tracePt t="109663" x="2971800" y="5086350"/>
          <p14:tracePt t="109674" x="3016250" y="5029200"/>
          <p14:tracePt t="109686" x="3124200" y="4959350"/>
          <p14:tracePt t="109696" x="3219450" y="4883150"/>
          <p14:tracePt t="109712" x="3416300" y="4775200"/>
          <p14:tracePt t="109729" x="3886200" y="4552950"/>
          <p14:tracePt t="109746" x="4070350" y="4483100"/>
          <p14:tracePt t="109763" x="4584700" y="4343400"/>
          <p14:tracePt t="109779" x="4940300" y="4267200"/>
          <p14:tracePt t="109796" x="5130800" y="4254500"/>
          <p14:tracePt t="109812" x="5353050" y="4254500"/>
          <p14:tracePt t="109829" x="5435600" y="4279900"/>
          <p14:tracePt t="109845" x="5537200" y="4343400"/>
          <p14:tracePt t="109862" x="5568950" y="4381500"/>
          <p14:tracePt t="109879" x="5626100" y="4489450"/>
          <p14:tracePt t="109896" x="5657850" y="4699000"/>
          <p14:tracePt t="109912" x="5657850" y="4787900"/>
          <p14:tracePt t="109929" x="5657850" y="4914900"/>
          <p14:tracePt t="109945" x="5657850" y="4940300"/>
          <p14:tracePt t="109963" x="5657850" y="4984750"/>
          <p14:tracePt t="109979" x="5657850" y="5003800"/>
          <p14:tracePt t="109996" x="5676900" y="5029200"/>
          <p14:tracePt t="110012" x="5721350" y="5060950"/>
          <p14:tracePt t="110029" x="5753100" y="5073650"/>
          <p14:tracePt t="110045" x="5835650" y="5073650"/>
          <p14:tracePt t="110062" x="5873750" y="5073650"/>
          <p14:tracePt t="110078" x="6013450" y="4972050"/>
          <p14:tracePt t="110095" x="6083300" y="4895850"/>
          <p14:tracePt t="110112" x="6191250" y="4781550"/>
          <p14:tracePt t="110128" x="6261100" y="4711700"/>
          <p14:tracePt t="110145" x="6286500" y="4705350"/>
          <p14:tracePt t="110162" x="6305550" y="4686300"/>
          <p14:tracePt t="110195" x="6311900" y="4679950"/>
          <p14:tracePt t="110212" x="6311900" y="4673600"/>
          <p14:tracePt t="110235" x="6305550" y="4667250"/>
          <p14:tracePt t="110246" x="6292850" y="4667250"/>
          <p14:tracePt t="110262" x="6273800" y="4660900"/>
          <p14:tracePt t="110278" x="6216650" y="4654550"/>
          <p14:tracePt t="110296" x="6197600" y="4648200"/>
          <p14:tracePt t="110313" x="6127750" y="4648200"/>
          <p14:tracePt t="110330" x="6038850" y="4648200"/>
          <p14:tracePt t="110346" x="6007100" y="4648200"/>
          <p14:tracePt t="110362" x="5956300" y="4648200"/>
          <p14:tracePt t="110379" x="5943600" y="4648200"/>
          <p14:tracePt t="110396" x="5918200" y="4648200"/>
          <p14:tracePt t="110413" x="5911850" y="4648200"/>
          <p14:tracePt t="110429" x="5899150" y="4648200"/>
          <p14:tracePt t="110467" x="5892800" y="4648200"/>
          <p14:tracePt t="110488" x="5892800" y="4654550"/>
          <p14:tracePt t="110904" x="5880100" y="4654550"/>
          <p14:tracePt t="110912" x="5867400" y="4641850"/>
          <p14:tracePt t="110923" x="5848350" y="4635500"/>
          <p14:tracePt t="110933" x="5835650" y="4629150"/>
          <p14:tracePt t="110945" x="5803900" y="4622800"/>
          <p14:tracePt t="110963" x="5759450" y="4603750"/>
          <p14:tracePt t="110979" x="5689600" y="4584700"/>
          <p14:tracePt t="110994" x="5651500" y="4572000"/>
          <p14:tracePt t="111011" x="5549900" y="4546600"/>
          <p14:tracePt t="111028" x="5372100" y="4527550"/>
          <p14:tracePt t="111045" x="5257800" y="4527550"/>
          <p14:tracePt t="111061" x="5092700" y="4527550"/>
          <p14:tracePt t="111078" x="4965700" y="4527550"/>
          <p14:tracePt t="111094" x="4737100" y="4565650"/>
          <p14:tracePt t="111110" x="4629150" y="4597400"/>
          <p14:tracePt t="111127" x="4445000" y="4667250"/>
          <p14:tracePt t="111144" x="4318000" y="4768850"/>
          <p14:tracePt t="111160" x="4273550" y="4800600"/>
          <p14:tracePt t="111178" x="4197350" y="4908550"/>
          <p14:tracePt t="111195" x="4171950" y="4959350"/>
          <p14:tracePt t="111212" x="4159250" y="5054600"/>
          <p14:tracePt t="111229" x="4171950" y="5099050"/>
          <p14:tracePt t="111245" x="4260850" y="5168900"/>
          <p14:tracePt t="111262" x="4425950" y="5232400"/>
          <p14:tracePt t="111279" x="4527550" y="5238750"/>
          <p14:tracePt t="111295" x="4679950" y="5226050"/>
          <p14:tracePt t="111311" x="4724400" y="5207000"/>
          <p14:tracePt t="111328" x="4762500" y="5175250"/>
          <p14:tracePt t="111345" x="4768850" y="5143500"/>
          <p14:tracePt t="111361" x="4737100" y="5073650"/>
          <p14:tracePt t="111377" x="4584700" y="4946650"/>
          <p14:tracePt t="111394" x="4438650" y="4914900"/>
          <p14:tracePt t="111410" x="4159250" y="4895850"/>
          <p14:tracePt t="111427" x="4044950" y="4895850"/>
          <p14:tracePt t="111444" x="3867150" y="4908550"/>
          <p14:tracePt t="111460" x="3790950" y="4914900"/>
          <p14:tracePt t="111477" x="3695700" y="4927600"/>
          <p14:tracePt t="111494" x="3651250" y="4927600"/>
          <p14:tracePt t="111510" x="3625850" y="4927600"/>
          <p14:tracePt t="111527" x="3613150" y="4927600"/>
          <p14:tracePt t="111560" x="3600450" y="4927600"/>
          <p14:tracePt t="112742" x="3606800" y="4927600"/>
          <p14:tracePt t="112752" x="3625850" y="4921250"/>
          <p14:tracePt t="112763" x="3638550" y="4914900"/>
          <p14:tracePt t="112776" x="3663950" y="4902200"/>
          <p14:tracePt t="112792" x="3708400" y="4883150"/>
          <p14:tracePt t="112809" x="3822700" y="4838700"/>
          <p14:tracePt t="112826" x="3905250" y="4800600"/>
          <p14:tracePt t="112842" x="3937000" y="4794250"/>
          <p14:tracePt t="112859" x="3975100" y="4787900"/>
          <p14:tracePt t="112876" x="3987800" y="4781550"/>
          <p14:tracePt t="112910" x="3987800" y="4775200"/>
          <p14:tracePt t="112927" x="3733800" y="4737100"/>
          <p14:tracePt t="112944" x="3143250" y="4679950"/>
          <p14:tracePt t="112961" x="2857500" y="4679950"/>
          <p14:tracePt t="112976" x="2368550" y="4679950"/>
          <p14:tracePt t="112992" x="2178050" y="4686300"/>
          <p14:tracePt t="113009" x="2019300" y="4730750"/>
          <p14:tracePt t="113026" x="1962150" y="4749800"/>
          <p14:tracePt t="113042" x="1917700" y="4775200"/>
          <p14:tracePt t="113059" x="1911350" y="4775200"/>
          <p14:tracePt t="113076" x="1911350" y="4781550"/>
          <p14:tracePt t="113092" x="1905000" y="4787900"/>
          <p14:tracePt t="113109" x="1898650" y="4794250"/>
          <p14:tracePt t="113142" x="1892300" y="4794250"/>
          <p14:tracePt t="113165" x="1892300" y="4800600"/>
          <p14:tracePt t="113217" x="1885950" y="4800600"/>
          <p14:tracePt t="113228" x="1885950" y="4806950"/>
          <p14:tracePt t="113260" x="1879600" y="4813300"/>
          <p14:tracePt t="113270" x="1873250" y="4819650"/>
          <p14:tracePt t="113281" x="1860550" y="4838700"/>
          <p14:tracePt t="113292" x="1847850" y="4857750"/>
          <p14:tracePt t="113308" x="1816100" y="4889500"/>
          <p14:tracePt t="113326" x="1752600" y="4978400"/>
          <p14:tracePt t="113342" x="1720850" y="5016500"/>
          <p14:tracePt t="113359" x="1676400" y="5080000"/>
          <p14:tracePt t="113376" x="1670050" y="5092700"/>
          <p14:tracePt t="113392" x="1663700" y="5099050"/>
          <p14:tracePt t="113430" x="1689100" y="5092700"/>
          <p14:tracePt t="113442" x="1758950" y="5029200"/>
          <p14:tracePt t="113459" x="1841500" y="4946650"/>
          <p14:tracePt t="113475" x="2025650" y="4686300"/>
          <p14:tracePt t="113492" x="2089150" y="4578350"/>
          <p14:tracePt t="113508" x="2127250" y="4483100"/>
          <p14:tracePt t="113525" x="2127250" y="4457700"/>
          <p14:tracePt t="113542" x="2114550" y="4438650"/>
          <p14:tracePt t="113559" x="1962150" y="4464050"/>
          <p14:tracePt t="113577" x="1866900" y="4502150"/>
          <p14:tracePt t="113593" x="1727200" y="4635500"/>
          <p14:tracePt t="113611" x="1606550" y="4826000"/>
          <p14:tracePt t="113626" x="1587500" y="4902200"/>
          <p14:tracePt t="113642" x="1568450" y="5060950"/>
          <p14:tracePt t="113658" x="1568450" y="5124450"/>
          <p14:tracePt t="113675" x="1612900" y="5187950"/>
          <p14:tracePt t="113691" x="1695450" y="5226050"/>
          <p14:tracePt t="113708" x="1860550" y="5238750"/>
          <p14:tracePt t="113725" x="1943100" y="5219700"/>
          <p14:tracePt t="113741" x="1987550" y="5200650"/>
          <p14:tracePt t="113758" x="2012950" y="5194300"/>
          <p14:tracePt t="113775" x="2019300" y="5194300"/>
          <p14:tracePt t="113792" x="2038350" y="5194300"/>
          <p14:tracePt t="113808" x="2057400" y="5194300"/>
          <p14:tracePt t="113825" x="2133600" y="5187950"/>
          <p14:tracePt t="113842" x="2273300" y="5187950"/>
          <p14:tracePt t="113858" x="2400300" y="5187950"/>
          <p14:tracePt t="113875" x="2730500" y="5187950"/>
          <p14:tracePt t="113891" x="2965450" y="5187950"/>
          <p14:tracePt t="113908" x="3435350" y="5187950"/>
          <p14:tracePt t="113925" x="3625850" y="5162550"/>
          <p14:tracePt t="113941" x="4032250" y="5137150"/>
          <p14:tracePt t="113959" x="4235450" y="5111750"/>
          <p14:tracePt t="113976" x="4286250" y="5111750"/>
          <p14:tracePt t="113992" x="4356100" y="5111750"/>
          <p14:tracePt t="114009" x="4387850" y="5124450"/>
          <p14:tracePt t="114027" x="4425950" y="5149850"/>
          <p14:tracePt t="114043" x="4451350" y="5168900"/>
          <p14:tracePt t="114060" x="4476750" y="5187950"/>
          <p14:tracePt t="116628" x="4483100" y="5187950"/>
          <p14:tracePt t="116639" x="4489450" y="5187950"/>
          <p14:tracePt t="116649" x="4502150" y="5187950"/>
          <p14:tracePt t="116671" x="4508500" y="5181600"/>
          <p14:tracePt t="116682" x="4514850" y="5181600"/>
          <p14:tracePt t="116691" x="4521200" y="5175250"/>
          <p14:tracePt t="116706" x="4527550" y="5175250"/>
          <p14:tracePt t="116723" x="4533900" y="5168900"/>
          <p14:tracePt t="116739" x="4546600" y="5162550"/>
          <p14:tracePt t="116756" x="4552950" y="5162550"/>
          <p14:tracePt t="116772" x="4559300" y="5162550"/>
          <p14:tracePt t="116789" x="4572000" y="5156200"/>
          <p14:tracePt t="116806" x="4578350" y="5156200"/>
          <p14:tracePt t="116822" x="4584700" y="5156200"/>
          <p14:tracePt t="116840" x="4591050" y="5156200"/>
          <p14:tracePt t="116856" x="4597400" y="5156200"/>
          <p14:tracePt t="116892" x="4603750" y="5156200"/>
          <p14:tracePt t="116955" x="4610100" y="5156200"/>
          <p14:tracePt t="117251" x="4616450" y="5156200"/>
          <p14:tracePt t="117876" x="4622800" y="5156200"/>
          <p14:tracePt t="117886" x="4635500" y="5156200"/>
          <p14:tracePt t="117897" x="4641850" y="5156200"/>
          <p14:tracePt t="117908" x="4654550" y="5156200"/>
          <p14:tracePt t="117921" x="4660900" y="5162550"/>
          <p14:tracePt t="117939" x="4673600" y="5168900"/>
          <p14:tracePt t="117955" x="4679950" y="5168900"/>
          <p14:tracePt t="117972" x="4692650" y="5175250"/>
          <p14:tracePt t="117991" x="4699000" y="5175250"/>
          <p14:tracePt t="118012" x="4705350" y="5181600"/>
          <p14:tracePt t="118055" x="4711700" y="5181600"/>
          <p14:tracePt t="118521" x="4718050" y="5181600"/>
          <p14:tracePt t="118542" x="4724400" y="5181600"/>
          <p14:tracePt t="118552" x="4730750" y="5181600"/>
          <p14:tracePt t="118563" x="4743450" y="5181600"/>
          <p14:tracePt t="118573" x="4749800" y="5181600"/>
          <p14:tracePt t="118587" x="4762500" y="5181600"/>
          <p14:tracePt t="118606" x="4775200" y="5175250"/>
          <p14:tracePt t="118621" x="4781550" y="5175250"/>
          <p14:tracePt t="118637" x="4794250" y="5168900"/>
          <p14:tracePt t="118654" x="4794250" y="5162550"/>
          <p14:tracePt t="118670" x="4806950" y="5162550"/>
          <p14:tracePt t="118733" x="4813300" y="5162550"/>
          <p14:tracePt t="118743" x="4819650" y="5156200"/>
          <p14:tracePt t="118753" x="4826000" y="5149850"/>
          <p14:tracePt t="118775" x="4832350" y="5143500"/>
          <p14:tracePt t="118785" x="4838700" y="5143500"/>
          <p14:tracePt t="118796" x="4838700" y="5137150"/>
          <p14:tracePt t="118817" x="4845050" y="5130800"/>
          <p14:tracePt t="118828" x="4851400" y="5130800"/>
          <p14:tracePt t="118838" x="4857750" y="5124450"/>
          <p14:tracePt t="118854" x="4864100" y="5124450"/>
          <p14:tracePt t="118870" x="4876800" y="5124450"/>
          <p14:tracePt t="118996" x="4864100" y="5118100"/>
          <p14:tracePt t="119007" x="4838700" y="5118100"/>
          <p14:tracePt t="119017" x="4813300" y="5118100"/>
          <p14:tracePt t="119028" x="4794250" y="5118100"/>
          <p14:tracePt t="119039" x="4762500" y="5118100"/>
          <p14:tracePt t="119053" x="4743450" y="5118100"/>
          <p14:tracePt t="119070" x="4730750" y="5118100"/>
          <p14:tracePt t="128351" x="4730750" y="5111750"/>
          <p14:tracePt t="128372" x="4737100" y="5105400"/>
          <p14:tracePt t="128383" x="4749800" y="5105400"/>
          <p14:tracePt t="128393" x="4762500" y="5099050"/>
          <p14:tracePt t="128404" x="4775200" y="5099050"/>
          <p14:tracePt t="128415" x="4781550" y="5099050"/>
          <p14:tracePt t="128429" x="4794250" y="5099050"/>
          <p14:tracePt t="128447" x="4819650" y="5099050"/>
          <p14:tracePt t="128463" x="4838700" y="5099050"/>
          <p14:tracePt t="128468" x="4864100" y="5099050"/>
          <p14:tracePt t="128480" x="4889500" y="5105400"/>
          <p14:tracePt t="128496" x="4914900" y="5111750"/>
          <p14:tracePt t="128512" x="4946650" y="5118100"/>
          <p14:tracePt t="128528" x="4965700" y="5124450"/>
          <p14:tracePt t="128545" x="5003800" y="5137150"/>
          <p14:tracePt t="128562" x="5029200" y="5149850"/>
          <p14:tracePt t="128579" x="5080000" y="5168900"/>
          <p14:tracePt t="128596" x="5130800" y="5175250"/>
          <p14:tracePt t="128612" x="5149850" y="5181600"/>
          <p14:tracePt t="128628" x="5181600" y="5187950"/>
          <p14:tracePt t="128645" x="5194300" y="5194300"/>
          <p14:tracePt t="128662" x="5219700" y="5200650"/>
          <p14:tracePt t="128679" x="5232400" y="5200650"/>
          <p14:tracePt t="128695" x="5245100" y="5200650"/>
          <p14:tracePt t="128712" x="5264150" y="5200650"/>
          <p14:tracePt t="128746" x="5283200" y="5200650"/>
          <p14:tracePt t="128762" x="5289550" y="5200650"/>
          <p14:tracePt t="128779" x="5308600" y="5200650"/>
          <p14:tracePt t="128795" x="5321300" y="5200650"/>
          <p14:tracePt t="128812" x="5327650" y="5200650"/>
          <p14:tracePt t="128828" x="5340350" y="5200650"/>
          <p14:tracePt t="128846" x="5346700" y="5200650"/>
          <p14:tracePt t="128861" x="5365750" y="5200650"/>
          <p14:tracePt t="128878" x="5372100" y="5200650"/>
          <p14:tracePt t="128895" x="5397500" y="5200650"/>
          <p14:tracePt t="128912" x="5403850" y="5200650"/>
          <p14:tracePt t="129908" x="5410200" y="5200650"/>
          <p14:tracePt t="129918" x="5422900" y="5187950"/>
          <p14:tracePt t="129930" x="5441950" y="5175250"/>
          <p14:tracePt t="129945" x="5473700" y="5156200"/>
          <p14:tracePt t="129961" x="5549900" y="5099050"/>
          <p14:tracePt t="129977" x="5594350" y="5073650"/>
          <p14:tracePt t="129994" x="5670550" y="5022850"/>
          <p14:tracePt t="130011" x="5715000" y="4997450"/>
          <p14:tracePt t="130027" x="5797550" y="4946650"/>
          <p14:tracePt t="130044" x="5848350" y="4914900"/>
          <p14:tracePt t="130060" x="5867400" y="4908550"/>
          <p14:tracePt t="130078" x="5892800" y="4889500"/>
          <p14:tracePt t="130095" x="5905500" y="4889500"/>
          <p14:tracePt t="130111" x="5918200" y="4876800"/>
          <p14:tracePt t="130129" x="5930900" y="4870450"/>
          <p14:tracePt t="130145" x="5937250" y="4864100"/>
          <p14:tracePt t="130161" x="5956300" y="4851400"/>
          <p14:tracePt t="130177" x="5969000" y="4845050"/>
          <p14:tracePt t="130193" x="6019800" y="4787900"/>
          <p14:tracePt t="130210" x="6045200" y="4762500"/>
          <p14:tracePt t="130226" x="6146800" y="4686300"/>
          <p14:tracePt t="130243" x="6191250" y="4660900"/>
          <p14:tracePt t="130260" x="6292850" y="4597400"/>
          <p14:tracePt t="130277" x="6413500" y="4489450"/>
          <p14:tracePt t="130293" x="6483350" y="4451350"/>
          <p14:tracePt t="130310" x="6642100" y="4349750"/>
          <p14:tracePt t="130327" x="6737350" y="4292600"/>
          <p14:tracePt t="130344" x="6864350" y="4235450"/>
          <p14:tracePt t="130360" x="6921500" y="4210050"/>
          <p14:tracePt t="130376" x="7054850" y="4140200"/>
          <p14:tracePt t="130393" x="7219950" y="4064000"/>
          <p14:tracePt t="130410" x="7283450" y="4032250"/>
          <p14:tracePt t="130426" x="7391400" y="3943350"/>
          <p14:tracePt t="130443" x="7442200" y="3873500"/>
          <p14:tracePt t="130460" x="7518400" y="3752850"/>
          <p14:tracePt t="130476" x="7556500" y="3683000"/>
          <p14:tracePt t="130479" x="7588250" y="3625850"/>
          <p14:tracePt t="130493" x="7613650" y="3581400"/>
          <p14:tracePt t="130510" x="7677150" y="3492500"/>
          <p14:tracePt t="130527" x="7702550" y="3422650"/>
          <p14:tracePt t="130543" x="7772400" y="3270250"/>
          <p14:tracePt t="130561" x="7816850" y="3194050"/>
          <p14:tracePt t="130578" x="7880350" y="3079750"/>
          <p14:tracePt t="130595" x="7950200" y="2965450"/>
          <p14:tracePt t="130611" x="7975600" y="2908300"/>
          <p14:tracePt t="130627" x="8013700" y="2813050"/>
          <p14:tracePt t="130644" x="8032750" y="2755900"/>
          <p14:tracePt t="130661" x="8039100" y="2679700"/>
          <p14:tracePt t="130677" x="8045450" y="2635250"/>
          <p14:tracePt t="130694" x="8045450" y="2578100"/>
          <p14:tracePt t="130711" x="8045450" y="2546350"/>
          <p14:tracePt t="130727" x="8045450" y="2533650"/>
          <p14:tracePt t="130744" x="8045450" y="2520950"/>
          <p14:tracePt t="130761" x="8045450" y="2514600"/>
          <p14:tracePt t="130777" x="8045450" y="2501900"/>
          <p14:tracePt t="130793" x="8045450" y="2495550"/>
          <p14:tracePt t="130810" x="8045450" y="2489200"/>
          <p14:tracePt t="131113" x="8045450" y="2476500"/>
          <p14:tracePt t="131123" x="8039100" y="2463800"/>
          <p14:tracePt t="131134" x="8039100" y="2457450"/>
          <p14:tracePt t="131144" x="8032750" y="2444750"/>
          <p14:tracePt t="131159" x="8026400" y="2438400"/>
          <p14:tracePt t="131176" x="8020050" y="2425700"/>
          <p14:tracePt t="131192" x="8020050" y="2419350"/>
          <p14:tracePt t="131209" x="8007350" y="2406650"/>
          <p14:tracePt t="131226" x="8001000" y="2406650"/>
          <p14:tracePt t="131242" x="7975600" y="2406650"/>
          <p14:tracePt t="131259" x="7962900" y="2400300"/>
          <p14:tracePt t="131276" x="7931150" y="2400300"/>
          <p14:tracePt t="131292" x="7905750" y="2400300"/>
          <p14:tracePt t="131310" x="7899400" y="2413000"/>
          <p14:tracePt t="131326" x="7874000" y="2438400"/>
          <p14:tracePt t="131343" x="7854950" y="2476500"/>
          <p14:tracePt t="131359" x="7810500" y="2590800"/>
          <p14:tracePt t="131376" x="7785100" y="2647950"/>
          <p14:tracePt t="131392" x="7759700" y="2730500"/>
          <p14:tracePt t="131409" x="7727950" y="2851150"/>
          <p14:tracePt t="131426" x="7721600" y="2889250"/>
          <p14:tracePt t="131442" x="7702550" y="2978150"/>
          <p14:tracePt t="131459" x="7702550" y="3028950"/>
          <p14:tracePt t="131476" x="7702550" y="3086100"/>
          <p14:tracePt t="131493" x="7702550" y="3111500"/>
          <p14:tracePt t="131509" x="7702550" y="3162300"/>
          <p14:tracePt t="131526" x="7702550" y="3213100"/>
          <p14:tracePt t="131543" x="7702550" y="3238500"/>
          <p14:tracePt t="131559" x="7702550" y="3276600"/>
          <p14:tracePt t="131577" x="7702550" y="3302000"/>
          <p14:tracePt t="131593" x="7702550" y="3333750"/>
          <p14:tracePt t="131611" x="7702550" y="3346450"/>
          <p14:tracePt t="131626" x="7702550" y="3359150"/>
          <p14:tracePt t="131644" x="7702550" y="3416300"/>
          <p14:tracePt t="131660" x="7702550" y="3473450"/>
          <p14:tracePt t="131676" x="7689850" y="3543300"/>
          <p14:tracePt t="131692" x="7689850" y="3581400"/>
          <p14:tracePt t="131709" x="7670800" y="3714750"/>
          <p14:tracePt t="131726" x="7664450" y="3803650"/>
          <p14:tracePt t="131742" x="7651750" y="3848100"/>
          <p14:tracePt t="131759" x="7639050" y="3917950"/>
          <p14:tracePt t="131776" x="7639050" y="3930650"/>
          <p14:tracePt t="132426" x="7632700" y="3943350"/>
          <p14:tracePt t="132437" x="7632700" y="3956050"/>
          <p14:tracePt t="132447" x="7632700" y="3962400"/>
          <p14:tracePt t="132459" x="7626350" y="3975100"/>
          <p14:tracePt t="132478" x="7626350" y="3981450"/>
          <p14:tracePt t="132492" x="7626350" y="3994150"/>
          <p14:tracePt t="132510" x="7626350" y="4025900"/>
          <p14:tracePt t="132526" x="7626350" y="4044950"/>
          <p14:tracePt t="132541" x="7626350" y="4083050"/>
          <p14:tracePt t="132558" x="7626350" y="4089400"/>
          <p14:tracePt t="132575" x="7626350" y="4114800"/>
          <p14:tracePt t="132592" x="7626350" y="4127500"/>
          <p14:tracePt t="132609" x="7632700" y="4165600"/>
          <p14:tracePt t="132627" x="7639050" y="4222750"/>
          <p14:tracePt t="132642" x="7639050" y="4267200"/>
          <p14:tracePt t="132659" x="7651750" y="4349750"/>
          <p14:tracePt t="132675" x="7651750" y="4387850"/>
          <p14:tracePt t="132692" x="7651750" y="4476750"/>
          <p14:tracePt t="132708" x="7651750" y="4508500"/>
          <p14:tracePt t="132725" x="7651750" y="4565650"/>
          <p14:tracePt t="132742" x="7651750" y="4641850"/>
          <p14:tracePt t="132758" x="7658100" y="4673600"/>
          <p14:tracePt t="132775" x="7664450" y="4749800"/>
          <p14:tracePt t="132791" x="7664450" y="4775200"/>
          <p14:tracePt t="132809" x="7670800" y="4806950"/>
          <p14:tracePt t="132825" x="7670800" y="4813300"/>
          <p14:tracePt t="132843" x="7670800" y="4819650"/>
          <p14:tracePt t="132859" x="7670800" y="4832350"/>
          <p14:tracePt t="132876" x="7670800" y="4838700"/>
          <p14:tracePt t="132892" x="7677150" y="4883150"/>
          <p14:tracePt t="132908" x="7689850" y="4914900"/>
          <p14:tracePt t="132925" x="7702550" y="5022850"/>
          <p14:tracePt t="132943" x="7727950" y="5105400"/>
          <p14:tracePt t="132959" x="7734300" y="5118100"/>
          <p14:tracePt t="136370" x="7721600" y="5118100"/>
          <p14:tracePt t="136380" x="7702550" y="5118100"/>
          <p14:tracePt t="136391" x="7677150" y="5118100"/>
          <p14:tracePt t="136405" x="7651750" y="5118100"/>
          <p14:tracePt t="136422" x="7613650" y="5118100"/>
          <p14:tracePt t="136439" x="7543800" y="5118100"/>
          <p14:tracePt t="136456" x="7391400" y="5118100"/>
          <p14:tracePt t="136472" x="7302500" y="5118100"/>
          <p14:tracePt t="136488" x="7086600" y="5118100"/>
          <p14:tracePt t="136505" x="6915150" y="5118100"/>
          <p14:tracePt t="136521" x="6565900" y="5118100"/>
          <p14:tracePt t="136539" x="6019800" y="5086350"/>
          <p14:tracePt t="136555" x="5765800" y="5041900"/>
          <p14:tracePt t="136571" x="4902200" y="4864100"/>
          <p14:tracePt t="136588" x="4445000" y="4768850"/>
          <p14:tracePt t="136605" x="3517900" y="4660900"/>
          <p14:tracePt t="136621" x="3003550" y="4641850"/>
          <p14:tracePt t="136638" x="2266950" y="4673600"/>
          <p14:tracePt t="136655" x="2038350" y="4673600"/>
          <p14:tracePt t="136672" x="1689100" y="4686300"/>
          <p14:tracePt t="136688" x="1473200" y="4692650"/>
          <p14:tracePt t="136704" x="1409700" y="4692650"/>
          <p14:tracePt t="137111" x="1403350" y="4692650"/>
          <p14:tracePt t="137122" x="1397000" y="4692650"/>
          <p14:tracePt t="137132" x="1390650" y="4692650"/>
          <p14:tracePt t="137143" x="1384300" y="4692650"/>
          <p14:tracePt t="137156" x="1358900" y="4692650"/>
          <p14:tracePt t="137172" x="1346200" y="4692650"/>
          <p14:tracePt t="137189" x="1308100" y="4699000"/>
          <p14:tracePt t="137206" x="1270000" y="4699000"/>
          <p14:tracePt t="137222" x="1250950" y="4705350"/>
          <p14:tracePt t="137238" x="1231900" y="4711700"/>
          <p14:tracePt t="137254" x="1219200" y="4711700"/>
          <p14:tracePt t="137271" x="1200150" y="4718050"/>
          <p14:tracePt t="137287" x="1181100" y="4724400"/>
          <p14:tracePt t="137304" x="1136650" y="4749800"/>
          <p14:tracePt t="137322" x="1104900" y="4762500"/>
          <p14:tracePt t="137337" x="1079500" y="4768850"/>
          <p14:tracePt t="137353" x="1047750" y="4787900"/>
          <p14:tracePt t="137370" x="1035050" y="4800600"/>
          <p14:tracePt t="137387" x="996950" y="4832350"/>
          <p14:tracePt t="137404" x="984250" y="4845050"/>
          <p14:tracePt t="137420" x="958850" y="4864100"/>
          <p14:tracePt t="137437" x="946150" y="4876800"/>
          <p14:tracePt t="137454" x="927100" y="4895850"/>
          <p14:tracePt t="137470" x="908050" y="4940300"/>
          <p14:tracePt t="137487" x="889000" y="4953000"/>
          <p14:tracePt t="137503" x="876300" y="5003800"/>
          <p14:tracePt t="137520" x="869950" y="5016500"/>
          <p14:tracePt t="137537" x="869950" y="5060950"/>
          <p14:tracePt t="137555" x="869950" y="5111750"/>
          <p14:tracePt t="137571" x="869950" y="5130800"/>
          <p14:tracePt t="137587" x="869950" y="5156200"/>
          <p14:tracePt t="137605" x="869950" y="5175250"/>
          <p14:tracePt t="137622" x="882650" y="5207000"/>
          <p14:tracePt t="137638" x="889000" y="5213350"/>
          <p14:tracePt t="137655" x="908050" y="5232400"/>
          <p14:tracePt t="137672" x="933450" y="5251450"/>
          <p14:tracePt t="137687" x="965200" y="5270500"/>
          <p14:tracePt t="137704" x="1028700" y="5289550"/>
          <p14:tracePt t="137722" x="1054100" y="5302250"/>
          <p14:tracePt t="137738" x="1104900" y="5308600"/>
          <p14:tracePt t="137755" x="1136650" y="5314950"/>
          <p14:tracePt t="137771" x="1181100" y="5314950"/>
          <p14:tracePt t="137788" x="1238250" y="5314950"/>
          <p14:tracePt t="137804" x="1270000" y="5314950"/>
          <p14:tracePt t="137821" x="1314450" y="5314950"/>
          <p14:tracePt t="137838" x="1339850" y="5314950"/>
          <p14:tracePt t="137854" x="1371600" y="5314950"/>
          <p14:tracePt t="137872" x="1390650" y="5302250"/>
          <p14:tracePt t="137888" x="1416050" y="5276850"/>
          <p14:tracePt t="137904" x="1435100" y="5257800"/>
          <p14:tracePt t="137921" x="1441450" y="5257800"/>
          <p14:tracePt t="137937" x="1447800" y="5245100"/>
          <p14:tracePt t="137954" x="1447800" y="5238750"/>
          <p14:tracePt t="137971" x="1454150" y="5226050"/>
          <p14:tracePt t="137987" x="1454150" y="5200650"/>
          <p14:tracePt t="138003" x="1447800" y="5149850"/>
          <p14:tracePt t="138020" x="1390650" y="5092700"/>
          <p14:tracePt t="138037" x="1320800" y="5041900"/>
          <p14:tracePt t="138054" x="1181100" y="4972050"/>
          <p14:tracePt t="138071" x="1098550" y="4953000"/>
          <p14:tracePt t="138087" x="933450" y="4933950"/>
          <p14:tracePt t="138106" x="844550" y="4933950"/>
          <p14:tracePt t="138121" x="730250" y="4933950"/>
          <p14:tracePt t="138139" x="641350" y="4978400"/>
          <p14:tracePt t="138155" x="590550" y="5048250"/>
          <p14:tracePt t="138171" x="514350" y="5143500"/>
          <p14:tracePt t="138187" x="488950" y="5194300"/>
          <p14:tracePt t="138204" x="463550" y="5308600"/>
          <p14:tracePt t="138221" x="463550" y="5422900"/>
          <p14:tracePt t="138237" x="476250" y="5473700"/>
          <p14:tracePt t="138254" x="508000" y="5549900"/>
          <p14:tracePt t="138270" x="539750" y="5575300"/>
          <p14:tracePt t="138287" x="666750" y="5645150"/>
          <p14:tracePt t="138303" x="755650" y="5664200"/>
          <p14:tracePt t="138320" x="908050" y="5664200"/>
          <p14:tracePt t="138337" x="1085850" y="5588000"/>
          <p14:tracePt t="138353" x="1187450" y="5524500"/>
          <p14:tracePt t="138370" x="1346200" y="5365750"/>
          <p14:tracePt t="138387" x="1441450" y="5219700"/>
          <p14:tracePt t="138404" x="1530350" y="4908550"/>
          <p14:tracePt t="138421" x="1543050" y="4832350"/>
          <p14:tracePt t="138438" x="1524000" y="4730750"/>
          <p14:tracePt t="138454" x="1384300" y="4654550"/>
          <p14:tracePt t="138469" x="1295400" y="4641850"/>
          <p14:tracePt t="138486" x="1066800" y="4660900"/>
          <p14:tracePt t="138503" x="958850" y="4737100"/>
          <p14:tracePt t="138520" x="800100" y="4889500"/>
          <p14:tracePt t="138537" x="749300" y="4972050"/>
          <p14:tracePt t="138553" x="711200" y="5143500"/>
          <p14:tracePt t="138570" x="730250" y="5251450"/>
          <p14:tracePt t="138586" x="774700" y="5289550"/>
          <p14:tracePt t="138602" x="933450" y="5346700"/>
          <p14:tracePt t="138619" x="1035050" y="5359400"/>
          <p14:tracePt t="138636" x="1270000" y="5334000"/>
          <p14:tracePt t="138653" x="1358900" y="5289550"/>
          <p14:tracePt t="138670" x="1466850" y="5207000"/>
          <p14:tracePt t="138687" x="1524000" y="5060950"/>
          <p14:tracePt t="138703" x="1524000" y="5029200"/>
          <p14:tracePt t="138720" x="1447800" y="4959350"/>
          <p14:tracePt t="138736" x="1358900" y="4927600"/>
          <p14:tracePt t="138753" x="1174750" y="4946650"/>
          <p14:tracePt t="138769" x="1092200" y="4997450"/>
          <p14:tracePt t="138786" x="984250" y="5111750"/>
          <p14:tracePt t="138803" x="927100" y="5251450"/>
          <p14:tracePt t="138819" x="920750" y="5314950"/>
          <p14:tracePt t="138836" x="927100" y="5372100"/>
          <p14:tracePt t="138852" x="946150" y="5391150"/>
          <p14:tracePt t="138870" x="1028700" y="5422900"/>
          <p14:tracePt t="138887" x="1085850" y="5422900"/>
          <p14:tracePt t="138903" x="1149350" y="5422900"/>
          <p14:tracePt t="138920" x="1174750" y="5422900"/>
          <p14:tracePt t="138936" x="1181100" y="5422900"/>
          <p14:tracePt t="138953" x="1187450" y="5422900"/>
          <p14:tracePt t="139016" x="1187450" y="5416550"/>
          <p14:tracePt t="139027" x="1193800" y="5416550"/>
          <p14:tracePt t="141031" x="1187450" y="5416550"/>
          <p14:tracePt t="141041" x="1174750" y="5416550"/>
          <p14:tracePt t="141053" x="1168400" y="5422900"/>
          <p14:tracePt t="141068" x="1162050" y="5429250"/>
          <p14:tracePt t="141084" x="1123950" y="5435600"/>
          <p14:tracePt t="141100" x="1104900" y="5435600"/>
          <p14:tracePt t="141117" x="1054100" y="5435600"/>
          <p14:tracePt t="141134" x="1028700" y="5435600"/>
          <p14:tracePt t="141150" x="984250" y="5429250"/>
          <p14:tracePt t="141167" x="952500" y="5391150"/>
          <p14:tracePt t="141184" x="920750" y="5334000"/>
          <p14:tracePt t="141201" x="863600" y="5162550"/>
          <p14:tracePt t="141218" x="831850" y="5073650"/>
          <p14:tracePt t="141234" x="774700" y="4800600"/>
          <p14:tracePt t="141252" x="755650" y="4654550"/>
          <p14:tracePt t="141267" x="723900" y="4451350"/>
          <p14:tracePt t="141284" x="704850" y="4318000"/>
          <p14:tracePt t="141300" x="692150" y="4229100"/>
          <p14:tracePt t="141317" x="692150" y="4076700"/>
          <p14:tracePt t="141334" x="692150" y="3962400"/>
          <p14:tracePt t="141351" x="692150" y="3797300"/>
          <p14:tracePt t="141368" x="698500" y="3670300"/>
          <p14:tracePt t="141384" x="698500" y="3619500"/>
          <p14:tracePt t="141401" x="704850" y="3511550"/>
          <p14:tracePt t="141417" x="704850" y="3486150"/>
          <p14:tracePt t="141434" x="711200" y="3416300"/>
          <p14:tracePt t="141451" x="717550" y="3378200"/>
          <p14:tracePt t="141468" x="717550" y="3352800"/>
          <p14:tracePt t="141484" x="730250" y="3321050"/>
          <p14:tracePt t="141501" x="736600" y="3308350"/>
          <p14:tracePt t="141517" x="749300" y="3282950"/>
          <p14:tracePt t="141534" x="749300" y="3257550"/>
          <p14:tracePt t="141550" x="755650" y="3251200"/>
          <p14:tracePt t="141567" x="762000" y="3238500"/>
          <p14:tracePt t="141584" x="774700" y="3219450"/>
          <p14:tracePt t="141601" x="793750" y="3194050"/>
          <p14:tracePt t="141616" x="806450" y="3187700"/>
          <p14:tracePt t="141633" x="819150" y="3175000"/>
          <p14:tracePt t="141650" x="825500" y="3168650"/>
          <p14:tracePt t="141666" x="831850" y="3162300"/>
          <p14:tracePt t="142173" x="831850" y="3168650"/>
          <p14:tracePt t="142184" x="831850" y="3175000"/>
          <p14:tracePt t="142193" x="831850" y="3181350"/>
          <p14:tracePt t="142203" x="831850" y="3194050"/>
          <p14:tracePt t="142216" x="831850" y="3200400"/>
          <p14:tracePt t="142233" x="838200" y="3200400"/>
          <p14:tracePt t="142249" x="838200" y="3219450"/>
          <p14:tracePt t="142266" x="838200" y="3225800"/>
          <p14:tracePt t="142282" x="844550" y="3251200"/>
          <p14:tracePt t="142299" x="850900" y="3289300"/>
          <p14:tracePt t="142316" x="850900" y="3314700"/>
          <p14:tracePt t="142332" x="850900" y="3333750"/>
          <p14:tracePt t="142349" x="857250" y="3359150"/>
          <p14:tracePt t="142366" x="857250" y="3397250"/>
          <p14:tracePt t="142383" x="857250" y="3441700"/>
          <p14:tracePt t="142399" x="857250" y="3467100"/>
          <p14:tracePt t="142416" x="857250" y="3524250"/>
          <p14:tracePt t="142432" x="857250" y="3543300"/>
          <p14:tracePt t="142449" x="857250" y="3594100"/>
          <p14:tracePt t="142467" x="857250" y="3606800"/>
          <p14:tracePt t="142470" x="857250" y="3619500"/>
          <p14:tracePt t="142483" x="857250" y="3638550"/>
          <p14:tracePt t="142500" x="857250" y="3670300"/>
          <p14:tracePt t="142516" x="857250" y="3689350"/>
          <p14:tracePt t="142532" x="857250" y="3733800"/>
          <p14:tracePt t="142550" x="857250" y="3752850"/>
          <p14:tracePt t="142568" x="857250" y="3803650"/>
          <p14:tracePt t="142584" x="857250" y="3829050"/>
          <p14:tracePt t="142601" x="857250" y="3879850"/>
          <p14:tracePt t="142616" x="857250" y="3911600"/>
          <p14:tracePt t="142632" x="857250" y="3930650"/>
          <p14:tracePt t="142651" x="863600" y="3975100"/>
          <p14:tracePt t="142668" x="863600" y="3987800"/>
          <p14:tracePt t="142683" x="876300" y="4025900"/>
          <p14:tracePt t="142701" x="876300" y="4044950"/>
          <p14:tracePt t="142717" x="876300" y="4064000"/>
          <p14:tracePt t="142734" x="876300" y="4076700"/>
          <p14:tracePt t="142750" x="876300" y="4083050"/>
          <p14:tracePt t="142767" x="876300" y="4089400"/>
          <p14:tracePt t="142800" x="876300" y="4095750"/>
          <p14:tracePt t="142851" x="876300" y="4102100"/>
          <p14:tracePt t="143135" x="876300" y="4095750"/>
          <p14:tracePt t="143146" x="876300" y="4089400"/>
          <p14:tracePt t="143157" x="876300" y="4076700"/>
          <p14:tracePt t="143167" x="876300" y="4070350"/>
          <p14:tracePt t="143182" x="876300" y="4057650"/>
          <p14:tracePt t="143199" x="876300" y="4051300"/>
          <p14:tracePt t="143216" x="876300" y="4044950"/>
          <p14:tracePt t="143232" x="876300" y="4038600"/>
          <p14:tracePt t="143249" x="882650" y="4032250"/>
          <p14:tracePt t="143266" x="895350" y="3981450"/>
          <p14:tracePt t="143282" x="908050" y="3930650"/>
          <p14:tracePt t="143298" x="939800" y="3784600"/>
          <p14:tracePt t="143315" x="946150" y="3752850"/>
          <p14:tracePt t="143331" x="946150" y="3746500"/>
          <p14:tracePt t="143348" x="952500" y="3733800"/>
          <p14:tracePt t="143365" x="952500" y="3727450"/>
          <p14:tracePt t="143381" x="952500" y="3721100"/>
          <p14:tracePt t="143399" x="952500" y="3714750"/>
          <p14:tracePt t="143432" x="952500" y="3708400"/>
          <p14:tracePt t="145295" x="952500" y="3695700"/>
          <p14:tracePt t="145305" x="952500" y="3689350"/>
          <p14:tracePt t="145316" x="952500" y="3676650"/>
          <p14:tracePt t="145331" x="952500" y="3663950"/>
          <p14:tracePt t="145348" x="952500" y="3632200"/>
          <p14:tracePt t="145364" x="952500" y="3613150"/>
          <p14:tracePt t="145381" x="958850" y="3568700"/>
          <p14:tracePt t="145398" x="958850" y="3549650"/>
          <p14:tracePt t="145414" x="965200" y="3524250"/>
          <p14:tracePt t="145430" x="971550" y="3505200"/>
          <p14:tracePt t="145472" x="977900" y="3505200"/>
          <p14:tracePt t="145504" x="977900" y="3498850"/>
          <p14:tracePt t="145622" x="984250" y="3492500"/>
          <p14:tracePt t="145643" x="990600" y="3486150"/>
          <p14:tracePt t="145653" x="996950" y="3479800"/>
          <p14:tracePt t="145665" x="996950" y="3473450"/>
          <p14:tracePt t="145679" x="1009650" y="3454400"/>
          <p14:tracePt t="145696" x="1054100" y="3390900"/>
          <p14:tracePt t="145713" x="1073150" y="3359150"/>
          <p14:tracePt t="145729" x="1104900" y="3321050"/>
          <p14:tracePt t="145747" x="1111250" y="3308350"/>
          <p14:tracePt t="145763" x="1136650" y="3295650"/>
          <p14:tracePt t="145780" x="1168400" y="3295650"/>
          <p14:tracePt t="145796" x="1187450" y="3308350"/>
          <p14:tracePt t="145813" x="1289050" y="3371850"/>
          <p14:tracePt t="145829" x="1333500" y="3403600"/>
          <p14:tracePt t="145846" x="1473200" y="3486150"/>
          <p14:tracePt t="145865" x="1574800" y="3536950"/>
          <p14:tracePt t="145880" x="1771650" y="3600450"/>
          <p14:tracePt t="145896" x="1905000" y="3644900"/>
          <p14:tracePt t="145913" x="1974850" y="3663950"/>
          <p14:tracePt t="145929" x="2146300" y="3759200"/>
          <p14:tracePt t="145946" x="2241550" y="3822700"/>
          <p14:tracePt t="145963" x="2324100" y="3905250"/>
          <p14:tracePt t="150632" x="2317750" y="3905250"/>
          <p14:tracePt t="150642" x="2305050" y="3898900"/>
          <p14:tracePt t="150653" x="2298700" y="3898900"/>
          <p14:tracePt t="150663" x="2292350" y="3898900"/>
          <p14:tracePt t="150675" x="2279650" y="3892550"/>
          <p14:tracePt t="150698" x="2247900" y="3873500"/>
          <p14:tracePt t="150708" x="2228850" y="3873500"/>
          <p14:tracePt t="150726" x="2209800" y="3860800"/>
          <p14:tracePt t="150742" x="2159000" y="3848100"/>
          <p14:tracePt t="150759" x="2095500" y="3822700"/>
          <p14:tracePt t="150775" x="2076450" y="3810000"/>
          <p14:tracePt t="150791" x="2051050" y="3790950"/>
          <p14:tracePt t="150808" x="2032000" y="3778250"/>
          <p14:tracePt t="150825" x="2025650" y="3759200"/>
          <p14:tracePt t="150842" x="2019300" y="3740150"/>
          <p14:tracePt t="150859" x="2019300" y="3695700"/>
          <p14:tracePt t="150877" x="2019300" y="3657600"/>
          <p14:tracePt t="150893" x="2019300" y="3644900"/>
          <p14:tracePt t="150910" x="2019300" y="3619500"/>
          <p14:tracePt t="150925" x="2019300" y="3606800"/>
          <p14:tracePt t="150942" x="2032000" y="3581400"/>
          <p14:tracePt t="150959" x="2070100" y="3556000"/>
          <p14:tracePt t="150975" x="2082800" y="3549650"/>
          <p14:tracePt t="150992" x="2108200" y="3549650"/>
          <p14:tracePt t="151009" x="2120900" y="3549650"/>
          <p14:tracePt t="151025" x="2139950" y="3575050"/>
          <p14:tracePt t="151042" x="2152650" y="3606800"/>
          <p14:tracePt t="151059" x="2159000" y="3676650"/>
          <p14:tracePt t="151075" x="2159000" y="3740150"/>
          <p14:tracePt t="151092" x="2127250" y="3879850"/>
          <p14:tracePt t="151110" x="2012950" y="4095750"/>
          <p14:tracePt t="151126" x="1936750" y="4178300"/>
          <p14:tracePt t="151142" x="1803400" y="4343400"/>
          <p14:tracePt t="151158" x="1727200" y="4425950"/>
          <p14:tracePt t="151175" x="1549400" y="4667250"/>
          <p14:tracePt t="151192" x="1435100" y="4826000"/>
          <p14:tracePt t="151208" x="1397000" y="4883150"/>
          <p14:tracePt t="151226" x="1346200" y="4965700"/>
          <p14:tracePt t="151243" x="1320800" y="4997450"/>
          <p14:tracePt t="151258" x="1301750" y="5041900"/>
          <p14:tracePt t="151275" x="1295400" y="5060950"/>
          <p14:tracePt t="151291" x="1295400" y="5086350"/>
          <p14:tracePt t="151309" x="1301750" y="5111750"/>
          <p14:tracePt t="151325" x="1320800" y="5130800"/>
          <p14:tracePt t="151342" x="1384300" y="5156200"/>
          <p14:tracePt t="151358" x="1403350" y="5162550"/>
          <p14:tracePt t="151375" x="1454150" y="5162550"/>
          <p14:tracePt t="151391" x="1473200" y="5162550"/>
          <p14:tracePt t="151408" x="1562100" y="5118100"/>
          <p14:tracePt t="151425" x="1682750" y="4972050"/>
          <p14:tracePt t="151441" x="1739900" y="4838700"/>
          <p14:tracePt t="151458" x="1765300" y="4667250"/>
          <p14:tracePt t="151474" x="1765300" y="4629150"/>
          <p14:tracePt t="151491" x="1739900" y="4603750"/>
          <p14:tracePt t="151508" x="1701800" y="4597400"/>
          <p14:tracePt t="151525" x="1612900" y="4622800"/>
          <p14:tracePt t="151543" x="1504950" y="4768850"/>
          <p14:tracePt t="151559" x="1473200" y="4845050"/>
          <p14:tracePt t="151576" x="1428750" y="5156200"/>
          <p14:tracePt t="151591" x="1428750" y="5365750"/>
          <p14:tracePt t="151608" x="1504950" y="5562600"/>
          <p14:tracePt t="152399" x="1511300" y="5556250"/>
          <p14:tracePt t="152410" x="1511300" y="5537200"/>
          <p14:tracePt t="152421" x="1511300" y="5518150"/>
          <p14:tracePt t="152431" x="1517650" y="5492750"/>
          <p14:tracePt t="152442" x="1517650" y="5480050"/>
          <p14:tracePt t="152457" x="1524000" y="5480050"/>
          <p14:tracePt t="152474" x="1524000" y="5461000"/>
          <p14:tracePt t="152490" x="1530350" y="5448300"/>
          <p14:tracePt t="152507" x="1536700" y="5429250"/>
          <p14:tracePt t="152541" x="1543050" y="5422900"/>
          <p14:tracePt t="152589" x="1543050" y="5416550"/>
          <p14:tracePt t="152695" x="1543050" y="5410200"/>
          <p14:tracePt t="155160" x="1549400" y="5410200"/>
          <p14:tracePt t="155170" x="1555750" y="5403850"/>
          <p14:tracePt t="155181" x="1562100" y="5403850"/>
          <p14:tracePt t="155203" x="1568450" y="5397500"/>
          <p14:tracePt t="155213" x="1574800" y="5397500"/>
          <p14:tracePt t="155237" x="1581150" y="5397500"/>
          <p14:tracePt t="155245" x="1587500" y="5391150"/>
          <p14:tracePt t="155256" x="1593850" y="5391150"/>
          <p14:tracePt t="155276" x="1600200" y="5391150"/>
          <p14:tracePt t="155329" x="1606550" y="5391150"/>
          <p14:tracePt t="155520" x="1612900" y="5391150"/>
          <p14:tracePt t="155891" x="1619250" y="5384800"/>
          <p14:tracePt t="155911" x="1625600" y="5384800"/>
          <p14:tracePt t="155922" x="1638300" y="5378450"/>
          <p14:tracePt t="155932" x="1651000" y="5353050"/>
          <p14:tracePt t="155942" x="1676400" y="5321300"/>
          <p14:tracePt t="155955" x="1695450" y="5308600"/>
          <p14:tracePt t="155971" x="1720850" y="5276850"/>
          <p14:tracePt t="155987" x="1797050" y="5219700"/>
          <p14:tracePt t="156004" x="1828800" y="5200650"/>
          <p14:tracePt t="156022" x="1879600" y="5168900"/>
          <p14:tracePt t="156039" x="1924050" y="5156200"/>
          <p14:tracePt t="156054" x="1943100" y="5149850"/>
          <p14:tracePt t="156070" x="1981200" y="5137150"/>
          <p14:tracePt t="156086" x="2000250" y="5137150"/>
          <p14:tracePt t="156103" x="2051050" y="5124450"/>
          <p14:tracePt t="156120" x="2089150" y="5111750"/>
          <p14:tracePt t="156137" x="2152650" y="5092700"/>
          <p14:tracePt t="156153" x="2216150" y="5060950"/>
          <p14:tracePt t="156170" x="2235200" y="5048250"/>
          <p14:tracePt t="156187" x="2292350" y="4978400"/>
          <p14:tracePt t="156204" x="2324100" y="4933950"/>
          <p14:tracePt t="156220" x="2368550" y="4876800"/>
          <p14:tracePt t="156236" x="2393950" y="4845050"/>
          <p14:tracePt t="156253" x="2444750" y="4768850"/>
          <p14:tracePt t="156270" x="2482850" y="4705350"/>
          <p14:tracePt t="156286" x="2508250" y="4667250"/>
          <p14:tracePt t="156303" x="2552700" y="4591050"/>
          <p14:tracePt t="156320" x="2603500" y="4514850"/>
          <p14:tracePt t="156337" x="2705100" y="4349750"/>
          <p14:tracePt t="156355" x="2781300" y="4248150"/>
          <p14:tracePt t="162474" x="2768600" y="4241800"/>
          <p14:tracePt t="162485" x="2736850" y="4229100"/>
          <p14:tracePt t="162495" x="2698750" y="4229100"/>
          <p14:tracePt t="162506" x="2654300" y="4222750"/>
          <p14:tracePt t="162517" x="2628900" y="4222750"/>
          <p14:tracePt t="162531" x="2578100" y="4216400"/>
          <p14:tracePt t="162548" x="2527300" y="4203700"/>
          <p14:tracePt t="162564" x="2362200" y="4203700"/>
          <p14:tracePt t="162581" x="2203450" y="4241800"/>
          <p14:tracePt t="162598" x="2120900" y="4260850"/>
          <p14:tracePt t="162614" x="1917700" y="4330700"/>
          <p14:tracePt t="162631" x="1809750" y="4375150"/>
          <p14:tracePt t="162647" x="1638300" y="4432300"/>
          <p14:tracePt t="162664" x="1555750" y="4483100"/>
          <p14:tracePt t="162682" x="1428750" y="4572000"/>
          <p14:tracePt t="162699" x="1308100" y="4679950"/>
          <p14:tracePt t="162715" x="1250950" y="4743450"/>
          <p14:tracePt t="162733" x="1143000" y="4870450"/>
          <p14:tracePt t="162748" x="1092200" y="4940300"/>
          <p14:tracePt t="162764" x="1035050" y="5073650"/>
          <p14:tracePt t="162781" x="990600" y="5257800"/>
          <p14:tracePt t="162798" x="990600" y="5308600"/>
          <p14:tracePt t="162816" x="1003300" y="5397500"/>
          <p14:tracePt t="162831" x="1035050" y="5416550"/>
          <p14:tracePt t="162848" x="1193800" y="5467350"/>
          <p14:tracePt t="162864" x="1270000" y="5467350"/>
          <p14:tracePt t="162881" x="1365250" y="5441950"/>
          <p14:tracePt t="162899" x="1403350" y="5403850"/>
          <p14:tracePt t="162915" x="1416050" y="5372100"/>
          <p14:tracePt t="162932" x="1422400" y="5314950"/>
          <p14:tracePt t="162948" x="1422400" y="5302250"/>
          <p14:tracePt t="162964" x="1384300" y="5270500"/>
          <p14:tracePt t="162981" x="1333500" y="5251450"/>
          <p14:tracePt t="162984" x="1282700" y="5251450"/>
          <p14:tracePt t="162997" x="1250950" y="5251450"/>
          <p14:tracePt t="163015" x="1212850" y="5251450"/>
          <p14:tracePt t="163031" x="1206500" y="5251450"/>
          <p14:tracePt t="163048" x="1193800" y="5257800"/>
          <p14:tracePt t="163081" x="1187450" y="5264150"/>
          <p14:tracePt t="163111" x="1187450" y="5270500"/>
          <p14:tracePt t="168306" x="1187450" y="5276850"/>
          <p14:tracePt t="168337" x="1193800" y="5276850"/>
          <p14:tracePt t="168359" x="1193800" y="5283200"/>
          <p14:tracePt t="168369" x="1200150" y="5283200"/>
          <p14:tracePt t="168455" x="1206500" y="5283200"/>
          <p14:tracePt t="168919" x="1206500" y="5289550"/>
          <p14:tracePt t="168992" x="1212850" y="5289550"/>
          <p14:tracePt t="169023" x="1212850" y="5295900"/>
          <p14:tracePt t="169034" x="1219200" y="5295900"/>
          <p14:tracePt t="169045" x="1231900" y="5295900"/>
          <p14:tracePt t="169058" x="1238250" y="5295900"/>
          <p14:tracePt t="169075" x="1250950" y="5302250"/>
          <p14:tracePt t="169092" x="1282700" y="5308600"/>
          <p14:tracePt t="169108" x="1333500" y="5321300"/>
          <p14:tracePt t="169125" x="1365250" y="5327650"/>
          <p14:tracePt t="169142" x="1403350" y="5346700"/>
          <p14:tracePt t="169158" x="1422400" y="5346700"/>
          <p14:tracePt t="169175" x="1460500" y="5359400"/>
          <p14:tracePt t="169192" x="1473200" y="5359400"/>
          <p14:tracePt t="169208" x="1524000" y="5372100"/>
          <p14:tracePt t="169225" x="1587500" y="5378450"/>
          <p14:tracePt t="169241" x="1625600" y="5378450"/>
          <p14:tracePt t="169258" x="1733550" y="5410200"/>
          <p14:tracePt t="169275" x="1803400" y="5416550"/>
          <p14:tracePt t="169291" x="1955800" y="5435600"/>
          <p14:tracePt t="169308" x="2044700" y="5448300"/>
          <p14:tracePt t="169325" x="2203450" y="5448300"/>
          <p14:tracePt t="169342" x="2387600" y="5448300"/>
          <p14:tracePt t="169358" x="2495550" y="5441950"/>
          <p14:tracePt t="169375" x="2660650" y="5441950"/>
          <p14:tracePt t="169392" x="2711450" y="5441950"/>
          <p14:tracePt t="169408" x="2787650" y="5486400"/>
          <p14:tracePt t="169425" x="2819400" y="5511800"/>
          <p14:tracePt t="169443" x="2857500" y="5575300"/>
          <p14:tracePt t="169460" x="2870200" y="5607050"/>
          <p14:tracePt t="169476" x="2870200" y="5613400"/>
          <p14:tracePt t="169492" x="2876550" y="5619750"/>
          <p14:tracePt t="169508" x="2882900" y="5619750"/>
          <p14:tracePt t="169524" x="2889250" y="5619750"/>
          <p14:tracePt t="169541" x="2895600" y="5619750"/>
          <p14:tracePt t="169558" x="2908300" y="5619750"/>
          <p14:tracePt t="169575" x="2914650" y="5619750"/>
          <p14:tracePt t="169881" x="2914650" y="5613400"/>
          <p14:tracePt t="169891" x="2927350" y="5594350"/>
          <p14:tracePt t="169902" x="2946400" y="5568950"/>
          <p14:tracePt t="169913" x="2965450" y="5537200"/>
          <p14:tracePt t="169924" x="3016250" y="5492750"/>
          <p14:tracePt t="169941" x="3073400" y="5441950"/>
          <p14:tracePt t="169958" x="3200400" y="5334000"/>
          <p14:tracePt t="169974" x="3282950" y="5283200"/>
          <p14:tracePt t="169991" x="3498850" y="5156200"/>
          <p14:tracePt t="170008" x="3695700" y="5048250"/>
          <p14:tracePt t="170025" x="3790950" y="4997450"/>
          <p14:tracePt t="170042" x="4006850" y="4959350"/>
          <p14:tracePt t="170058" x="4127500" y="4933950"/>
          <p14:tracePt t="170074" x="4318000" y="4914900"/>
          <p14:tracePt t="170091" x="4419600" y="4914900"/>
          <p14:tracePt t="170108" x="4679950" y="4914900"/>
          <p14:tracePt t="170124" x="4921250" y="4914900"/>
          <p14:tracePt t="170141" x="5035550" y="4927600"/>
          <p14:tracePt t="170157" x="5372100" y="5029200"/>
          <p14:tracePt t="170174" x="5499100" y="5054600"/>
          <p14:tracePt t="170191" x="5759450" y="5105400"/>
          <p14:tracePt t="170207" x="5937250" y="5143500"/>
          <p14:tracePt t="170224" x="6153150" y="5175250"/>
          <p14:tracePt t="170241" x="6350000" y="5270500"/>
          <p14:tracePt t="170258" x="6470650" y="5334000"/>
          <p14:tracePt t="170274" x="6743700" y="5473700"/>
          <p14:tracePt t="170291" x="6838950" y="5549900"/>
          <p14:tracePt t="170307" x="7112000" y="5676900"/>
          <p14:tracePt t="170324" x="7239000" y="5708650"/>
          <p14:tracePt t="170340" x="7416800" y="5727700"/>
          <p14:tracePt t="170358" x="7626350" y="5695950"/>
          <p14:tracePt t="170374" x="7721600" y="5638800"/>
          <p14:tracePt t="170391" x="7912100" y="5480050"/>
          <p14:tracePt t="170408" x="7975600" y="5403850"/>
          <p14:tracePt t="170424" x="8108950" y="5238750"/>
          <p14:tracePt t="170440" x="8172450" y="5137150"/>
          <p14:tracePt t="170457" x="8305800" y="4914900"/>
          <p14:tracePt t="170474" x="8382000" y="4781550"/>
          <p14:tracePt t="170490" x="8401050" y="4749800"/>
          <p14:tracePt t="170507" x="8426450" y="4673600"/>
          <p14:tracePt t="170524" x="8426450" y="4635500"/>
          <p14:tracePt t="170540" x="8388350" y="4476750"/>
          <p14:tracePt t="170557" x="8337550" y="4368800"/>
          <p14:tracePt t="170574" x="8216900" y="4159250"/>
          <p14:tracePt t="170590" x="8134350" y="4051300"/>
          <p14:tracePt t="170607" x="8121650" y="4038600"/>
          <p14:tracePt t="170624" x="8083550" y="4025900"/>
          <p14:tracePt t="170640" x="8070850" y="4025900"/>
          <p14:tracePt t="170657" x="8058150" y="4044950"/>
          <p14:tracePt t="170674" x="8045450" y="4210050"/>
          <p14:tracePt t="170690" x="8045450" y="4267200"/>
          <p14:tracePt t="170707" x="8045450" y="4337050"/>
          <p14:tracePt t="170724" x="8045450" y="4349750"/>
          <p14:tracePt t="170740" x="8045450" y="4381500"/>
          <p14:tracePt t="170758" x="8045450" y="4400550"/>
          <p14:tracePt t="170775" x="8045450" y="4432300"/>
          <p14:tracePt t="170792" x="8039100" y="4470400"/>
          <p14:tracePt t="170809" x="8032750" y="4483100"/>
          <p14:tracePt t="170825" x="8020050" y="4502150"/>
          <p14:tracePt t="170842" x="8020050" y="4508500"/>
          <p14:tracePt t="170908" x="8013700" y="4533900"/>
          <p14:tracePt t="170918" x="8007350" y="4552950"/>
          <p14:tracePt t="170929" x="7994650" y="4584700"/>
          <p14:tracePt t="170940" x="7988300" y="4603750"/>
          <p14:tracePt t="170957" x="7981950" y="4622800"/>
          <p14:tracePt t="170973" x="7969250" y="4660900"/>
          <p14:tracePt t="170990" x="7962900" y="4686300"/>
          <p14:tracePt t="171007" x="7931150" y="4775200"/>
          <p14:tracePt t="171023" x="7893050" y="4921250"/>
          <p14:tracePt t="171040" x="7880350" y="4984750"/>
          <p14:tracePt t="171058" x="7867650" y="5035550"/>
          <p14:tracePt t="171075" x="7867650" y="5048250"/>
          <p14:tracePt t="171092" x="7867650" y="5080000"/>
          <p14:tracePt t="171108" x="7867650" y="5099050"/>
          <p14:tracePt t="171126" x="7867650" y="5111750"/>
          <p14:tracePt t="171606" x="7867650" y="5099050"/>
          <p14:tracePt t="171616" x="7861300" y="5086350"/>
          <p14:tracePt t="171627" x="7854950" y="5067300"/>
          <p14:tracePt t="171639" x="7854950" y="5060950"/>
          <p14:tracePt t="171657" x="7848600" y="5054600"/>
          <p14:tracePt t="171674" x="7816850" y="5048250"/>
          <p14:tracePt t="171691" x="7785100" y="5048250"/>
          <p14:tracePt t="171707" x="7759700" y="5054600"/>
          <p14:tracePt t="171724" x="7727950" y="5130800"/>
          <p14:tracePt t="171740" x="7715250" y="5162550"/>
          <p14:tracePt t="171756" x="7708900" y="5219700"/>
          <p14:tracePt t="171773" x="7708900" y="5238750"/>
          <p14:tracePt t="171790" x="7715250" y="5257800"/>
          <p14:tracePt t="171806" x="7766050" y="5264150"/>
          <p14:tracePt t="171823" x="7797800" y="5264150"/>
          <p14:tracePt t="171840" x="7835900" y="5264150"/>
          <p14:tracePt t="171856" x="7848600" y="5245100"/>
          <p14:tracePt t="171873" x="7880350" y="5168900"/>
          <p14:tracePt t="171890" x="7880350" y="5143500"/>
          <p14:tracePt t="171907" x="7880350" y="5099050"/>
          <p14:tracePt t="171923" x="7810500" y="5060950"/>
          <p14:tracePt t="171939" x="7759700" y="5048250"/>
          <p14:tracePt t="171956" x="7689850" y="5048250"/>
          <p14:tracePt t="171972" x="7677150" y="5048250"/>
          <p14:tracePt t="171989" x="7651750" y="5086350"/>
          <p14:tracePt t="172005" x="7639050" y="5124450"/>
          <p14:tracePt t="172022" x="7639050" y="5181600"/>
          <p14:tracePt t="172039" x="7683500" y="5219700"/>
          <p14:tracePt t="172055" x="7708900" y="5226050"/>
          <p14:tracePt t="172072" x="7753350" y="5238750"/>
          <p14:tracePt t="172089" x="7766050" y="5245100"/>
          <p14:tracePt t="172107" x="7772400" y="5245100"/>
          <p14:tracePt t="172140" x="7772400" y="5187950"/>
          <p14:tracePt t="172158" x="7772400" y="5124450"/>
          <p14:tracePt t="172173" x="7772400" y="5118100"/>
          <p14:tracePt t="177580" x="7772400" y="5105400"/>
          <p14:tracePt t="177590" x="7766050" y="5054600"/>
          <p14:tracePt t="177601" x="7759700" y="4997450"/>
          <p14:tracePt t="177611" x="7759700" y="4959350"/>
          <p14:tracePt t="177624" x="7759700" y="4921250"/>
          <p14:tracePt t="177635" x="7759700" y="4883150"/>
          <p14:tracePt t="177652" x="7759700" y="4845050"/>
          <p14:tracePt t="177670" x="7759700" y="4794250"/>
          <p14:tracePt t="177686" x="7759700" y="4762500"/>
          <p14:tracePt t="177702" x="7759700" y="4749800"/>
          <p14:tracePt t="177718" x="7759700" y="4743450"/>
          <p14:tracePt t="177750" x="7753350" y="4743450"/>
          <p14:tracePt t="177770" x="7753350" y="4749800"/>
          <p14:tracePt t="177784" x="7747000" y="4768850"/>
          <p14:tracePt t="177801" x="7747000" y="4787900"/>
          <p14:tracePt t="177817" x="7740650" y="4883150"/>
          <p14:tracePt t="177834" x="7727950" y="4984750"/>
          <p14:tracePt t="177850" x="7727950" y="5041900"/>
          <p14:tracePt t="177867" x="7727950" y="5105400"/>
          <p14:tracePt t="177883" x="7727950" y="5118100"/>
          <p14:tracePt t="177900" x="7727950" y="5137150"/>
          <p14:tracePt t="177940" x="7727950" y="5092700"/>
          <p14:tracePt t="177951" x="7734300" y="5003800"/>
          <p14:tracePt t="177968" x="7734300" y="4864100"/>
          <p14:tracePt t="177984" x="7734300" y="4610100"/>
          <p14:tracePt t="178001" x="7734300" y="4438650"/>
          <p14:tracePt t="178017" x="7727950" y="4235450"/>
          <p14:tracePt t="178035" x="7727950" y="4095750"/>
          <p14:tracePt t="178050" x="7727950" y="4044950"/>
          <p14:tracePt t="178067" x="7727950" y="3962400"/>
          <p14:tracePt t="178084" x="7727950" y="3924300"/>
          <p14:tracePt t="178101" x="7727950" y="3854450"/>
          <p14:tracePt t="178117" x="7727950" y="3829050"/>
          <p14:tracePt t="178134" x="7727950" y="3771900"/>
          <p14:tracePt t="178151" x="7727950" y="3695700"/>
          <p14:tracePt t="178167" x="7727950" y="3663950"/>
          <p14:tracePt t="178184" x="7727950" y="3536950"/>
          <p14:tracePt t="178201" x="7727950" y="3486150"/>
          <p14:tracePt t="178217" x="7727950" y="3384550"/>
          <p14:tracePt t="178234" x="7727950" y="3346450"/>
          <p14:tracePt t="178251" x="7727950" y="3263900"/>
          <p14:tracePt t="178268" x="7727950" y="3194050"/>
          <p14:tracePt t="178284" x="7727950" y="3181350"/>
          <p14:tracePt t="178301" x="7727950" y="3168650"/>
          <p14:tracePt t="178317" x="7727950" y="3162300"/>
          <p14:tracePt t="178334" x="7727950" y="3155950"/>
          <p14:tracePt t="178373" x="7727950" y="3162300"/>
          <p14:tracePt t="178384" x="7727950" y="3200400"/>
          <p14:tracePt t="178400" x="7708900" y="3257550"/>
          <p14:tracePt t="178416" x="7670800" y="3390900"/>
          <p14:tracePt t="178433" x="7651750" y="3454400"/>
          <p14:tracePt t="178450" x="7620000" y="3676650"/>
          <p14:tracePt t="178466" x="7620000" y="3771900"/>
          <p14:tracePt t="178483" x="7600950" y="3930650"/>
          <p14:tracePt t="178500" x="7594600" y="4108450"/>
          <p14:tracePt t="178516" x="7594600" y="4222750"/>
          <p14:tracePt t="178533" x="7581900" y="4476750"/>
          <p14:tracePt t="178550" x="7581900" y="4591050"/>
          <p14:tracePt t="178566" x="7575550" y="4806950"/>
          <p14:tracePt t="178583" x="7562850" y="4965700"/>
          <p14:tracePt t="178600" x="7562850" y="5175250"/>
          <p14:tracePt t="178616" x="7575550" y="5334000"/>
          <p14:tracePt t="178633" x="7581900" y="5372100"/>
          <p14:tracePt t="179792" x="7569200" y="5372100"/>
          <p14:tracePt t="179803" x="7531100" y="5365750"/>
          <p14:tracePt t="179814" x="7461250" y="5346700"/>
          <p14:tracePt t="179823" x="7346950" y="5314950"/>
          <p14:tracePt t="179834" x="7213600" y="5270500"/>
          <p14:tracePt t="179849" x="6896100" y="5156200"/>
          <p14:tracePt t="179866" x="6267450" y="4940300"/>
          <p14:tracePt t="179883" x="5848350" y="4775200"/>
          <p14:tracePt t="179899" x="5016500" y="4521200"/>
          <p14:tracePt t="179916" x="4540250" y="4432300"/>
          <p14:tracePt t="179933" x="3841750" y="4349750"/>
          <p14:tracePt t="179951" x="3289300" y="4330700"/>
          <p14:tracePt t="179967" x="3003550" y="4330700"/>
          <p14:tracePt t="179984" x="2686050" y="4330700"/>
          <p14:tracePt t="180000" x="2559050" y="4330700"/>
          <p14:tracePt t="180016" x="2317750" y="4330700"/>
          <p14:tracePt t="180032" x="2203450" y="4330700"/>
          <p14:tracePt t="180049" x="2089150" y="4343400"/>
          <p14:tracePt t="180065" x="2057400" y="4349750"/>
          <p14:tracePt t="180082" x="2019300" y="4356100"/>
          <p14:tracePt t="180098" x="2006600" y="4362450"/>
          <p14:tracePt t="180115" x="2000250" y="4362450"/>
          <p14:tracePt t="180132" x="1987550" y="4362450"/>
          <p14:tracePt t="180165" x="1962150" y="4375150"/>
          <p14:tracePt t="180182" x="1930400" y="4406900"/>
          <p14:tracePt t="180198" x="1892300" y="4438650"/>
          <p14:tracePt t="180215" x="1816100" y="4508500"/>
          <p14:tracePt t="180231" x="1778000" y="4559300"/>
          <p14:tracePt t="180248" x="1663700" y="4711700"/>
          <p14:tracePt t="180265" x="1612900" y="4787900"/>
          <p14:tracePt t="180282" x="1543050" y="4978400"/>
          <p14:tracePt t="180299" x="1492250" y="5137150"/>
          <p14:tracePt t="180315" x="1473200" y="5213350"/>
          <p14:tracePt t="180333" x="1466850" y="5340350"/>
          <p14:tracePt t="180349" x="1466850" y="5384800"/>
          <p14:tracePt t="180366" x="1466850" y="5429250"/>
          <p14:tracePt t="180382" x="1466850" y="5441950"/>
          <p14:tracePt t="180399" x="1466850" y="5454650"/>
          <p14:tracePt t="180416" x="1466850" y="5467350"/>
          <p14:tracePt t="180448" x="1466850" y="5473700"/>
          <p14:tracePt t="180584" x="1473200" y="5473700"/>
          <p14:tracePt t="180595" x="1485900" y="5467350"/>
          <p14:tracePt t="180605" x="1511300" y="5441950"/>
          <p14:tracePt t="180616" x="1555750" y="5416550"/>
          <p14:tracePt t="180631" x="1638300" y="5397500"/>
          <p14:tracePt t="180648" x="1809750" y="5327650"/>
          <p14:tracePt t="180664" x="1962150" y="5264150"/>
          <p14:tracePt t="180681" x="2362200" y="5130800"/>
          <p14:tracePt t="180698" x="2590800" y="5067300"/>
          <p14:tracePt t="180714" x="3143250" y="4883150"/>
          <p14:tracePt t="180731" x="3390900" y="4775200"/>
          <p14:tracePt t="180748" x="3994150" y="4578350"/>
          <p14:tracePt t="180764" x="4400550" y="4483100"/>
          <p14:tracePt t="180781" x="4654550" y="4406900"/>
          <p14:tracePt t="180798" x="4978400" y="4406900"/>
          <p14:tracePt t="180815" x="5149850" y="4406900"/>
          <p14:tracePt t="180831" x="5499100" y="4457700"/>
          <p14:tracePt t="180848" x="5632450" y="4502150"/>
          <p14:tracePt t="180865" x="5949950" y="4603750"/>
          <p14:tracePt t="180881" x="6172200" y="4718050"/>
          <p14:tracePt t="180898" x="6267450" y="4768850"/>
          <p14:tracePt t="180914" x="6521450" y="4933950"/>
          <p14:tracePt t="180931" x="6673850" y="5022850"/>
          <p14:tracePt t="180947" x="6896100" y="5200650"/>
          <p14:tracePt t="180964" x="6991350" y="5283200"/>
          <p14:tracePt t="180981" x="7156450" y="5384800"/>
          <p14:tracePt t="181485" x="7156450" y="5391150"/>
          <p14:tracePt t="181495" x="7169150" y="5397500"/>
          <p14:tracePt t="181506" x="7175500" y="5403850"/>
          <p14:tracePt t="181517" x="7188200" y="5410200"/>
          <p14:tracePt t="181533" x="7232650" y="5416550"/>
          <p14:tracePt t="181549" x="7334250" y="5435600"/>
          <p14:tracePt t="181564" x="7410450" y="5435600"/>
          <p14:tracePt t="181580" x="7639050" y="5429250"/>
          <p14:tracePt t="181597" x="7734300" y="5403850"/>
          <p14:tracePt t="181614" x="7893050" y="5327650"/>
          <p14:tracePt t="181630" x="7962900" y="5283200"/>
          <p14:tracePt t="181647" x="8089900" y="5200650"/>
          <p14:tracePt t="181663" x="8159750" y="5124450"/>
          <p14:tracePt t="181680" x="8191500" y="5080000"/>
          <p14:tracePt t="181697" x="8229600" y="4946650"/>
          <p14:tracePt t="181714" x="8235950" y="4876800"/>
          <p14:tracePt t="181730" x="8235950" y="4762500"/>
          <p14:tracePt t="181747" x="8223250" y="4711700"/>
          <p14:tracePt t="181763" x="8197850" y="4654550"/>
          <p14:tracePt t="181780" x="8159750" y="4629150"/>
          <p14:tracePt t="181797" x="8153400" y="4622800"/>
          <p14:tracePt t="181814" x="8140700" y="4610100"/>
          <p14:tracePt t="181865" x="8134350" y="4610100"/>
          <p14:tracePt t="181896" x="8128000" y="4616450"/>
          <p14:tracePt t="181907" x="8128000" y="4635500"/>
          <p14:tracePt t="181918" x="8121650" y="4660900"/>
          <p14:tracePt t="181931" x="8121650" y="4679950"/>
          <p14:tracePt t="181948" x="8115300" y="4699000"/>
          <p14:tracePt t="181965" x="8108950" y="4743450"/>
          <p14:tracePt t="181981" x="8096250" y="4800600"/>
          <p14:tracePt t="181997" x="8096250" y="4819650"/>
          <p14:tracePt t="182013" x="8096250" y="4870450"/>
          <p14:tracePt t="182030" x="8096250" y="4883150"/>
          <p14:tracePt t="182048" x="8096250" y="4902200"/>
        </p14:tracePtLst>
      </p14:laserTrace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Medições</a:t>
            </a:r>
            <a:r>
              <a:rPr lang="en-US" dirty="0"/>
              <a:t> / </a:t>
            </a:r>
            <a:r>
              <a:rPr lang="en-US" dirty="0" err="1"/>
              <a:t>Aferições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Conclusão &lt;- Informação &lt;- dado &lt;- medições</a:t>
            </a:r>
          </a:p>
          <a:p>
            <a:r>
              <a:rPr lang="pt-BR" sz="2800" dirty="0"/>
              <a:t>Variabilidade das aferições (erro aleatório). </a:t>
            </a:r>
          </a:p>
          <a:p>
            <a:pPr lvl="1"/>
            <a:r>
              <a:rPr lang="en-US" sz="2400" i="1" dirty="0" err="1"/>
              <a:t>Observador</a:t>
            </a:r>
            <a:r>
              <a:rPr lang="en-US" sz="2400" dirty="0"/>
              <a:t>: </a:t>
            </a:r>
            <a:r>
              <a:rPr lang="en-US" sz="2400" dirty="0" err="1"/>
              <a:t>quem</a:t>
            </a:r>
            <a:r>
              <a:rPr lang="en-US" sz="2400" dirty="0"/>
              <a:t> </a:t>
            </a:r>
            <a:r>
              <a:rPr lang="en-US" sz="2400" dirty="0" err="1"/>
              <a:t>manipula</a:t>
            </a:r>
            <a:r>
              <a:rPr lang="en-US" sz="2400" dirty="0"/>
              <a:t> a </a:t>
            </a:r>
            <a:r>
              <a:rPr lang="en-US" sz="2400" dirty="0" err="1"/>
              <a:t>aferição</a:t>
            </a:r>
            <a:endParaRPr lang="en-US" sz="2400" dirty="0"/>
          </a:p>
          <a:p>
            <a:pPr lvl="1"/>
            <a:r>
              <a:rPr lang="en-US" sz="2400" i="1" dirty="0" err="1"/>
              <a:t>Intrumento</a:t>
            </a:r>
            <a:r>
              <a:rPr lang="en-US" sz="2400" i="1" dirty="0"/>
              <a:t> de </a:t>
            </a:r>
            <a:r>
              <a:rPr lang="en-US" sz="2400" i="1" dirty="0" err="1"/>
              <a:t>aferição</a:t>
            </a:r>
            <a:r>
              <a:rPr lang="en-US" sz="2400" dirty="0"/>
              <a:t>: teste, </a:t>
            </a:r>
            <a:r>
              <a:rPr lang="en-US" sz="2400" dirty="0" err="1"/>
              <a:t>equipamento</a:t>
            </a:r>
            <a:r>
              <a:rPr lang="en-US" sz="2400" dirty="0"/>
              <a:t>.</a:t>
            </a:r>
          </a:p>
          <a:p>
            <a:pPr lvl="1"/>
            <a:r>
              <a:rPr lang="en-US" sz="2400" i="1" dirty="0" err="1"/>
              <a:t>Sujeito</a:t>
            </a:r>
            <a:r>
              <a:rPr lang="en-US" sz="2400" dirty="0"/>
              <a:t>: </a:t>
            </a:r>
            <a:r>
              <a:rPr lang="en-US" sz="2400" dirty="0" err="1"/>
              <a:t>características</a:t>
            </a:r>
            <a:r>
              <a:rPr lang="en-US" sz="2400" dirty="0"/>
              <a:t> </a:t>
            </a:r>
            <a:r>
              <a:rPr lang="en-US" sz="2400" dirty="0" err="1"/>
              <a:t>biológicas</a:t>
            </a:r>
            <a:endParaRPr lang="en-US" sz="2400" dirty="0"/>
          </a:p>
          <a:p>
            <a:r>
              <a:rPr lang="en-US" sz="2800" dirty="0" err="1"/>
              <a:t>Repordutibilidade</a:t>
            </a:r>
            <a:r>
              <a:rPr lang="en-US" sz="2800" dirty="0"/>
              <a:t> </a:t>
            </a:r>
            <a:r>
              <a:rPr lang="pt-BR" sz="2800" dirty="0"/>
              <a:t>/ Confiabilidade</a:t>
            </a:r>
          </a:p>
          <a:p>
            <a:pPr lvl="1"/>
            <a:r>
              <a:rPr lang="pt-BR" sz="2400" dirty="0"/>
              <a:t>Precisão da estimativa vs. </a:t>
            </a:r>
            <a:r>
              <a:rPr lang="pt-BR" sz="2400" u="sng" dirty="0"/>
              <a:t>Precisão da aferição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Precisão</a:t>
            </a:r>
            <a:r>
              <a:rPr lang="en-US" sz="2400" dirty="0"/>
              <a:t> (</a:t>
            </a:r>
            <a:r>
              <a:rPr lang="en-US" sz="2400" dirty="0" err="1"/>
              <a:t>variabiliade</a:t>
            </a:r>
            <a:r>
              <a:rPr lang="en-US" sz="2400" dirty="0"/>
              <a:t>) de </a:t>
            </a:r>
            <a:r>
              <a:rPr lang="en-US" sz="2400" dirty="0" err="1"/>
              <a:t>medidas</a:t>
            </a:r>
            <a:r>
              <a:rPr lang="en-US" sz="2400" dirty="0"/>
              <a:t> </a:t>
            </a:r>
            <a:r>
              <a:rPr lang="en-US" sz="2400" dirty="0" err="1"/>
              <a:t>repetidas</a:t>
            </a:r>
            <a:endParaRPr lang="en-US" sz="2400" dirty="0"/>
          </a:p>
          <a:p>
            <a:pPr lvl="2"/>
            <a:r>
              <a:rPr lang="en-US" sz="2000" dirty="0"/>
              <a:t>Entre </a:t>
            </a:r>
            <a:r>
              <a:rPr lang="en-US" sz="2000" dirty="0" err="1"/>
              <a:t>observadores</a:t>
            </a:r>
            <a:endParaRPr lang="en-US" sz="2000" dirty="0"/>
          </a:p>
          <a:p>
            <a:pPr lvl="2"/>
            <a:r>
              <a:rPr lang="en-US" sz="2000" dirty="0"/>
              <a:t>Intra </a:t>
            </a:r>
            <a:r>
              <a:rPr lang="en-US" sz="2000" dirty="0" err="1"/>
              <a:t>observador</a:t>
            </a:r>
            <a:endParaRPr lang="en-US" sz="2000" dirty="0"/>
          </a:p>
          <a:p>
            <a:pPr lvl="2"/>
            <a:r>
              <a:rPr lang="en-US" sz="2000" i="1" dirty="0"/>
              <a:t>Multi-rater, multi-reader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573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93"/>
    </mc:Choice>
    <mc:Fallback xmlns="">
      <p:transition spd="slow" advTm="268993"/>
    </mc:Fallback>
  </mc:AlternateContent>
  <p:extLst>
    <p:ext uri="{3A86A75C-4F4B-4683-9AE1-C65F6400EC91}">
      <p14:laserTraceLst xmlns:p14="http://schemas.microsoft.com/office/powerpoint/2010/main">
        <p14:tracePtLst>
          <p14:tracePt t="6893" x="8070850" y="4902200"/>
          <p14:tracePt t="6905" x="8013700" y="4895850"/>
          <p14:tracePt t="6915" x="7937500" y="4876800"/>
          <p14:tracePt t="6927" x="7893050" y="4857750"/>
          <p14:tracePt t="6938" x="7861300" y="4845050"/>
          <p14:tracePt t="6949" x="7842250" y="4838700"/>
          <p14:tracePt t="6965" x="7816850" y="4826000"/>
          <p14:tracePt t="6981" x="7791450" y="4794250"/>
          <p14:tracePt t="6996" x="7766050" y="4737100"/>
          <p14:tracePt t="7013" x="7651750" y="4400550"/>
          <p14:tracePt t="7030" x="7600950" y="4216400"/>
          <p14:tracePt t="7047" x="7429500" y="3479800"/>
          <p14:tracePt t="7064" x="7340600" y="3003550"/>
          <p14:tracePt t="7080" x="7277100" y="2698750"/>
          <p14:tracePt t="7097" x="7213600" y="2463800"/>
          <p14:tracePt t="7113" x="7169150" y="2387600"/>
          <p14:tracePt t="7129" x="7124700" y="2273300"/>
          <p14:tracePt t="7146" x="7099300" y="2228850"/>
          <p14:tracePt t="7163" x="7054850" y="2120900"/>
          <p14:tracePt t="7180" x="7004050" y="1968500"/>
          <p14:tracePt t="7196" x="6985000" y="1892300"/>
          <p14:tracePt t="7212" x="6953250" y="1720850"/>
          <p14:tracePt t="7229" x="6934200" y="1631950"/>
          <p14:tracePt t="7246" x="6908800" y="1536700"/>
          <p14:tracePt t="7263" x="6889750" y="1479550"/>
          <p14:tracePt t="7279" x="6864350" y="1403350"/>
          <p14:tracePt t="7296" x="6851650" y="1371600"/>
          <p14:tracePt t="7313" x="6845300" y="1365250"/>
          <p14:tracePt t="7330" x="6832600" y="1358900"/>
          <p14:tracePt t="7346" x="6819900" y="1358900"/>
          <p14:tracePt t="7363" x="6800850" y="1365250"/>
          <p14:tracePt t="7380" x="6794500" y="1384300"/>
          <p14:tracePt t="7396" x="6781800" y="1409700"/>
          <p14:tracePt t="7413" x="6775450" y="1435100"/>
          <p14:tracePt t="7429" x="6775450" y="1447800"/>
          <p14:tracePt t="7446" x="6769100" y="1473200"/>
          <p14:tracePt t="7462" x="6769100" y="1485900"/>
          <p14:tracePt t="7479" x="6769100" y="1511300"/>
          <p14:tracePt t="7496" x="6769100" y="1536700"/>
          <p14:tracePt t="7497" x="6769100" y="1549400"/>
          <p14:tracePt t="7512" x="6769100" y="1581150"/>
          <p14:tracePt t="7529" x="6769100" y="1625600"/>
          <p14:tracePt t="7546" x="6769100" y="1638300"/>
          <p14:tracePt t="7562" x="6769100" y="1663700"/>
          <p14:tracePt t="7579" x="6769100" y="1676400"/>
          <p14:tracePt t="7596" x="6769100" y="1695450"/>
          <p14:tracePt t="7613" x="6769100" y="1701800"/>
          <p14:tracePt t="7629" x="6769100" y="1708150"/>
          <p14:tracePt t="7646" x="6775450" y="1720850"/>
          <p14:tracePt t="7663" x="6775450" y="1733550"/>
          <p14:tracePt t="7680" x="6775450" y="1752600"/>
          <p14:tracePt t="7696" x="6775450" y="1771650"/>
          <p14:tracePt t="7713" x="6775450" y="1803400"/>
          <p14:tracePt t="7731" x="6775450" y="1828800"/>
          <p14:tracePt t="7746" x="6775450" y="1835150"/>
          <p14:tracePt t="7763" x="6775450" y="1841500"/>
          <p14:tracePt t="8407" x="6775450" y="1816100"/>
          <p14:tracePt t="8418" x="6775450" y="1790700"/>
          <p14:tracePt t="8428" x="6756400" y="1746250"/>
          <p14:tracePt t="8440" x="6699250" y="1676400"/>
          <p14:tracePt t="8450" x="6597650" y="1581150"/>
          <p14:tracePt t="8462" x="6489700" y="1492250"/>
          <p14:tracePt t="8479" x="6330950" y="1390650"/>
          <p14:tracePt t="8496" x="6051550" y="1270000"/>
          <p14:tracePt t="8513" x="5873750" y="1225550"/>
          <p14:tracePt t="8528" x="5803900" y="1219200"/>
          <p14:tracePt t="8545" x="5689600" y="1219200"/>
          <p14:tracePt t="8561" x="5651500" y="1219200"/>
          <p14:tracePt t="8578" x="5581650" y="1225550"/>
          <p14:tracePt t="8595" x="5562600" y="1231900"/>
          <p14:tracePt t="8611" x="5530850" y="1250950"/>
          <p14:tracePt t="8628" x="5511800" y="1263650"/>
          <p14:tracePt t="8645" x="5454650" y="1327150"/>
          <p14:tracePt t="8661" x="5410200" y="1384300"/>
          <p14:tracePt t="8678" x="5391150" y="1416050"/>
          <p14:tracePt t="8694" x="5346700" y="1473200"/>
          <p14:tracePt t="8711" x="5327650" y="1492250"/>
          <p14:tracePt t="8728" x="5295900" y="1530350"/>
          <p14:tracePt t="8744" x="5270500" y="1549400"/>
          <p14:tracePt t="8761" x="5232400" y="1581150"/>
          <p14:tracePt t="8778" x="5187950" y="1600200"/>
          <p14:tracePt t="8795" x="5168900" y="1606550"/>
          <p14:tracePt t="8812" x="5130800" y="1619250"/>
          <p14:tracePt t="8828" x="5118100" y="1625600"/>
          <p14:tracePt t="8845" x="5092700" y="1657350"/>
          <p14:tracePt t="8862" x="5080000" y="1670050"/>
          <p14:tracePt t="8878" x="5060950" y="1701800"/>
          <p14:tracePt t="8895" x="5035550" y="1746250"/>
          <p14:tracePt t="8911" x="5022850" y="1778000"/>
          <p14:tracePt t="8928" x="5016500" y="1809750"/>
          <p14:tracePt t="8944" x="5010150" y="1822450"/>
          <p14:tracePt t="8961" x="5010150" y="1841500"/>
          <p14:tracePt t="8994" x="5010150" y="1847850"/>
          <p14:tracePt t="9234" x="5010150" y="1854200"/>
          <p14:tracePt t="9434" x="5010150" y="1860550"/>
          <p14:tracePt t="16033" x="5010150" y="1854200"/>
          <p14:tracePt t="16043" x="5010150" y="1847850"/>
          <p14:tracePt t="16054" x="5003800" y="1847850"/>
          <p14:tracePt t="16064" x="5003800" y="1841500"/>
          <p14:tracePt t="16076" x="4997450" y="1835150"/>
          <p14:tracePt t="16088" x="4997450" y="1828800"/>
          <p14:tracePt t="16104" x="4984750" y="1816100"/>
          <p14:tracePt t="16121" x="4972050" y="1803400"/>
          <p14:tracePt t="16138" x="4940300" y="1778000"/>
          <p14:tracePt t="16155" x="4921250" y="1758950"/>
          <p14:tracePt t="16171" x="4864100" y="1708150"/>
          <p14:tracePt t="16188" x="4845050" y="1695450"/>
          <p14:tracePt t="16205" x="4800600" y="1670050"/>
          <p14:tracePt t="16221" x="4781550" y="1663700"/>
          <p14:tracePt t="16238" x="4730750" y="1638300"/>
          <p14:tracePt t="16255" x="4679950" y="1631950"/>
          <p14:tracePt t="16271" x="4654550" y="1625600"/>
          <p14:tracePt t="16288" x="4610100" y="1612900"/>
          <p14:tracePt t="16304" x="4584700" y="1600200"/>
          <p14:tracePt t="16321" x="4546600" y="1587500"/>
          <p14:tracePt t="16338" x="4521200" y="1581150"/>
          <p14:tracePt t="16354" x="4489450" y="1568450"/>
          <p14:tracePt t="16371" x="4432300" y="1543050"/>
          <p14:tracePt t="16388" x="4387850" y="1536700"/>
          <p14:tracePt t="16405" x="4305300" y="1530350"/>
          <p14:tracePt t="16421" x="4267200" y="1530350"/>
          <p14:tracePt t="16438" x="4210050" y="1530350"/>
          <p14:tracePt t="16454" x="4184650" y="1530350"/>
          <p14:tracePt t="16471" x="4102100" y="1530350"/>
          <p14:tracePt t="16488" x="4032250" y="1562100"/>
          <p14:tracePt t="16504" x="3994150" y="1587500"/>
          <p14:tracePt t="16521" x="3930650" y="1631950"/>
          <p14:tracePt t="16537" x="3911600" y="1651000"/>
          <p14:tracePt t="16554" x="3873500" y="1689100"/>
          <p14:tracePt t="16571" x="3860800" y="1701800"/>
          <p14:tracePt t="16587" x="3841750" y="1727200"/>
          <p14:tracePt t="16604" x="3829050" y="1758950"/>
          <p14:tracePt t="16621" x="3822700" y="1765300"/>
          <p14:tracePt t="16637" x="3816350" y="1797050"/>
          <p14:tracePt t="16654" x="3816350" y="1803400"/>
          <p14:tracePt t="16671" x="3810000" y="1816100"/>
          <p14:tracePt t="16705" x="3810000" y="1822450"/>
          <p14:tracePt t="18615" x="3803650" y="1822450"/>
          <p14:tracePt t="18626" x="3790950" y="1822450"/>
          <p14:tracePt t="18637" x="3778250" y="1822450"/>
          <p14:tracePt t="18654" x="3765550" y="1822450"/>
          <p14:tracePt t="18669" x="3721100" y="1822450"/>
          <p14:tracePt t="18686" x="3708400" y="1822450"/>
          <p14:tracePt t="18702" x="3683000" y="1822450"/>
          <p14:tracePt t="18719" x="3670300" y="1822450"/>
          <p14:tracePt t="18736" x="3657600" y="1822450"/>
          <p14:tracePt t="18753" x="3651250" y="1822450"/>
          <p14:tracePt t="18770" x="3644900" y="1822450"/>
          <p14:tracePt t="18786" x="3638550" y="1822450"/>
          <p14:tracePt t="18819" x="3632200" y="1822450"/>
          <p14:tracePt t="18837" x="3625850" y="1828800"/>
          <p14:tracePt t="18853" x="3619500" y="1835150"/>
          <p14:tracePt t="18870" x="3613150" y="1854200"/>
          <p14:tracePt t="18887" x="3613150" y="1860550"/>
          <p14:tracePt t="18903" x="3613150" y="1885950"/>
          <p14:tracePt t="18936" x="3613150" y="1911350"/>
          <p14:tracePt t="18953" x="3613150" y="1924050"/>
          <p14:tracePt t="18969" x="3625850" y="1930400"/>
          <p14:tracePt t="18986" x="3670300" y="1943100"/>
          <p14:tracePt t="19003" x="3689350" y="1943100"/>
          <p14:tracePt t="19019" x="3714750" y="1943100"/>
          <p14:tracePt t="19036" x="3727450" y="1943100"/>
          <p14:tracePt t="19053" x="3740150" y="1943100"/>
          <p14:tracePt t="19090" x="3740150" y="1930400"/>
          <p14:tracePt t="19102" x="3727450" y="1911350"/>
          <p14:tracePt t="19119" x="3708400" y="1898650"/>
          <p14:tracePt t="19135" x="3638550" y="1873250"/>
          <p14:tracePt t="19152" x="3587750" y="1873250"/>
          <p14:tracePt t="19168" x="3517900" y="1873250"/>
          <p14:tracePt t="19186" x="3467100" y="1911350"/>
          <p14:tracePt t="19202" x="3454400" y="1924050"/>
          <p14:tracePt t="19218" x="3448050" y="1943100"/>
          <p14:tracePt t="19252" x="3467100" y="1949450"/>
          <p14:tracePt t="24308" x="3467100" y="1936750"/>
          <p14:tracePt t="24319" x="3460750" y="1924050"/>
          <p14:tracePt t="24329" x="3454400" y="1911350"/>
          <p14:tracePt t="24339" x="3441700" y="1898650"/>
          <p14:tracePt t="24350" x="3435350" y="1885950"/>
          <p14:tracePt t="24364" x="3429000" y="1873250"/>
          <p14:tracePt t="24381" x="3422650" y="1860550"/>
          <p14:tracePt t="24397" x="3409950" y="1847850"/>
          <p14:tracePt t="24414" x="3390900" y="1822450"/>
          <p14:tracePt t="24430" x="3384550" y="1816100"/>
          <p14:tracePt t="24448" x="3359150" y="1790700"/>
          <p14:tracePt t="24464" x="3346450" y="1778000"/>
          <p14:tracePt t="24481" x="3295650" y="1758950"/>
          <p14:tracePt t="24497" x="3276600" y="1733550"/>
          <p14:tracePt t="24499" x="3244850" y="1720850"/>
          <p14:tracePt t="24514" x="3225800" y="1714500"/>
          <p14:tracePt t="24530" x="3168650" y="1682750"/>
          <p14:tracePt t="24547" x="3143250" y="1657350"/>
          <p14:tracePt t="24564" x="3079750" y="1631950"/>
          <p14:tracePt t="24581" x="3035300" y="1600200"/>
          <p14:tracePt t="24597" x="2959100" y="1562100"/>
          <p14:tracePt t="24614" x="2921000" y="1536700"/>
          <p14:tracePt t="24630" x="2870200" y="1511300"/>
          <p14:tracePt t="24647" x="2819400" y="1492250"/>
          <p14:tracePt t="24663" x="2794000" y="1485900"/>
          <p14:tracePt t="24680" x="2711450" y="1473200"/>
          <p14:tracePt t="24697" x="2673350" y="1473200"/>
          <p14:tracePt t="24713" x="2616200" y="1473200"/>
          <p14:tracePt t="24730" x="2584450" y="1473200"/>
          <p14:tracePt t="24747" x="2527300" y="1473200"/>
          <p14:tracePt t="24764" x="2482850" y="1473200"/>
          <p14:tracePt t="24780" x="2451100" y="1473200"/>
          <p14:tracePt t="24797" x="2393950" y="1473200"/>
          <p14:tracePt t="24814" x="2362200" y="1485900"/>
          <p14:tracePt t="24830" x="2317750" y="1498600"/>
          <p14:tracePt t="24847" x="2286000" y="1504950"/>
          <p14:tracePt t="24864" x="2235200" y="1517650"/>
          <p14:tracePt t="24880" x="2190750" y="1543050"/>
          <p14:tracePt t="24898" x="2171700" y="1549400"/>
          <p14:tracePt t="24915" x="2139950" y="1562100"/>
          <p14:tracePt t="24932" x="2114550" y="1574800"/>
          <p14:tracePt t="24948" x="2063750" y="1606550"/>
          <p14:tracePt t="24965" x="2006600" y="1651000"/>
          <p14:tracePt t="24982" x="1987550" y="1663700"/>
          <p14:tracePt t="24997" x="1936750" y="1695450"/>
          <p14:tracePt t="25014" x="1924050" y="1714500"/>
          <p14:tracePt t="25030" x="1885950" y="1739900"/>
          <p14:tracePt t="25047" x="1873250" y="1752600"/>
          <p14:tracePt t="25063" x="1860550" y="1771650"/>
          <p14:tracePt t="25080" x="1854200" y="1778000"/>
          <p14:tracePt t="33035" x="1866900" y="1778000"/>
          <p14:tracePt t="33045" x="1879600" y="1771650"/>
          <p14:tracePt t="33057" x="1892300" y="1771650"/>
          <p14:tracePt t="33067" x="1911350" y="1765300"/>
          <p14:tracePt t="33079" x="1936750" y="1758950"/>
          <p14:tracePt t="33091" x="1955800" y="1752600"/>
          <p14:tracePt t="33108" x="1987550" y="1739900"/>
          <p14:tracePt t="33123" x="2025650" y="1733550"/>
          <p14:tracePt t="33140" x="2076450" y="1733550"/>
          <p14:tracePt t="33157" x="2095500" y="1727200"/>
          <p14:tracePt t="33173" x="2139950" y="1720850"/>
          <p14:tracePt t="33190" x="2159000" y="1708150"/>
          <p14:tracePt t="33206" x="2190750" y="1708150"/>
          <p14:tracePt t="33223" x="2203450" y="1701800"/>
          <p14:tracePt t="33240" x="2235200" y="1695450"/>
          <p14:tracePt t="33256" x="2260600" y="1695450"/>
          <p14:tracePt t="33273" x="2279650" y="1695450"/>
          <p14:tracePt t="33290" x="2330450" y="1689100"/>
          <p14:tracePt t="33306" x="2362200" y="1689100"/>
          <p14:tracePt t="33323" x="2419350" y="1682750"/>
          <p14:tracePt t="33339" x="2438400" y="1682750"/>
          <p14:tracePt t="33356" x="2476500" y="1682750"/>
          <p14:tracePt t="33374" x="2514600" y="1682750"/>
          <p14:tracePt t="33407" x="2533650" y="1689100"/>
          <p14:tracePt t="33425" x="2546350" y="1689100"/>
          <p14:tracePt t="33441" x="2559050" y="1701800"/>
          <p14:tracePt t="33456" x="2565400" y="1708150"/>
          <p14:tracePt t="33473" x="2571750" y="1714500"/>
          <p14:tracePt t="33490" x="2584450" y="1733550"/>
          <p14:tracePt t="33506" x="2590800" y="1739900"/>
          <p14:tracePt t="33523" x="2609850" y="1752600"/>
          <p14:tracePt t="33540" x="2616200" y="1765300"/>
          <p14:tracePt t="33556" x="2641600" y="1778000"/>
          <p14:tracePt t="33572" x="2660650" y="1790700"/>
          <p14:tracePt t="33589" x="2686050" y="1803400"/>
          <p14:tracePt t="33605" x="2711450" y="1803400"/>
          <p14:tracePt t="33622" x="2724150" y="1803400"/>
          <p14:tracePt t="33639" x="2749550" y="1803400"/>
          <p14:tracePt t="37329" x="2755900" y="1803400"/>
          <p14:tracePt t="37340" x="2762250" y="1803400"/>
          <p14:tracePt t="37350" x="2768600" y="1803400"/>
          <p14:tracePt t="37361" x="2774950" y="1803400"/>
          <p14:tracePt t="37372" x="2787650" y="1797050"/>
          <p14:tracePt t="37385" x="2794000" y="1790700"/>
          <p14:tracePt t="37402" x="2800350" y="1790700"/>
          <p14:tracePt t="37419" x="2813050" y="1790700"/>
          <p14:tracePt t="37435" x="2825750" y="1784350"/>
          <p14:tracePt t="37452" x="2825750" y="1778000"/>
          <p14:tracePt t="37489" x="2832100" y="1771650"/>
          <p14:tracePt t="37531" x="2838450" y="1771650"/>
          <p14:tracePt t="37541" x="2838450" y="1765300"/>
          <p14:tracePt t="37573" x="2844800" y="1765300"/>
          <p14:tracePt t="37628" x="2844800" y="1758950"/>
          <p14:tracePt t="37638" x="2851150" y="1758950"/>
          <p14:tracePt t="37659" x="2857500" y="1758950"/>
          <p14:tracePt t="37669" x="2863850" y="1752600"/>
          <p14:tracePt t="37691" x="2870200" y="1752600"/>
          <p14:tracePt t="37701" x="2876550" y="1752600"/>
          <p14:tracePt t="37712" x="2882900" y="1746250"/>
          <p14:tracePt t="37723" x="2895600" y="1746250"/>
          <p14:tracePt t="37736" x="2901950" y="1739900"/>
          <p14:tracePt t="37753" x="2908300" y="1733550"/>
          <p14:tracePt t="37769" x="2946400" y="1727200"/>
          <p14:tracePt t="37786" x="2971800" y="1727200"/>
          <p14:tracePt t="37802" x="2990850" y="1727200"/>
          <p14:tracePt t="37819" x="3016250" y="1720850"/>
          <p14:tracePt t="37835" x="3035300" y="1720850"/>
          <p14:tracePt t="37851" x="3067050" y="1720850"/>
          <p14:tracePt t="37869" x="3079750" y="1720850"/>
          <p14:tracePt t="37885" x="3111500" y="1720850"/>
          <p14:tracePt t="37901" x="3143250" y="1727200"/>
          <p14:tracePt t="37918" x="3168650" y="1733550"/>
          <p14:tracePt t="37935" x="3206750" y="1752600"/>
          <p14:tracePt t="37952" x="3238500" y="1771650"/>
          <p14:tracePt t="37968" x="3321050" y="1797050"/>
          <p14:tracePt t="37986" x="3365500" y="1822450"/>
          <p14:tracePt t="37987" x="3409950" y="1847850"/>
          <p14:tracePt t="38002" x="3454400" y="1866900"/>
          <p14:tracePt t="38018" x="3543300" y="1911350"/>
          <p14:tracePt t="38035" x="3600450" y="1930400"/>
          <p14:tracePt t="38051" x="3803650" y="1993900"/>
          <p14:tracePt t="38068" x="3924300" y="2012950"/>
          <p14:tracePt t="38085" x="4165600" y="2032000"/>
          <p14:tracePt t="38102" x="4457700" y="2044700"/>
          <p14:tracePt t="38118" x="4559300" y="2051050"/>
          <p14:tracePt t="38135" x="4749800" y="2063750"/>
          <p14:tracePt t="38151" x="4838700" y="2063750"/>
          <p14:tracePt t="38168" x="4978400" y="2063750"/>
          <p14:tracePt t="38185" x="5016500" y="2063750"/>
          <p14:tracePt t="38202" x="5086350" y="2063750"/>
          <p14:tracePt t="40137" x="5086350" y="2070100"/>
          <p14:tracePt t="40148" x="5086350" y="2076450"/>
          <p14:tracePt t="40158" x="5086350" y="2082800"/>
          <p14:tracePt t="40179" x="5086350" y="2089150"/>
          <p14:tracePt t="40191" x="5086350" y="2095500"/>
          <p14:tracePt t="40201" x="5080000" y="2101850"/>
          <p14:tracePt t="40216" x="5080000" y="2108200"/>
          <p14:tracePt t="40233" x="5073650" y="2133600"/>
          <p14:tracePt t="40250" x="5073650" y="2152650"/>
          <p14:tracePt t="40266" x="5080000" y="2203450"/>
          <p14:tracePt t="40283" x="5086350" y="2228850"/>
          <p14:tracePt t="40299" x="5105400" y="2273300"/>
          <p14:tracePt t="40316" x="5118100" y="2298700"/>
          <p14:tracePt t="40333" x="5137150" y="2311400"/>
          <p14:tracePt t="40349" x="5143500" y="2317750"/>
          <p14:tracePt t="40366" x="5149850" y="2324100"/>
          <p14:tracePt t="40399" x="5149850" y="2330450"/>
          <p14:tracePt t="40416" x="5156200" y="2330450"/>
          <p14:tracePt t="40761" x="5149850" y="2330450"/>
          <p14:tracePt t="40772" x="5143500" y="2330450"/>
          <p14:tracePt t="40793" x="5137150" y="2330450"/>
          <p14:tracePt t="40805" x="5130800" y="2330450"/>
          <p14:tracePt t="40816" x="5111750" y="2330450"/>
          <p14:tracePt t="40826" x="5092700" y="2330450"/>
          <p14:tracePt t="40837" x="5073650" y="2330450"/>
          <p14:tracePt t="40850" x="5041900" y="2330450"/>
          <p14:tracePt t="40869" x="4984750" y="2330450"/>
          <p14:tracePt t="40884" x="4965700" y="2330450"/>
          <p14:tracePt t="40899" x="4933950" y="2330450"/>
          <p14:tracePt t="40916" x="4921250" y="2330450"/>
          <p14:tracePt t="40932" x="4889500" y="2330450"/>
          <p14:tracePt t="40950" x="4876800" y="2330450"/>
          <p14:tracePt t="40967" x="4845050" y="2330450"/>
          <p14:tracePt t="40985" x="4819650" y="2336800"/>
          <p14:tracePt t="41001" x="4794250" y="2343150"/>
          <p14:tracePt t="41016" x="4768850" y="2343150"/>
          <p14:tracePt t="41032" x="4756150" y="2349500"/>
          <p14:tracePt t="41049" x="4737100" y="2349500"/>
          <p14:tracePt t="41066" x="4724400" y="2349500"/>
          <p14:tracePt t="41082" x="4692650" y="2362200"/>
          <p14:tracePt t="41099" x="4686300" y="2362200"/>
          <p14:tracePt t="41116" x="4673600" y="2368550"/>
          <p14:tracePt t="42011" x="4673600" y="2362200"/>
          <p14:tracePt t="42022" x="4673600" y="2349500"/>
          <p14:tracePt t="42033" x="4673600" y="2324100"/>
          <p14:tracePt t="42049" x="4673600" y="2311400"/>
          <p14:tracePt t="42066" x="4673600" y="2279650"/>
          <p14:tracePt t="42082" x="4679950" y="2254250"/>
          <p14:tracePt t="42099" x="4679950" y="2222500"/>
          <p14:tracePt t="42117" x="4679950" y="2197100"/>
          <p14:tracePt t="42132" x="4686300" y="2184400"/>
          <p14:tracePt t="42149" x="4692650" y="2159000"/>
          <p14:tracePt t="42165" x="4692650" y="2146300"/>
          <p14:tracePt t="42182" x="4699000" y="2133600"/>
          <p14:tracePt t="42199" x="4699000" y="2127250"/>
          <p14:tracePt t="42214" x="4705350" y="2114550"/>
          <p14:tracePt t="42231" x="4711700" y="2108200"/>
          <p14:tracePt t="42248" x="4718050" y="2095500"/>
          <p14:tracePt t="42264" x="4718050" y="2082800"/>
          <p14:tracePt t="42281" x="4724400" y="2076450"/>
          <p14:tracePt t="42298" x="4730750" y="2070100"/>
          <p14:tracePt t="42338" x="4730750" y="2063750"/>
          <p14:tracePt t="42349" x="4737100" y="2063750"/>
          <p14:tracePt t="42364" x="4737100" y="2057400"/>
          <p14:tracePt t="42391" x="4737100" y="2051050"/>
          <p14:tracePt t="42433" x="4743450" y="2044700"/>
          <p14:tracePt t="42444" x="4743450" y="2038350"/>
          <p14:tracePt t="42455" x="4749800" y="2038350"/>
          <p14:tracePt t="42465" x="4756150" y="2025650"/>
          <p14:tracePt t="42481" x="4756150" y="2019300"/>
          <p14:tracePt t="42497" x="4768850" y="2000250"/>
          <p14:tracePt t="42531" x="4775200" y="1987550"/>
          <p14:tracePt t="42547" x="4781550" y="1981200"/>
          <p14:tracePt t="42592" x="4781550" y="1974850"/>
          <p14:tracePt t="42602" x="4787900" y="1974850"/>
          <p14:tracePt t="42666" x="4787900" y="1968500"/>
          <p14:tracePt t="42729" x="4787900" y="1962150"/>
          <p14:tracePt t="42740" x="4794250" y="1962150"/>
          <p14:tracePt t="42761" x="4800600" y="1955800"/>
          <p14:tracePt t="42772" x="4800600" y="1949450"/>
          <p14:tracePt t="42814" x="4806950" y="1949450"/>
          <p14:tracePt t="42825" x="4806950" y="1943100"/>
          <p14:tracePt t="42835" x="4813300" y="1943100"/>
          <p14:tracePt t="42847" x="4813300" y="1936750"/>
          <p14:tracePt t="42864" x="4819650" y="1936750"/>
          <p14:tracePt t="42883" x="4826000" y="1930400"/>
          <p14:tracePt t="42899" x="4826000" y="1924050"/>
          <p14:tracePt t="42915" x="4832350" y="1917700"/>
          <p14:tracePt t="42933" x="4838700" y="1911350"/>
          <p14:tracePt t="42964" x="4838700" y="1905000"/>
          <p14:tracePt t="42983" x="4845050" y="1898650"/>
          <p14:tracePt t="42997" x="4851400" y="1892300"/>
          <p14:tracePt t="43014" x="4857750" y="1885950"/>
          <p14:tracePt t="43030" x="4864100" y="1873250"/>
          <p14:tracePt t="43047" x="4883150" y="1866900"/>
          <p14:tracePt t="43064" x="4889500" y="1854200"/>
          <p14:tracePt t="43080" x="4914900" y="1828800"/>
          <p14:tracePt t="43097" x="4927600" y="1822450"/>
          <p14:tracePt t="43113" x="4978400" y="1803400"/>
          <p14:tracePt t="43131" x="5016500" y="1784350"/>
          <p14:tracePt t="43147" x="5073650" y="1771650"/>
          <p14:tracePt t="43164" x="5143500" y="1765300"/>
          <p14:tracePt t="43180" x="5200650" y="1752600"/>
          <p14:tracePt t="43197" x="5321300" y="1727200"/>
          <p14:tracePt t="43213" x="5359400" y="1727200"/>
          <p14:tracePt t="43230" x="5429250" y="1720850"/>
          <p14:tracePt t="43247" x="5486400" y="1714500"/>
          <p14:tracePt t="43263" x="5505450" y="1714500"/>
          <p14:tracePt t="43280" x="5549900" y="1714500"/>
          <p14:tracePt t="43297" x="5568950" y="1714500"/>
          <p14:tracePt t="43313" x="5613400" y="1714500"/>
          <p14:tracePt t="43330" x="5645150" y="1714500"/>
          <p14:tracePt t="43347" x="5715000" y="1714500"/>
          <p14:tracePt t="43364" x="5778500" y="1727200"/>
          <p14:tracePt t="43380" x="5848350" y="1739900"/>
          <p14:tracePt t="43397" x="5962650" y="1758950"/>
          <p14:tracePt t="43413" x="6007100" y="1758950"/>
          <p14:tracePt t="43430" x="6070600" y="1765300"/>
          <p14:tracePt t="43447" x="6096000" y="1765300"/>
          <p14:tracePt t="43463" x="6127750" y="1771650"/>
          <p14:tracePt t="43480" x="6153150" y="1784350"/>
          <p14:tracePt t="43497" x="6159500" y="1790700"/>
          <p14:tracePt t="43513" x="6172200" y="1797050"/>
          <p14:tracePt t="43530" x="6172200" y="1803400"/>
          <p14:tracePt t="43548" x="6197600" y="1809750"/>
          <p14:tracePt t="43564" x="6203950" y="1816100"/>
          <p14:tracePt t="43581" x="6223000" y="1835150"/>
          <p14:tracePt t="43597" x="6261100" y="1866900"/>
          <p14:tracePt t="43613" x="6273800" y="1873250"/>
          <p14:tracePt t="43630" x="6305550" y="1892300"/>
          <p14:tracePt t="43646" x="6318250" y="1905000"/>
          <p14:tracePt t="43663" x="6343650" y="1911350"/>
          <p14:tracePt t="43680" x="6356350" y="1917700"/>
          <p14:tracePt t="43696" x="6388100" y="1924050"/>
          <p14:tracePt t="43713" x="6438900" y="1924050"/>
          <p14:tracePt t="43730" x="6477000" y="1924050"/>
          <p14:tracePt t="43747" x="6534150" y="1885950"/>
          <p14:tracePt t="43763" x="6553200" y="1873250"/>
          <p14:tracePt t="43780" x="6584950" y="1847850"/>
          <p14:tracePt t="43796" x="6597650" y="1841500"/>
          <p14:tracePt t="43813" x="6604000" y="1828800"/>
          <p14:tracePt t="43830" x="6610350" y="1822450"/>
          <p14:tracePt t="43863" x="6610350" y="1803400"/>
          <p14:tracePt t="43880" x="6610350" y="1790700"/>
          <p14:tracePt t="43896" x="6610350" y="1778000"/>
          <p14:tracePt t="43913" x="6597650" y="1765300"/>
          <p14:tracePt t="43930" x="6565900" y="1739900"/>
          <p14:tracePt t="43946" x="6527800" y="1727200"/>
          <p14:tracePt t="43963" x="6508750" y="1727200"/>
          <p14:tracePt t="43980" x="6489700" y="1727200"/>
          <p14:tracePt t="44013" x="6477000" y="1727200"/>
          <p14:tracePt t="44046" x="6470650" y="1733550"/>
          <p14:tracePt t="44063" x="6470650" y="1765300"/>
          <p14:tracePt t="44080" x="6470650" y="1778000"/>
          <p14:tracePt t="44096" x="6470650" y="1803400"/>
          <p14:tracePt t="44113" x="6470650" y="1809750"/>
          <p14:tracePt t="44129" x="6483350" y="1828800"/>
          <p14:tracePt t="44146" x="6502400" y="1835150"/>
          <p14:tracePt t="44162" x="6540500" y="1835150"/>
          <p14:tracePt t="44179" x="6584950" y="1822450"/>
          <p14:tracePt t="44196" x="6597650" y="1809750"/>
          <p14:tracePt t="44213" x="6623050" y="1784350"/>
          <p14:tracePt t="44229" x="6629400" y="1771650"/>
          <p14:tracePt t="44246" x="6629400" y="1746250"/>
          <p14:tracePt t="44263" x="6553200" y="1733550"/>
          <p14:tracePt t="44279" x="6502400" y="1733550"/>
          <p14:tracePt t="44296" x="6445250" y="1733550"/>
          <p14:tracePt t="44312" x="6426200" y="1739900"/>
          <p14:tracePt t="44329" x="6400800" y="1765300"/>
          <p14:tracePt t="44346" x="6388100" y="1797050"/>
          <p14:tracePt t="44363" x="6381750" y="1879600"/>
          <p14:tracePt t="44379" x="6400800" y="1930400"/>
          <p14:tracePt t="44396" x="6419850" y="1949450"/>
          <p14:tracePt t="44412" x="6508750" y="1993900"/>
          <p14:tracePt t="44429" x="6534150" y="2000250"/>
          <p14:tracePt t="44445" x="6591300" y="2000250"/>
          <p14:tracePt t="44462" x="6623050" y="1981200"/>
          <p14:tracePt t="44479" x="6686550" y="1892300"/>
          <p14:tracePt t="44496" x="6711950" y="1797050"/>
          <p14:tracePt t="44512" x="6711950" y="1771650"/>
          <p14:tracePt t="44529" x="6667500" y="1727200"/>
          <p14:tracePt t="44545" x="6597650" y="1708150"/>
          <p14:tracePt t="44562" x="6508750" y="1701800"/>
          <p14:tracePt t="44579" x="6483350" y="1708150"/>
          <p14:tracePt t="44596" x="6451600" y="1752600"/>
          <p14:tracePt t="44612" x="6419850" y="1873250"/>
          <p14:tracePt t="44629" x="6419850" y="1911350"/>
          <p14:tracePt t="44646" x="6426200" y="1955800"/>
          <p14:tracePt t="44662" x="6457950" y="1968500"/>
          <p14:tracePt t="44679" x="6540500" y="1993900"/>
          <p14:tracePt t="44695" x="6572250" y="1993900"/>
          <p14:tracePt t="44712" x="6642100" y="1962150"/>
          <p14:tracePt t="44729" x="6686550" y="1905000"/>
          <p14:tracePt t="44746" x="6692900" y="1892300"/>
          <p14:tracePt t="44762" x="6699250" y="1866900"/>
          <p14:tracePt t="44779" x="6699250" y="1860550"/>
          <p14:tracePt t="45862" x="6686550" y="1854200"/>
          <p14:tracePt t="45872" x="6673850" y="1847850"/>
          <p14:tracePt t="45884" x="6661150" y="1841500"/>
          <p14:tracePt t="45896" x="6654800" y="1835150"/>
          <p14:tracePt t="45914" x="6648450" y="1828800"/>
          <p14:tracePt t="45928" x="6629400" y="1809750"/>
          <p14:tracePt t="45945" x="6610350" y="1790700"/>
          <p14:tracePt t="45961" x="6604000" y="1778000"/>
          <p14:tracePt t="45978" x="6572250" y="1752600"/>
          <p14:tracePt t="45994" x="6527800" y="1714500"/>
          <p14:tracePt t="46011" x="6426200" y="1651000"/>
          <p14:tracePt t="46028" x="6381750" y="1625600"/>
          <p14:tracePt t="46044" x="6292850" y="1574800"/>
          <p14:tracePt t="46061" x="6229350" y="1555750"/>
          <p14:tracePt t="46078" x="6121400" y="1517650"/>
          <p14:tracePt t="46096" x="6026150" y="1498600"/>
          <p14:tracePt t="46111" x="5994400" y="1492250"/>
          <p14:tracePt t="46128" x="5943600" y="1466850"/>
          <p14:tracePt t="46144" x="5930900" y="1466850"/>
          <p14:tracePt t="46161" x="5892800" y="1447800"/>
          <p14:tracePt t="46179" x="5848350" y="1441450"/>
          <p14:tracePt t="46195" x="5816600" y="1422400"/>
          <p14:tracePt t="46212" x="5734050" y="1409700"/>
          <p14:tracePt t="46229" x="5689600" y="1409700"/>
          <p14:tracePt t="46246" x="5613400" y="1409700"/>
          <p14:tracePt t="46261" x="5575300" y="1409700"/>
          <p14:tracePt t="46278" x="5492750" y="1416050"/>
          <p14:tracePt t="46294" x="5365750" y="1473200"/>
          <p14:tracePt t="46311" x="5321300" y="1504950"/>
          <p14:tracePt t="46329" x="5245100" y="1562100"/>
          <p14:tracePt t="46346" x="5232400" y="1587500"/>
          <p14:tracePt t="46362" x="5200650" y="1619250"/>
          <p14:tracePt t="46378" x="5187950" y="1638300"/>
          <p14:tracePt t="46394" x="5175250" y="1676400"/>
          <p14:tracePt t="46411" x="5162550" y="1695450"/>
          <p14:tracePt t="46428" x="5162550" y="1701800"/>
          <p14:tracePt t="46444" x="5156200" y="1714500"/>
          <p14:tracePt t="46461" x="5156200" y="1720850"/>
          <p14:tracePt t="46477" x="5156200" y="1733550"/>
          <p14:tracePt t="46517" x="5156200" y="1739900"/>
          <p14:tracePt t="46812" x="5149850" y="1739900"/>
          <p14:tracePt t="46822" x="5137150" y="1739900"/>
          <p14:tracePt t="46833" x="5118100" y="1739900"/>
          <p14:tracePt t="46844" x="5092700" y="1739900"/>
          <p14:tracePt t="46861" x="5048250" y="1739900"/>
          <p14:tracePt t="46877" x="4940300" y="1682750"/>
          <p14:tracePt t="46894" x="4870450" y="1638300"/>
          <p14:tracePt t="46911" x="4730750" y="1581150"/>
          <p14:tracePt t="46927" x="4641850" y="1549400"/>
          <p14:tracePt t="46943" x="4476750" y="1530350"/>
          <p14:tracePt t="46960" x="4356100" y="1511300"/>
          <p14:tracePt t="46977" x="4298950" y="1504950"/>
          <p14:tracePt t="46993" x="4210050" y="1504950"/>
          <p14:tracePt t="47010" x="4171950" y="1504950"/>
          <p14:tracePt t="47027" x="4070350" y="1504950"/>
          <p14:tracePt t="47043" x="4025900" y="1504950"/>
          <p14:tracePt t="47060" x="3962400" y="1498600"/>
          <p14:tracePt t="47077" x="3911600" y="1498600"/>
          <p14:tracePt t="47093" x="3879850" y="1498600"/>
          <p14:tracePt t="47110" x="3822700" y="1498600"/>
          <p14:tracePt t="47127" x="3784600" y="1498600"/>
          <p14:tracePt t="47143" x="3689350" y="1549400"/>
          <p14:tracePt t="47160" x="3644900" y="1574800"/>
          <p14:tracePt t="47176" x="3562350" y="1631950"/>
          <p14:tracePt t="47193" x="3511550" y="1682750"/>
          <p14:tracePt t="47210" x="3492500" y="1701800"/>
          <p14:tracePt t="47226" x="3467100" y="1720850"/>
          <p14:tracePt t="47243" x="3460750" y="1727200"/>
          <p14:tracePt t="47260" x="3454400" y="1739900"/>
          <p14:tracePt t="47293" x="3454400" y="1746250"/>
          <p14:tracePt t="47310" x="3448050" y="1758950"/>
          <p14:tracePt t="47650" x="3441700" y="1758950"/>
          <p14:tracePt t="47660" x="3435350" y="1758950"/>
          <p14:tracePt t="47669" x="3422650" y="1758950"/>
          <p14:tracePt t="47680" x="3409950" y="1746250"/>
          <p14:tracePt t="47693" x="3397250" y="1733550"/>
          <p14:tracePt t="47710" x="3378200" y="1720850"/>
          <p14:tracePt t="47726" x="3295650" y="1651000"/>
          <p14:tracePt t="47743" x="3206750" y="1581150"/>
          <p14:tracePt t="47759" x="3162300" y="1562100"/>
          <p14:tracePt t="47776" x="3035300" y="1492250"/>
          <p14:tracePt t="47793" x="2946400" y="1466850"/>
          <p14:tracePt t="47809" x="2762250" y="1435100"/>
          <p14:tracePt t="47826" x="2686050" y="1422400"/>
          <p14:tracePt t="47843" x="2533650" y="1416050"/>
          <p14:tracePt t="47860" x="2368550" y="1416050"/>
          <p14:tracePt t="47877" x="2305050" y="1416050"/>
          <p14:tracePt t="47893" x="2197100" y="1416050"/>
          <p14:tracePt t="47910" x="2159000" y="1416050"/>
          <p14:tracePt t="47927" x="2063750" y="1441450"/>
          <p14:tracePt t="47943" x="1993900" y="1473200"/>
          <p14:tracePt t="47959" x="1866900" y="1530350"/>
          <p14:tracePt t="47976" x="1752600" y="1619250"/>
          <p14:tracePt t="47993" x="1695450" y="1663700"/>
          <p14:tracePt t="48009" x="1606550" y="1739900"/>
          <p14:tracePt t="48026" x="1568450" y="1771650"/>
          <p14:tracePt t="48044" x="1511300" y="1828800"/>
          <p14:tracePt t="48059" x="1498600" y="1841500"/>
          <p14:tracePt t="48076" x="1473200" y="1866900"/>
          <p14:tracePt t="48092" x="1466850" y="1873250"/>
          <p14:tracePt t="48109" x="1460500" y="1873250"/>
          <p14:tracePt t="48126" x="1454150" y="1879600"/>
          <p14:tracePt t="49426" x="1454150" y="1885950"/>
          <p14:tracePt t="49437" x="1454150" y="1892300"/>
          <p14:tracePt t="49447" x="1454150" y="1905000"/>
          <p14:tracePt t="49460" x="1454150" y="1911350"/>
          <p14:tracePt t="49475" x="1454150" y="1917700"/>
          <p14:tracePt t="49492" x="1460500" y="1943100"/>
          <p14:tracePt t="49508" x="1466850" y="1955800"/>
          <p14:tracePt t="49524" x="1485900" y="2000250"/>
          <p14:tracePt t="49541" x="1511300" y="2051050"/>
          <p14:tracePt t="49558" x="1530350" y="2082800"/>
          <p14:tracePt t="49574" x="1555750" y="2120900"/>
          <p14:tracePt t="49591" x="1568450" y="2133600"/>
          <p14:tracePt t="49608" x="1587500" y="2159000"/>
          <p14:tracePt t="49625" x="1593850" y="2165350"/>
          <p14:tracePt t="49641" x="1606550" y="2184400"/>
          <p14:tracePt t="49658" x="1619250" y="2197100"/>
          <p14:tracePt t="49674" x="1625600" y="2203450"/>
          <p14:tracePt t="49691" x="1631950" y="2216150"/>
          <p14:tracePt t="49708" x="1638300" y="2222500"/>
          <p14:tracePt t="49724" x="1644650" y="2228850"/>
          <p14:tracePt t="49741" x="1651000" y="2228850"/>
          <p14:tracePt t="49758" x="1663700" y="2235200"/>
          <p14:tracePt t="49776" x="1670050" y="2247900"/>
          <p14:tracePt t="49792" x="1676400" y="2254250"/>
          <p14:tracePt t="49809" x="1689100" y="2273300"/>
          <p14:tracePt t="49825" x="1701800" y="2286000"/>
          <p14:tracePt t="49842" x="1714500" y="2311400"/>
          <p14:tracePt t="49858" x="1720850" y="2317750"/>
          <p14:tracePt t="49874" x="1727200" y="2330450"/>
          <p14:tracePt t="49892" x="1733550" y="2343150"/>
          <p14:tracePt t="49909" x="1733550" y="2349500"/>
          <p14:tracePt t="49925" x="1739900" y="2355850"/>
          <p14:tracePt t="49943" x="1739900" y="2362200"/>
          <p14:tracePt t="49958" x="1739900" y="2374900"/>
          <p14:tracePt t="49976" x="1739900" y="2400300"/>
          <p14:tracePt t="49991" x="1739900" y="2406650"/>
          <p14:tracePt t="50008" x="1739900" y="2413000"/>
          <p14:tracePt t="50024" x="1739900" y="2419350"/>
          <p14:tracePt t="50041" x="1739900" y="2432050"/>
          <p14:tracePt t="50057" x="1739900" y="2438400"/>
          <p14:tracePt t="50074" x="1739900" y="2451100"/>
          <p14:tracePt t="50092" x="1739900" y="2470150"/>
          <p14:tracePt t="50107" x="1739900" y="2501900"/>
          <p14:tracePt t="50124" x="1739900" y="2552700"/>
          <p14:tracePt t="50141" x="1739900" y="2571750"/>
          <p14:tracePt t="51494" x="1746250" y="2571750"/>
          <p14:tracePt t="51503" x="1758950" y="2571750"/>
          <p14:tracePt t="51513" x="1771650" y="2559050"/>
          <p14:tracePt t="51524" x="1797050" y="2540000"/>
          <p14:tracePt t="51540" x="1822450" y="2527300"/>
          <p14:tracePt t="51556" x="1962150" y="2489200"/>
          <p14:tracePt t="51574" x="2038350" y="2470150"/>
          <p14:tracePt t="51591" x="2184400" y="2451100"/>
          <p14:tracePt t="51606" x="2273300" y="2438400"/>
          <p14:tracePt t="51623" x="2400300" y="2438400"/>
          <p14:tracePt t="51640" x="2470150" y="2438400"/>
          <p14:tracePt t="51656" x="2482850" y="2438400"/>
          <p14:tracePt t="51674" x="2501900" y="2444750"/>
          <p14:tracePt t="51691" x="2501900" y="2451100"/>
          <p14:tracePt t="51708" x="2501900" y="2457450"/>
          <p14:tracePt t="51724" x="2501900" y="2470150"/>
          <p14:tracePt t="51740" x="2501900" y="2476500"/>
          <p14:tracePt t="51756" x="2482850" y="2508250"/>
          <p14:tracePt t="51772" x="2463800" y="2533650"/>
          <p14:tracePt t="51789" x="2425700" y="2571750"/>
          <p14:tracePt t="51806" x="2400300" y="2590800"/>
          <p14:tracePt t="51823" x="2317750" y="2628900"/>
          <p14:tracePt t="51841" x="2203450" y="2628900"/>
          <p14:tracePt t="51856" x="2159000" y="2622550"/>
          <p14:tracePt t="51873" x="2082800" y="2565400"/>
          <p14:tracePt t="51890" x="2044700" y="2533650"/>
          <p14:tracePt t="51907" x="2019300" y="2470150"/>
          <p14:tracePt t="51924" x="2012950" y="2457450"/>
          <p14:tracePt t="51940" x="2012950" y="2438400"/>
          <p14:tracePt t="51957" x="2101850" y="2425700"/>
          <p14:tracePt t="51973" x="2178050" y="2425700"/>
          <p14:tracePt t="51989" x="2355850" y="2425700"/>
          <p14:tracePt t="52006" x="2482850" y="2451100"/>
          <p14:tracePt t="52023" x="2705100" y="2501900"/>
          <p14:tracePt t="52039" x="2768600" y="2527300"/>
          <p14:tracePt t="52056" x="2838450" y="2546350"/>
          <p14:tracePt t="52073" x="2863850" y="2552700"/>
          <p14:tracePt t="52089" x="2870200" y="2559050"/>
          <p14:tracePt t="52106" x="2876550" y="2559050"/>
          <p14:tracePt t="56979" x="2863850" y="2559050"/>
          <p14:tracePt t="56989" x="2857500" y="2559050"/>
          <p14:tracePt t="57001" x="2844800" y="2559050"/>
          <p14:tracePt t="57011" x="2832100" y="2559050"/>
          <p14:tracePt t="57021" x="2819400" y="2559050"/>
          <p14:tracePt t="57037" x="2806700" y="2559050"/>
          <p14:tracePt t="57053" x="2794000" y="2559050"/>
          <p14:tracePt t="57068" x="2774950" y="2559050"/>
          <p14:tracePt t="57085" x="2743200" y="2559050"/>
          <p14:tracePt t="57101" x="2730500" y="2559050"/>
          <p14:tracePt t="57118" x="2698750" y="2559050"/>
          <p14:tracePt t="57134" x="2679700" y="2559050"/>
          <p14:tracePt t="57151" x="2654300" y="2559050"/>
          <p14:tracePt t="57168" x="2635250" y="2559050"/>
          <p14:tracePt t="57184" x="2628900" y="2559050"/>
          <p14:tracePt t="57201" x="2609850" y="2559050"/>
          <p14:tracePt t="57218" x="2603500" y="2559050"/>
          <p14:tracePt t="57234" x="2590800" y="2559050"/>
          <p14:tracePt t="57251" x="2578100" y="2559050"/>
          <p14:tracePt t="57268" x="2571750" y="2559050"/>
          <p14:tracePt t="57284" x="2552700" y="2559050"/>
          <p14:tracePt t="57301" x="2546350" y="2559050"/>
          <p14:tracePt t="57318" x="2533650" y="2565400"/>
          <p14:tracePt t="57335" x="2520950" y="2565400"/>
          <p14:tracePt t="57351" x="2495550" y="2565400"/>
          <p14:tracePt t="57367" x="2482850" y="2565400"/>
          <p14:tracePt t="57384" x="2463800" y="2571750"/>
          <p14:tracePt t="57402" x="2438400" y="2578100"/>
          <p14:tracePt t="57418" x="2432050" y="2578100"/>
          <p14:tracePt t="57435" x="2413000" y="2584450"/>
          <p14:tracePt t="57452" x="2400300" y="2584450"/>
          <p14:tracePt t="57468" x="2374900" y="2584450"/>
          <p14:tracePt t="57486" x="2362200" y="2603500"/>
          <p14:tracePt t="57489" x="2349500" y="2609850"/>
          <p14:tracePt t="57502" x="2336800" y="2616200"/>
          <p14:tracePt t="57518" x="2311400" y="2622550"/>
          <p14:tracePt t="57534" x="2298700" y="2628900"/>
          <p14:tracePt t="57551" x="2279650" y="2641600"/>
          <p14:tracePt t="57567" x="2266950" y="2641600"/>
          <p14:tracePt t="57585" x="2254250" y="2641600"/>
          <p14:tracePt t="57602" x="2247900" y="2647950"/>
          <p14:tracePt t="57618" x="2235200" y="2654300"/>
          <p14:tracePt t="57635" x="2228850" y="2667000"/>
          <p14:tracePt t="57651" x="2222500" y="2673350"/>
          <p14:tracePt t="57668" x="2209800" y="2686050"/>
          <p14:tracePt t="57684" x="2197100" y="2698750"/>
          <p14:tracePt t="57701" x="2190750" y="2717800"/>
          <p14:tracePt t="57718" x="2178050" y="2736850"/>
          <p14:tracePt t="57734" x="2178050" y="2743200"/>
          <p14:tracePt t="57750" x="2171700" y="2755900"/>
          <p14:tracePt t="57768" x="2165350" y="2755900"/>
          <p14:tracePt t="57784" x="2152650" y="2781300"/>
          <p14:tracePt t="57800" x="2152650" y="2787650"/>
          <p14:tracePt t="57817" x="2146300" y="2806700"/>
          <p14:tracePt t="57834" x="2146300" y="2819400"/>
          <p14:tracePt t="57850" x="2146300" y="2844800"/>
          <p14:tracePt t="57867" x="2146300" y="2863850"/>
          <p14:tracePt t="57884" x="2146300" y="2876550"/>
          <p14:tracePt t="57900" x="2165350" y="2914650"/>
          <p14:tracePt t="57917" x="2184400" y="2927350"/>
          <p14:tracePt t="57933" x="2241550" y="2971800"/>
          <p14:tracePt t="57951" x="2343150" y="3009900"/>
          <p14:tracePt t="57967" x="2400300" y="3028950"/>
          <p14:tracePt t="57983" x="2463800" y="3028950"/>
          <p14:tracePt t="58000" x="2495550" y="3028950"/>
          <p14:tracePt t="58017" x="2552700" y="3028950"/>
          <p14:tracePt t="58034" x="2584450" y="3003550"/>
          <p14:tracePt t="58050" x="2622550" y="2946400"/>
          <p14:tracePt t="58067" x="2647950" y="2876550"/>
          <p14:tracePt t="58083" x="2647950" y="2838450"/>
          <p14:tracePt t="58100" x="2641600" y="2787650"/>
          <p14:tracePt t="58117" x="2616200" y="2774950"/>
          <p14:tracePt t="58133" x="2463800" y="2705100"/>
          <p14:tracePt t="58150" x="2374900" y="2673350"/>
          <p14:tracePt t="58167" x="2254250" y="2667000"/>
          <p14:tracePt t="58183" x="2178050" y="2667000"/>
          <p14:tracePt t="58200" x="2146300" y="2667000"/>
          <p14:tracePt t="58217" x="2108200" y="2667000"/>
          <p14:tracePt t="58233" x="2095500" y="2679700"/>
          <p14:tracePt t="58250" x="2057400" y="2736850"/>
          <p14:tracePt t="58269" x="2038350" y="2800350"/>
          <p14:tracePt t="58284" x="2006600" y="2946400"/>
          <p14:tracePt t="58301" x="2006600" y="3060700"/>
          <p14:tracePt t="58318" x="2019300" y="3117850"/>
          <p14:tracePt t="58334" x="2051050" y="3181350"/>
          <p14:tracePt t="58351" x="2076450" y="3200400"/>
          <p14:tracePt t="58368" x="2120900" y="3213100"/>
          <p14:tracePt t="58384" x="2152650" y="3213100"/>
          <p14:tracePt t="58400" x="2203450" y="3194050"/>
          <p14:tracePt t="58416" x="2222500" y="3143250"/>
          <p14:tracePt t="58433" x="2235200" y="3098800"/>
          <p14:tracePt t="58450" x="2235200" y="3022600"/>
          <p14:tracePt t="58466" x="2222500" y="2990850"/>
          <p14:tracePt t="58483" x="2190750" y="2965450"/>
          <p14:tracePt t="58500" x="2165350" y="2946400"/>
          <p14:tracePt t="58501" x="2139950" y="2940050"/>
          <p14:tracePt t="58516" x="2120900" y="2940050"/>
          <p14:tracePt t="58533" x="2076450" y="2940050"/>
          <p14:tracePt t="58550" x="2063750" y="2946400"/>
          <p14:tracePt t="58566" x="2051050" y="2965450"/>
          <p14:tracePt t="58583" x="2044700" y="2971800"/>
          <p14:tracePt t="61051" x="2044700" y="2965450"/>
          <p14:tracePt t="61061" x="2044700" y="2946400"/>
          <p14:tracePt t="61072" x="2063750" y="2921000"/>
          <p14:tracePt t="61084" x="2082800" y="2889250"/>
          <p14:tracePt t="61099" x="2120900" y="2857500"/>
          <p14:tracePt t="61116" x="2241550" y="2705100"/>
          <p14:tracePt t="61133" x="2305050" y="2635250"/>
          <p14:tracePt t="61149" x="2438400" y="2489200"/>
          <p14:tracePt t="61167" x="2597150" y="2374900"/>
          <p14:tracePt t="61182" x="2679700" y="2336800"/>
          <p14:tracePt t="61199" x="2825750" y="2298700"/>
          <p14:tracePt t="61215" x="2882900" y="2279650"/>
          <p14:tracePt t="61231" x="2984500" y="2273300"/>
          <p14:tracePt t="61248" x="3035300" y="2273300"/>
          <p14:tracePt t="61264" x="3168650" y="2273300"/>
          <p14:tracePt t="61281" x="3244850" y="2292350"/>
          <p14:tracePt t="61298" x="3346450" y="2336800"/>
          <p14:tracePt t="61315" x="3460750" y="2425700"/>
          <p14:tracePt t="61332" x="3517900" y="2463800"/>
          <p14:tracePt t="61348" x="3676650" y="2520950"/>
          <p14:tracePt t="61364" x="3759200" y="2552700"/>
          <p14:tracePt t="61381" x="3892550" y="2590800"/>
          <p14:tracePt t="61397" x="3949700" y="2609850"/>
          <p14:tracePt t="61414" x="4013200" y="2635250"/>
          <p14:tracePt t="61430" x="4070350" y="2654300"/>
          <p14:tracePt t="61447" x="4089400" y="2667000"/>
          <p14:tracePt t="61464" x="4108450" y="2698750"/>
          <p14:tracePt t="61480" x="4127500" y="2705100"/>
          <p14:tracePt t="61497" x="4140200" y="2730500"/>
          <p14:tracePt t="61516" x="4152900" y="2800350"/>
          <p14:tracePt t="61531" x="4159250" y="2851150"/>
          <p14:tracePt t="61549" x="4171950" y="2914650"/>
          <p14:tracePt t="61564" x="4178300" y="2933700"/>
          <p14:tracePt t="61581" x="4210050" y="2990850"/>
          <p14:tracePt t="61597" x="4222750" y="3009900"/>
          <p14:tracePt t="61614" x="4248150" y="3048000"/>
          <p14:tracePt t="61631" x="4254500" y="3048000"/>
          <p14:tracePt t="106720" x="4248150" y="3048000"/>
          <p14:tracePt t="106730" x="4222750" y="3048000"/>
          <p14:tracePt t="106741" x="4184650" y="3048000"/>
          <p14:tracePt t="106756" x="4121150" y="3048000"/>
          <p14:tracePt t="106773" x="3917950" y="3048000"/>
          <p14:tracePt t="106790" x="3841750" y="3048000"/>
          <p14:tracePt t="106806" x="3733800" y="3035300"/>
          <p14:tracePt t="106823" x="3683000" y="3028950"/>
          <p14:tracePt t="106840" x="3600450" y="3009900"/>
          <p14:tracePt t="106856" x="3568700" y="3003550"/>
          <p14:tracePt t="106873" x="3492500" y="2978150"/>
          <p14:tracePt t="106890" x="3384550" y="2952750"/>
          <p14:tracePt t="106906" x="3308350" y="2952750"/>
          <p14:tracePt t="106923" x="3105150" y="2952750"/>
          <p14:tracePt t="106939" x="2990850" y="2978150"/>
          <p14:tracePt t="106956" x="2679700" y="3060700"/>
          <p14:tracePt t="106973" x="2476500" y="3162300"/>
          <p14:tracePt t="106991" x="2247900" y="3333750"/>
          <p14:tracePt t="107008" x="2089150" y="3530600"/>
          <p14:tracePt t="107023" x="2025650" y="3613150"/>
          <p14:tracePt t="107040" x="1981200" y="3733800"/>
          <p14:tracePt t="107056" x="1981200" y="3784600"/>
          <p14:tracePt t="107073" x="2025650" y="3886200"/>
          <p14:tracePt t="107090" x="2120900" y="3917950"/>
          <p14:tracePt t="107106" x="2406650" y="3879850"/>
          <p14:tracePt t="107123" x="2660650" y="3670300"/>
          <p14:tracePt t="107140" x="2787650" y="3486150"/>
          <p14:tracePt t="107157" x="2895600" y="3232150"/>
          <p14:tracePt t="107174" x="2901950" y="3181350"/>
          <p14:tracePt t="107190" x="2895600" y="3073400"/>
          <p14:tracePt t="107208" x="2749550" y="3016250"/>
          <p14:tracePt t="107223" x="2609850" y="3016250"/>
          <p14:tracePt t="107241" x="2400300" y="3041650"/>
          <p14:tracePt t="107257" x="2330450" y="3086100"/>
          <p14:tracePt t="107274" x="2247900" y="3194050"/>
          <p14:tracePt t="107290" x="2222500" y="3251200"/>
          <p14:tracePt t="107306" x="2209800" y="3333750"/>
          <p14:tracePt t="107325" x="2222500" y="3359150"/>
          <p14:tracePt t="107340" x="2438400" y="3403600"/>
          <p14:tracePt t="107357" x="2654300" y="3257550"/>
          <p14:tracePt t="107374" x="2736850" y="3187700"/>
          <p14:tracePt t="107390" x="2819400" y="3022600"/>
          <p14:tracePt t="107406" x="2819400" y="2984500"/>
          <p14:tracePt t="107422" x="2781300" y="2971800"/>
          <p14:tracePt t="107440" x="2654300" y="2984500"/>
          <p14:tracePt t="107456" x="2444750" y="3136900"/>
          <p14:tracePt t="107472" x="2330450" y="3384550"/>
          <p14:tracePt t="107490" x="2330450" y="3460750"/>
          <p14:tracePt t="107506" x="2387600" y="3536950"/>
          <p14:tracePt t="110860" x="2393950" y="3530600"/>
          <p14:tracePt t="110870" x="2393950" y="3517900"/>
          <p14:tracePt t="110880" x="2393950" y="3492500"/>
          <p14:tracePt t="110891" x="2393950" y="3467100"/>
          <p14:tracePt t="110903" x="2393950" y="3429000"/>
          <p14:tracePt t="110919" x="2381250" y="3397250"/>
          <p14:tracePt t="110936" x="2362200" y="3340100"/>
          <p14:tracePt t="110953" x="2343150" y="3321050"/>
          <p14:tracePt t="110970" x="2324100" y="3308350"/>
          <p14:tracePt t="110986" x="2317750" y="3295650"/>
          <p14:tracePt t="111003" x="2311400" y="3295650"/>
          <p14:tracePt t="111039" x="2311400" y="3308350"/>
          <p14:tracePt t="111049" x="2311400" y="3321050"/>
          <p14:tracePt t="111070" x="2324100" y="3321050"/>
          <p14:tracePt t="111081" x="2343150" y="3321050"/>
          <p14:tracePt t="111092" x="2381250" y="3321050"/>
          <p14:tracePt t="111102" x="2406650" y="3321050"/>
          <p14:tracePt t="111119" x="2419350" y="3321050"/>
          <p14:tracePt t="111136" x="2438400" y="3314700"/>
          <p14:tracePt t="111169" x="2444750" y="3314700"/>
          <p14:tracePt t="111229" x="2438400" y="3340100"/>
          <p14:tracePt t="111240" x="2438400" y="3359150"/>
          <p14:tracePt t="112203" x="2444750" y="3359150"/>
          <p14:tracePt t="112214" x="2457450" y="3359150"/>
          <p14:tracePt t="112225" x="2470150" y="3365500"/>
          <p14:tracePt t="112236" x="2489200" y="3365500"/>
          <p14:tracePt t="112251" x="2508250" y="3371850"/>
          <p14:tracePt t="112269" x="2603500" y="3378200"/>
          <p14:tracePt t="112287" x="2654300" y="3378200"/>
          <p14:tracePt t="112302" x="2768600" y="3390900"/>
          <p14:tracePt t="112320" x="2914650" y="3390900"/>
          <p14:tracePt t="112335" x="2990850" y="3390900"/>
          <p14:tracePt t="112351" x="3155950" y="3384550"/>
          <p14:tracePt t="112368" x="3206750" y="3384550"/>
          <p14:tracePt t="112385" x="3295650" y="3384550"/>
          <p14:tracePt t="112401" x="3346450" y="3384550"/>
          <p14:tracePt t="112418" x="3416300" y="3384550"/>
          <p14:tracePt t="112434" x="3448050" y="3390900"/>
          <p14:tracePt t="112451" x="3473450" y="3390900"/>
          <p14:tracePt t="112484" x="3479800" y="3390900"/>
          <p14:tracePt t="112511" x="3486150" y="3390900"/>
          <p14:tracePt t="112552" x="3492500" y="3390900"/>
          <p14:tracePt t="112594" x="3498850" y="3390900"/>
          <p14:tracePt t="147970" x="3486150" y="3390900"/>
          <p14:tracePt t="147981" x="3473450" y="3390900"/>
          <p14:tracePt t="147992" x="3454400" y="3390900"/>
          <p14:tracePt t="148003" x="3429000" y="3390900"/>
          <p14:tracePt t="148019" x="3378200" y="3390900"/>
          <p14:tracePt t="148036" x="3289300" y="3390900"/>
          <p14:tracePt t="148052" x="3225800" y="3390900"/>
          <p14:tracePt t="148071" x="3060700" y="3390900"/>
          <p14:tracePt t="148087" x="2940050" y="3390900"/>
          <p14:tracePt t="148103" x="2889250" y="3390900"/>
          <p14:tracePt t="148121" x="2774950" y="3390900"/>
          <p14:tracePt t="148136" x="2711450" y="3390900"/>
          <p14:tracePt t="148153" x="2584450" y="3390900"/>
          <p14:tracePt t="148170" x="2533650" y="3390900"/>
          <p14:tracePt t="148187" x="2387600" y="3390900"/>
          <p14:tracePt t="148204" x="2235200" y="3384550"/>
          <p14:tracePt t="148219" x="2159000" y="3384550"/>
          <p14:tracePt t="148236" x="2070100" y="3384550"/>
          <p14:tracePt t="148253" x="2019300" y="3384550"/>
          <p14:tracePt t="148269" x="1924050" y="3397250"/>
          <p14:tracePt t="148286" x="1879600" y="3422650"/>
          <p14:tracePt t="148303" x="1822450" y="3454400"/>
          <p14:tracePt t="148320" x="1797050" y="3473450"/>
          <p14:tracePt t="148336" x="1797050" y="3479800"/>
          <p14:tracePt t="148352" x="1790700" y="3492500"/>
          <p14:tracePt t="148385" x="1790700" y="3505200"/>
          <p14:tracePt t="148402" x="1797050" y="3511550"/>
          <p14:tracePt t="148419" x="1847850" y="3511550"/>
          <p14:tracePt t="148436" x="1873250" y="3511550"/>
          <p14:tracePt t="148452" x="1879600" y="3505200"/>
          <p14:tracePt t="148469" x="1885950" y="3473450"/>
          <p14:tracePt t="148485" x="1885950" y="3467100"/>
          <p14:tracePt t="148502" x="1860550" y="3454400"/>
          <p14:tracePt t="148519" x="1803400" y="3454400"/>
          <p14:tracePt t="148535" x="1695450" y="3486150"/>
          <p14:tracePt t="148552" x="1638300" y="3517900"/>
          <p14:tracePt t="148569" x="1619250" y="3530600"/>
          <p14:tracePt t="148585" x="1587500" y="3606800"/>
          <p14:tracePt t="148602" x="1581150" y="3644900"/>
          <p14:tracePt t="148619" x="1581150" y="3689350"/>
          <p14:tracePt t="148635" x="1581150" y="3714750"/>
          <p14:tracePt t="148652" x="1625600" y="3746500"/>
          <p14:tracePt t="148669" x="1657350" y="3759200"/>
          <p14:tracePt t="148685" x="1663700" y="3765550"/>
          <p14:tracePt t="148702" x="1670050" y="3765550"/>
          <p14:tracePt t="148718" x="1670050" y="3771900"/>
          <p14:tracePt t="148806" x="1676400" y="3771900"/>
          <p14:tracePt t="148827" x="1682750" y="3771900"/>
          <p14:tracePt t="149377" x="1682750" y="3752850"/>
          <p14:tracePt t="149388" x="1682750" y="3740150"/>
          <p14:tracePt t="149399" x="1682750" y="3733800"/>
          <p14:tracePt t="149410" x="1676400" y="3727450"/>
          <p14:tracePt t="149421" x="1670050" y="3721100"/>
          <p14:tracePt t="149434" x="1663700" y="3721100"/>
          <p14:tracePt t="149451" x="1651000" y="3721100"/>
          <p14:tracePt t="149468" x="1625600" y="3721100"/>
          <p14:tracePt t="149485" x="1606550" y="3759200"/>
          <p14:tracePt t="149501" x="1606550" y="3816350"/>
          <p14:tracePt t="149518" x="1606550" y="3892550"/>
          <p14:tracePt t="149534" x="1612900" y="3911600"/>
          <p14:tracePt t="149551" x="1689100" y="3962400"/>
          <p14:tracePt t="149568" x="1822450" y="3981450"/>
          <p14:tracePt t="149584" x="1873250" y="3981450"/>
          <p14:tracePt t="149601" x="1936750" y="3949700"/>
          <p14:tracePt t="149619" x="1949450" y="3930650"/>
          <p14:tracePt t="149635" x="1974850" y="3867150"/>
          <p14:tracePt t="149652" x="1974850" y="3829050"/>
          <p14:tracePt t="149669" x="1917700" y="3778250"/>
          <p14:tracePt t="149686" x="1790700" y="3740150"/>
          <p14:tracePt t="149702" x="1752600" y="3740150"/>
          <p14:tracePt t="149719" x="1682750" y="3746500"/>
          <p14:tracePt t="149751" x="1670050" y="3752850"/>
          <p14:tracePt t="149767" x="1670050" y="3771900"/>
          <p14:tracePt t="149784" x="1676400" y="3790950"/>
          <p14:tracePt t="149801" x="1746250" y="3797300"/>
          <p14:tracePt t="149817" x="1784350" y="3797300"/>
          <p14:tracePt t="149834" x="1828800" y="3752850"/>
          <p14:tracePt t="149851" x="1847850" y="3695700"/>
          <p14:tracePt t="149868" x="1835150" y="3625850"/>
          <p14:tracePt t="149884" x="1816100" y="3613150"/>
          <p14:tracePt t="149901" x="1733550" y="3575050"/>
          <p14:tracePt t="149918" x="1663700" y="3568700"/>
          <p14:tracePt t="149934" x="1631950" y="3581400"/>
          <p14:tracePt t="149951" x="1606550" y="3632200"/>
          <p14:tracePt t="149968" x="1606550" y="3657600"/>
          <p14:tracePt t="164367" x="1606550" y="3625850"/>
          <p14:tracePt t="164378" x="1606550" y="3587750"/>
          <p14:tracePt t="164389" x="1612900" y="3530600"/>
          <p14:tracePt t="164399" x="1631950" y="3454400"/>
          <p14:tracePt t="164410" x="1670050" y="3251200"/>
          <p14:tracePt t="164421" x="1708150" y="3073400"/>
          <p14:tracePt t="164438" x="1733550" y="2959100"/>
          <p14:tracePt t="164454" x="1758950" y="2825750"/>
          <p14:tracePt t="164471" x="1765300" y="2787650"/>
          <p14:tracePt t="164487" x="1784350" y="2736850"/>
          <p14:tracePt t="164504" x="1784350" y="2711450"/>
          <p14:tracePt t="164506" x="1790700" y="2667000"/>
          <p14:tracePt t="164521" x="1797050" y="2603500"/>
          <p14:tracePt t="164538" x="1809750" y="2489200"/>
          <p14:tracePt t="164554" x="1809750" y="2463800"/>
          <p14:tracePt t="164571" x="1809750" y="2451100"/>
          <p14:tracePt t="164604" x="1809750" y="2457450"/>
          <p14:tracePt t="164621" x="1809750" y="2508250"/>
          <p14:tracePt t="164637" x="1797050" y="2616200"/>
          <p14:tracePt t="164654" x="1797050" y="2832100"/>
          <p14:tracePt t="164671" x="1822450" y="2946400"/>
          <p14:tracePt t="164687" x="1905000" y="3117850"/>
          <p14:tracePt t="164704" x="1943100" y="3187700"/>
          <p14:tracePt t="164721" x="2101850" y="3365500"/>
          <p14:tracePt t="164738" x="2305050" y="3517900"/>
          <p14:tracePt t="164754" x="2374900" y="3568700"/>
          <p14:tracePt t="164770" x="2495550" y="3606800"/>
          <p14:tracePt t="164787" x="2546350" y="3606800"/>
          <p14:tracePt t="164804" x="2679700" y="3524250"/>
          <p14:tracePt t="164821" x="2755900" y="3397250"/>
          <p14:tracePt t="164837" x="2946400" y="2844800"/>
          <p14:tracePt t="164854" x="2952750" y="2641600"/>
          <p14:tracePt t="164870" x="2940050" y="2584450"/>
          <p14:tracePt t="164887" x="2889250" y="2540000"/>
          <p14:tracePt t="164904" x="2832100" y="2533650"/>
          <p14:tracePt t="164921" x="2711450" y="2565400"/>
          <p14:tracePt t="164937" x="2628900" y="2635250"/>
          <p14:tracePt t="164954" x="2489200" y="2838450"/>
          <p14:tracePt t="164971" x="2400300" y="3016250"/>
          <p14:tracePt t="164987" x="2368550" y="3079750"/>
          <p14:tracePt t="165004" x="2343150" y="3175000"/>
          <p14:tracePt t="165020" x="2336800" y="3200400"/>
          <p14:tracePt t="165037" x="2336800" y="3238500"/>
          <p14:tracePt t="165054" x="2336800" y="3251200"/>
          <p14:tracePt t="165070" x="2336800" y="3276600"/>
          <p14:tracePt t="165087" x="2336800" y="3289300"/>
          <p14:tracePt t="165161" x="2336800" y="3295650"/>
          <p14:tracePt t="165766" x="2336800" y="3302000"/>
          <p14:tracePt t="165778" x="2336800" y="3308350"/>
          <p14:tracePt t="165788" x="2336800" y="3321050"/>
          <p14:tracePt t="165805" x="2336800" y="3327400"/>
          <p14:tracePt t="165820" x="2324100" y="3352800"/>
          <p14:tracePt t="165837" x="2317750" y="3352800"/>
          <p14:tracePt t="165853" x="2311400" y="3371850"/>
          <p14:tracePt t="165870" x="2305050" y="3384550"/>
          <p14:tracePt t="165886" x="2298700" y="3416300"/>
          <p14:tracePt t="165903" x="2292350" y="3454400"/>
          <p14:tracePt t="165920" x="2292350" y="3473450"/>
          <p14:tracePt t="165936" x="2286000" y="3511550"/>
          <p14:tracePt t="165953" x="2286000" y="3524250"/>
          <p14:tracePt t="165970" x="2286000" y="3549650"/>
          <p14:tracePt t="165987" x="2286000" y="3581400"/>
          <p14:tracePt t="166003" x="2286000" y="3594100"/>
          <p14:tracePt t="166020" x="2286000" y="3625850"/>
          <p14:tracePt t="166036" x="2286000" y="3638550"/>
          <p14:tracePt t="166053" x="2286000" y="3670300"/>
          <p14:tracePt t="166070" x="2286000" y="3695700"/>
          <p14:tracePt t="166087" x="2292350" y="3752850"/>
          <p14:tracePt t="166104" x="2292350" y="3810000"/>
          <p14:tracePt t="166120" x="2292350" y="3829050"/>
          <p14:tracePt t="166137" x="2298700" y="3879850"/>
          <p14:tracePt t="166153" x="2298700" y="3898900"/>
          <p14:tracePt t="166170" x="2311400" y="3937000"/>
          <p14:tracePt t="166187" x="2311400" y="3968750"/>
          <p14:tracePt t="166203" x="2311400" y="4032250"/>
          <p14:tracePt t="166220" x="2317750" y="4064000"/>
          <p14:tracePt t="166236" x="2317750" y="4108450"/>
          <p14:tracePt t="166253" x="2317750" y="4146550"/>
          <p14:tracePt t="166269" x="2317750" y="4165600"/>
          <p14:tracePt t="166286" x="2317750" y="4197350"/>
          <p14:tracePt t="166303" x="2317750" y="4216400"/>
          <p14:tracePt t="166319" x="2317750" y="4248150"/>
          <p14:tracePt t="166337" x="2317750" y="4324350"/>
          <p14:tracePt t="166353" x="2317750" y="4368800"/>
          <p14:tracePt t="166370" x="2317750" y="4425950"/>
          <p14:tracePt t="166387" x="2317750" y="4445000"/>
          <p14:tracePt t="166402" x="2317750" y="4476750"/>
          <p14:tracePt t="166419" x="2305050" y="4495800"/>
          <p14:tracePt t="166436" x="2305050" y="4527550"/>
          <p14:tracePt t="166453" x="2298700" y="4572000"/>
          <p14:tracePt t="166469" x="2292350" y="4591050"/>
          <p14:tracePt t="166486" x="2286000" y="4660900"/>
          <p14:tracePt t="166503" x="2286000" y="4686300"/>
          <p14:tracePt t="166506" x="2286000" y="4718050"/>
          <p14:tracePt t="166519" x="2286000" y="4743450"/>
          <p14:tracePt t="166536" x="2279650" y="4768850"/>
          <p14:tracePt t="166553" x="2279650" y="4826000"/>
          <p14:tracePt t="167544" x="2273300" y="4826000"/>
          <p14:tracePt t="167555" x="2260600" y="4813300"/>
          <p14:tracePt t="167565" x="2254250" y="4800600"/>
          <p14:tracePt t="167577" x="2247900" y="4794250"/>
          <p14:tracePt t="167587" x="2241550" y="4781550"/>
          <p14:tracePt t="167603" x="2228850" y="4768850"/>
          <p14:tracePt t="167619" x="2203450" y="4724400"/>
          <p14:tracePt t="167637" x="2197100" y="4705350"/>
          <p14:tracePt t="167652" x="2165350" y="4648200"/>
          <p14:tracePt t="167669" x="2146300" y="4622800"/>
          <p14:tracePt t="167685" x="2127250" y="4584700"/>
          <p14:tracePt t="167703" x="2108200" y="4559300"/>
          <p14:tracePt t="167718" x="2101850" y="4546600"/>
          <p14:tracePt t="167735" x="2095500" y="4527550"/>
          <p14:tracePt t="167752" x="2089150" y="4521200"/>
          <p14:tracePt t="167768" x="2082800" y="4514850"/>
          <p14:tracePt t="167803" x="2082800" y="4502150"/>
          <p14:tracePt t="167819" x="2076450" y="4483100"/>
          <p14:tracePt t="167836" x="2076450" y="4470400"/>
          <p14:tracePt t="167852" x="2076450" y="4464050"/>
          <p14:tracePt t="167886" x="2076450" y="4457700"/>
          <p14:tracePt t="167901" x="2076450" y="4451350"/>
          <p14:tracePt t="167918" x="2076450" y="4445000"/>
          <p14:tracePt t="167935" x="2076450" y="4419600"/>
          <p14:tracePt t="167952" x="2076450" y="4406900"/>
          <p14:tracePt t="167968" x="2089150" y="4381500"/>
          <p14:tracePt t="167985" x="2095500" y="4368800"/>
          <p14:tracePt t="168002" x="2139950" y="4343400"/>
          <p14:tracePt t="168018" x="2171700" y="4324350"/>
          <p14:tracePt t="168034" x="2241550" y="4298950"/>
          <p14:tracePt t="168051" x="2305050" y="4292600"/>
          <p14:tracePt t="168068" x="2330450" y="4292600"/>
          <p14:tracePt t="168084" x="2381250" y="4292600"/>
          <p14:tracePt t="168102" x="2413000" y="4292600"/>
          <p14:tracePt t="168119" x="2463800" y="4298950"/>
          <p14:tracePt t="168136" x="2482850" y="4298950"/>
          <p14:tracePt t="168152" x="2514600" y="4311650"/>
          <p14:tracePt t="168169" x="2540000" y="4318000"/>
          <p14:tracePt t="168185" x="2552700" y="4324350"/>
          <p14:tracePt t="168203" x="2571750" y="4324350"/>
          <p14:tracePt t="168235" x="2578100" y="4324350"/>
          <p14:tracePt t="168252" x="2584450" y="4324350"/>
          <p14:tracePt t="168548" x="2597150" y="4324350"/>
          <p14:tracePt t="168558" x="2616200" y="4324350"/>
          <p14:tracePt t="168569" x="2647950" y="4324350"/>
          <p14:tracePt t="168584" x="2698750" y="4324350"/>
          <p14:tracePt t="168601" x="2838450" y="4324350"/>
          <p14:tracePt t="168617" x="2914650" y="4324350"/>
          <p14:tracePt t="168634" x="3086100" y="4343400"/>
          <p14:tracePt t="168652" x="3187700" y="4362450"/>
          <p14:tracePt t="168668" x="3378200" y="4394200"/>
          <p14:tracePt t="168685" x="3467100" y="4400550"/>
          <p14:tracePt t="168701" x="3600450" y="4419600"/>
          <p14:tracePt t="168718" x="3746500" y="4438650"/>
          <p14:tracePt t="168735" x="3797300" y="4451350"/>
          <p14:tracePt t="168752" x="3917950" y="4470400"/>
          <p14:tracePt t="168767" x="3956050" y="4476750"/>
          <p14:tracePt t="168784" x="4006850" y="4489450"/>
          <p14:tracePt t="168803" x="4051300" y="4495800"/>
          <p14:tracePt t="168818" x="4070350" y="4495800"/>
          <p14:tracePt t="168835" x="4121150" y="4502150"/>
          <p14:tracePt t="168852" x="4146550" y="4502150"/>
          <p14:tracePt t="168868" x="4267200" y="4502150"/>
          <p14:tracePt t="168884" x="4324350" y="4514850"/>
          <p14:tracePt t="168901" x="4438650" y="4521200"/>
          <p14:tracePt t="168917" x="4502150" y="4521200"/>
          <p14:tracePt t="168934" x="4597400" y="4521200"/>
          <p14:tracePt t="168951" x="4673600" y="4521200"/>
          <p14:tracePt t="168968" x="4705350" y="4521200"/>
          <p14:tracePt t="168984" x="4743450" y="4521200"/>
          <p14:tracePt t="169001" x="4749800" y="4521200"/>
          <p14:tracePt t="169017" x="4762500" y="4521200"/>
          <p14:tracePt t="169034" x="4768850" y="4521200"/>
          <p14:tracePt t="169051" x="4775200" y="4521200"/>
          <p14:tracePt t="169067" x="4775200" y="4514850"/>
          <p14:tracePt t="169099" x="4781550" y="4514850"/>
          <p14:tracePt t="169120" x="4781550" y="4508500"/>
          <p14:tracePt t="169130" x="4787900" y="4502150"/>
          <p14:tracePt t="169141" x="4794250" y="4495800"/>
          <p14:tracePt t="169153" x="4800600" y="4489450"/>
          <p14:tracePt t="169167" x="4806950" y="4483100"/>
          <p14:tracePt t="169184" x="4838700" y="4470400"/>
          <p14:tracePt t="169201" x="4851400" y="4464050"/>
          <p14:tracePt t="169218" x="4870450" y="4457700"/>
          <p14:tracePt t="170041" x="4870450" y="4451350"/>
          <p14:tracePt t="170053" x="4864100" y="4438650"/>
          <p14:tracePt t="170063" x="4845050" y="4432300"/>
          <p14:tracePt t="170075" x="4813300" y="4419600"/>
          <p14:tracePt t="170083" x="4743450" y="4400550"/>
          <p14:tracePt t="170099" x="4667250" y="4381500"/>
          <p14:tracePt t="170116" x="4483100" y="4362450"/>
          <p14:tracePt t="170133" x="4406900" y="4362450"/>
          <p14:tracePt t="170150" x="4197350" y="4362450"/>
          <p14:tracePt t="170167" x="4070350" y="4362450"/>
          <p14:tracePt t="170183" x="3841750" y="4362450"/>
          <p14:tracePt t="170200" x="3587750" y="4387850"/>
          <p14:tracePt t="170217" x="3473450" y="4394200"/>
          <p14:tracePt t="170233" x="3282950" y="4394200"/>
          <p14:tracePt t="170250" x="3168650" y="4394200"/>
          <p14:tracePt t="170267" x="2895600" y="4362450"/>
          <p14:tracePt t="170284" x="2794000" y="4349750"/>
          <p14:tracePt t="170299" x="2616200" y="4349750"/>
          <p14:tracePt t="170316" x="2451100" y="4349750"/>
          <p14:tracePt t="170332" x="2362200" y="4349750"/>
          <p14:tracePt t="170349" x="2260600" y="4349750"/>
          <p14:tracePt t="170366" x="2228850" y="4349750"/>
          <p14:tracePt t="170382" x="2184400" y="4349750"/>
          <p14:tracePt t="170399" x="2178050" y="4349750"/>
          <p14:tracePt t="170415" x="2165350" y="4349750"/>
          <p14:tracePt t="170432" x="2159000" y="4349750"/>
          <p14:tracePt t="170486" x="2165350" y="4349750"/>
          <p14:tracePt t="170496" x="2203450" y="4349750"/>
          <p14:tracePt t="170506" x="2254250" y="4349750"/>
          <p14:tracePt t="170518" x="2330450" y="4349750"/>
          <p14:tracePt t="170532" x="2444750" y="4349750"/>
          <p14:tracePt t="170549" x="2755900" y="4349750"/>
          <p14:tracePt t="170565" x="2965450" y="4349750"/>
          <p14:tracePt t="170582" x="3467100" y="4330700"/>
          <p14:tracePt t="170599" x="3606800" y="4318000"/>
          <p14:tracePt t="170615" x="3905250" y="4305300"/>
          <p14:tracePt t="170633" x="4083050" y="4286250"/>
          <p14:tracePt t="170649" x="4140200" y="4279900"/>
          <p14:tracePt t="170665" x="4191000" y="4279900"/>
          <p14:tracePt t="170682" x="4203700" y="4279900"/>
          <p14:tracePt t="170699" x="4222750" y="4279900"/>
          <p14:tracePt t="170739" x="4229100" y="4279900"/>
          <p14:tracePt t="170939" x="4229100" y="4273550"/>
          <p14:tracePt t="171373" x="4229100" y="4267200"/>
          <p14:tracePt t="171384" x="4229100" y="4248150"/>
          <p14:tracePt t="171394" x="4229100" y="4216400"/>
          <p14:tracePt t="171407" x="4197350" y="4114800"/>
          <p14:tracePt t="171418" x="4108450" y="3917950"/>
          <p14:tracePt t="171433" x="3949700" y="3575050"/>
          <p14:tracePt t="171450" x="3606800" y="2774950"/>
          <p14:tracePt t="171467" x="3486150" y="2616200"/>
          <p14:tracePt t="171483" x="3219450" y="2362200"/>
          <p14:tracePt t="171498" x="3079750" y="2298700"/>
          <p14:tracePt t="171500" x="2984500" y="2273300"/>
          <p14:tracePt t="171515" x="2870200" y="2273300"/>
          <p14:tracePt t="171532" x="2635250" y="2368550"/>
          <p14:tracePt t="171548" x="2540000" y="2457450"/>
          <p14:tracePt t="171565" x="2330450" y="2825750"/>
          <p14:tracePt t="171582" x="2279650" y="2940050"/>
          <p14:tracePt t="171598" x="2184400" y="3359150"/>
          <p14:tracePt t="171614" x="2171700" y="3486150"/>
          <p14:tracePt t="171631" x="2171700" y="3651250"/>
          <p14:tracePt t="171648" x="2190750" y="3714750"/>
          <p14:tracePt t="171664" x="2209800" y="3727450"/>
          <p14:tracePt t="171681" x="2305050" y="3752850"/>
          <p14:tracePt t="171698" x="2374900" y="3721100"/>
          <p14:tracePt t="171714" x="2578100" y="3352800"/>
          <p14:tracePt t="171731" x="2622550" y="3194050"/>
          <p14:tracePt t="171748" x="2635250" y="3092450"/>
          <p14:tracePt t="171764" x="2635250" y="3067050"/>
          <p14:tracePt t="171798" x="2527300" y="3206750"/>
          <p14:tracePt t="171814" x="2381250" y="3479800"/>
          <p14:tracePt t="171831" x="2190750" y="3968750"/>
          <p14:tracePt t="171848" x="2127250" y="4197350"/>
          <p14:tracePt t="171864" x="2057400" y="4495800"/>
          <p14:tracePt t="171881" x="2044700" y="4610100"/>
          <p14:tracePt t="171898" x="2044700" y="4648200"/>
          <p14:tracePt t="171914" x="2044700" y="4768850"/>
          <p14:tracePt t="171931" x="2051050" y="4819650"/>
          <p14:tracePt t="171947" x="2089150" y="4876800"/>
          <p14:tracePt t="171964" x="2114550" y="4889500"/>
          <p14:tracePt t="171981" x="2133600" y="4895850"/>
          <p14:tracePt t="174830" x="2133600" y="4889500"/>
          <p14:tracePt t="174841" x="2133600" y="4883150"/>
          <p14:tracePt t="174852" x="2133600" y="4876800"/>
          <p14:tracePt t="174863" x="2133600" y="4870450"/>
          <p14:tracePt t="174878" x="2133600" y="4864100"/>
          <p14:tracePt t="174895" x="2139950" y="4857750"/>
          <p14:tracePt t="174911" x="2139950" y="4851400"/>
          <p14:tracePt t="174928" x="2146300" y="4845050"/>
          <p14:tracePt t="174961" x="2159000" y="4832350"/>
          <p14:tracePt t="174978" x="2165350" y="4826000"/>
          <p14:tracePt t="174995" x="2165350" y="4819650"/>
          <p14:tracePt t="175012" x="2178050" y="4813300"/>
          <p14:tracePt t="175028" x="2190750" y="4806950"/>
          <p14:tracePt t="175045" x="2203450" y="4806950"/>
          <p14:tracePt t="175062" x="2209800" y="4800600"/>
          <p14:tracePt t="175078" x="2216150" y="4800600"/>
          <p14:tracePt t="175095" x="2228850" y="4800600"/>
          <p14:tracePt t="175111" x="2235200" y="4800600"/>
          <p14:tracePt t="175128" x="2241550" y="4800600"/>
          <p14:tracePt t="175145" x="2247900" y="4800600"/>
          <p14:tracePt t="175161" x="2254250" y="4800600"/>
          <p14:tracePt t="176661" x="2260600" y="4800600"/>
          <p14:tracePt t="176672" x="2266950" y="4800600"/>
          <p14:tracePt t="176683" x="2279650" y="4800600"/>
          <p14:tracePt t="176693" x="2292350" y="4800600"/>
          <p14:tracePt t="176710" x="2305050" y="4800600"/>
          <p14:tracePt t="176727" x="2336800" y="4800600"/>
          <p14:tracePt t="176743" x="2355850" y="4800600"/>
          <p14:tracePt t="176760" x="2425700" y="4800600"/>
          <p14:tracePt t="176777" x="2470150" y="4800600"/>
          <p14:tracePt t="176793" x="2527300" y="4806950"/>
          <p14:tracePt t="176810" x="2578100" y="4819650"/>
          <p14:tracePt t="176827" x="2597150" y="4819650"/>
          <p14:tracePt t="176844" x="2641600" y="4826000"/>
          <p14:tracePt t="176861" x="2654300" y="4832350"/>
          <p14:tracePt t="176877" x="2686050" y="4832350"/>
          <p14:tracePt t="176894" x="2717800" y="4832350"/>
          <p14:tracePt t="176911" x="2736850" y="4832350"/>
          <p14:tracePt t="176927" x="2762250" y="4832350"/>
          <p14:tracePt t="176944" x="2774950" y="4832350"/>
          <p14:tracePt t="176960" x="2806700" y="4832350"/>
          <p14:tracePt t="176976" x="2819400" y="4832350"/>
          <p14:tracePt t="176993" x="2851150" y="4832350"/>
          <p14:tracePt t="177010" x="2889250" y="4826000"/>
          <p14:tracePt t="177026" x="2901950" y="4826000"/>
          <p14:tracePt t="177043" x="2908300" y="4826000"/>
          <p14:tracePt t="177063" x="2914650" y="4826000"/>
          <p14:tracePt t="177096" x="2921000" y="4826000"/>
          <p14:tracePt t="178006" x="2927350" y="4819650"/>
          <p14:tracePt t="178016" x="2940050" y="4806950"/>
          <p14:tracePt t="178028" x="2959100" y="4794250"/>
          <p14:tracePt t="178043" x="2978150" y="4781550"/>
          <p14:tracePt t="178059" x="3035300" y="4756150"/>
          <p14:tracePt t="178075" x="3060700" y="4749800"/>
          <p14:tracePt t="178092" x="3111500" y="4743450"/>
          <p14:tracePt t="178109" x="3130550" y="4743450"/>
          <p14:tracePt t="178125" x="3187700" y="4737100"/>
          <p14:tracePt t="178142" x="3244850" y="4737100"/>
          <p14:tracePt t="178159" x="3276600" y="4737100"/>
          <p14:tracePt t="178175" x="3314700" y="4730750"/>
          <p14:tracePt t="178192" x="3333750" y="4724400"/>
          <p14:tracePt t="178208" x="3371850" y="4705350"/>
          <p14:tracePt t="178225" x="3390900" y="4699000"/>
          <p14:tracePt t="178242" x="3454400" y="4679950"/>
          <p14:tracePt t="178259" x="3517900" y="4648200"/>
          <p14:tracePt t="178275" x="3549650" y="4622800"/>
          <p14:tracePt t="178292" x="3613150" y="4578350"/>
          <p14:tracePt t="178309" x="3644900" y="4565650"/>
          <p14:tracePt t="178326" x="3695700" y="4527550"/>
          <p14:tracePt t="178342" x="3721100" y="4521200"/>
          <p14:tracePt t="178359" x="3740150" y="4502150"/>
          <p14:tracePt t="178375" x="3746500" y="4495800"/>
          <p14:tracePt t="178392" x="3752850" y="4489450"/>
          <p14:tracePt t="178408" x="3759200" y="4489450"/>
          <p14:tracePt t="178442" x="3765550" y="4489450"/>
          <p14:tracePt t="178641" x="3765550" y="4495800"/>
          <p14:tracePt t="178651" x="3765550" y="4502150"/>
          <p14:tracePt t="178662" x="3765550" y="4514850"/>
          <p14:tracePt t="178676" x="3759200" y="4527550"/>
          <p14:tracePt t="178693" x="3733800" y="4565650"/>
          <p14:tracePt t="178710" x="3708400" y="4591050"/>
          <p14:tracePt t="178725" x="3657600" y="4654550"/>
          <p14:tracePt t="178742" x="3644900" y="4667250"/>
          <p14:tracePt t="178758" x="3613150" y="4711700"/>
          <p14:tracePt t="178776" x="3613150" y="4718050"/>
          <p14:tracePt t="178792" x="3600450" y="4730750"/>
          <p14:tracePt t="178809" x="3600450" y="4737100"/>
          <p14:tracePt t="178825" x="3594100" y="4737100"/>
          <p14:tracePt t="178841" x="3587750" y="4749800"/>
          <p14:tracePt t="178858" x="3581400" y="4762500"/>
          <p14:tracePt t="178875" x="3562350" y="4794250"/>
          <p14:tracePt t="178891" x="3556000" y="4806950"/>
          <p14:tracePt t="178908" x="3543300" y="4832350"/>
          <p14:tracePt t="178924" x="3536950" y="4838700"/>
          <p14:tracePt t="178958" x="3530600" y="4845050"/>
          <p14:tracePt t="180196" x="3530600" y="4832350"/>
          <p14:tracePt t="180207" x="3530600" y="4806950"/>
          <p14:tracePt t="180217" x="3530600" y="4794250"/>
          <p14:tracePt t="180238" x="3530600" y="4787900"/>
          <p14:tracePt t="180249" x="3530600" y="4781550"/>
          <p14:tracePt t="180258" x="3530600" y="4775200"/>
          <p14:tracePt t="180301" x="3530600" y="4768850"/>
          <p14:tracePt t="180355" x="3530600" y="4762500"/>
          <p14:tracePt t="180387" x="3524250" y="4762500"/>
          <p14:tracePt t="180407" x="3517900" y="4756150"/>
          <p14:tracePt t="180428" x="3505200" y="4756150"/>
          <p14:tracePt t="180438" x="3492500" y="4749800"/>
          <p14:tracePt t="180449" x="3479800" y="4749800"/>
          <p14:tracePt t="180460" x="3467100" y="4749800"/>
          <p14:tracePt t="180473" x="3454400" y="4749800"/>
          <p14:tracePt t="180491" x="3429000" y="4749800"/>
          <p14:tracePt t="180507" x="3416300" y="4749800"/>
          <p14:tracePt t="180524" x="3409950" y="4749800"/>
          <p14:tracePt t="180540" x="3403600" y="4749800"/>
          <p14:tracePt t="180558" x="3397250" y="4749800"/>
          <p14:tracePt t="180586" x="3390900" y="4749800"/>
          <p14:tracePt t="181042" x="3384550" y="4749800"/>
          <p14:tracePt t="181686" x="3384550" y="4756150"/>
          <p14:tracePt t="181696" x="3384550" y="4762500"/>
          <p14:tracePt t="181718" x="3384550" y="4768850"/>
          <p14:tracePt t="181729" x="3384550" y="4775200"/>
          <p14:tracePt t="181750" x="3384550" y="4781550"/>
          <p14:tracePt t="182585" x="3403600" y="4781550"/>
          <p14:tracePt t="182596" x="3429000" y="4781550"/>
          <p14:tracePt t="182607" x="3460750" y="4781550"/>
          <p14:tracePt t="182621" x="3479800" y="4781550"/>
          <p14:tracePt t="182639" x="3517900" y="4781550"/>
          <p14:tracePt t="182655" x="3575050" y="4775200"/>
          <p14:tracePt t="182671" x="3606800" y="4775200"/>
          <p14:tracePt t="182688" x="3613150" y="4775200"/>
          <p14:tracePt t="182704" x="3619500" y="4775200"/>
          <p14:tracePt t="182721" x="3625850" y="4775200"/>
          <p14:tracePt t="182755" x="3632200" y="4775200"/>
          <p14:tracePt t="182787" x="3638550" y="4794250"/>
          <p14:tracePt t="182798" x="3638550" y="4813300"/>
          <p14:tracePt t="182809" x="3644900" y="4845050"/>
          <p14:tracePt t="182821" x="3651250" y="4870450"/>
          <p14:tracePt t="182838" x="3651250" y="4902200"/>
          <p14:tracePt t="182854" x="3657600" y="4908550"/>
          <p14:tracePt t="186616" x="3657600" y="4902200"/>
          <p14:tracePt t="186627" x="3657600" y="4883150"/>
          <p14:tracePt t="186638" x="3657600" y="4870450"/>
          <p14:tracePt t="186652" x="3663950" y="4845050"/>
          <p14:tracePt t="186669" x="3663950" y="4813300"/>
          <p14:tracePt t="186686" x="3663950" y="4794250"/>
          <p14:tracePt t="186701" x="3651250" y="4768850"/>
          <p14:tracePt t="186718" x="3638550" y="4756150"/>
          <p14:tracePt t="186736" x="3600450" y="4724400"/>
          <p14:tracePt t="186753" x="3568700" y="4711700"/>
          <p14:tracePt t="186768" x="3517900" y="4679950"/>
          <p14:tracePt t="186786" x="3467100" y="4654550"/>
          <p14:tracePt t="186802" x="3448050" y="4648200"/>
          <p14:tracePt t="186819" x="3403600" y="4622800"/>
          <p14:tracePt t="186835" x="3384550" y="4616450"/>
          <p14:tracePt t="186852" x="3352800" y="4610100"/>
          <p14:tracePt t="186869" x="3314700" y="4603750"/>
          <p14:tracePt t="186884" x="3295650" y="4603750"/>
          <p14:tracePt t="186901" x="3257550" y="4610100"/>
          <p14:tracePt t="186917" x="3232150" y="4622800"/>
          <p14:tracePt t="186934" x="3181350" y="4660900"/>
          <p14:tracePt t="186951" x="3155950" y="4699000"/>
          <p14:tracePt t="186967" x="3117850" y="4762500"/>
          <p14:tracePt t="186984" x="3098800" y="4794250"/>
          <p14:tracePt t="187000" x="3086100" y="4826000"/>
          <p14:tracePt t="187018" x="3086100" y="4851400"/>
          <p14:tracePt t="187034" x="3086100" y="4857750"/>
          <p14:tracePt t="187051" x="3124200" y="4870450"/>
          <p14:tracePt t="187068" x="3162300" y="4870450"/>
          <p14:tracePt t="187084" x="3219450" y="4851400"/>
          <p14:tracePt t="187101" x="3257550" y="4806950"/>
          <p14:tracePt t="187117" x="3333750" y="4667250"/>
          <p14:tracePt t="187134" x="3371850" y="4572000"/>
          <p14:tracePt t="187150" x="3371850" y="4552950"/>
          <p14:tracePt t="187167" x="3371850" y="4527550"/>
          <p14:tracePt t="187184" x="3365500" y="4527550"/>
          <p14:tracePt t="187201" x="3244850" y="4514850"/>
          <p14:tracePt t="187218" x="3162300" y="4540250"/>
          <p14:tracePt t="187234" x="3060700" y="4597400"/>
          <p14:tracePt t="187251" x="3016250" y="4641850"/>
          <p14:tracePt t="187268" x="2990850" y="4673600"/>
          <p14:tracePt t="187284" x="2978150" y="4711700"/>
          <p14:tracePt t="187300" x="2978150" y="4756150"/>
          <p14:tracePt t="187317" x="2984500" y="4781550"/>
          <p14:tracePt t="187334" x="3016250" y="4794250"/>
          <p14:tracePt t="187350" x="3136900" y="4813300"/>
          <p14:tracePt t="187368" x="3194050" y="4813300"/>
          <p14:tracePt t="187385" x="3225800" y="4794250"/>
          <p14:tracePt t="187402" x="3270250" y="4705350"/>
          <p14:tracePt t="187419" x="3276600" y="4667250"/>
          <p14:tracePt t="187435" x="3289300" y="4616450"/>
          <p14:tracePt t="187451" x="3270250" y="4591050"/>
          <p14:tracePt t="187468" x="3225800" y="4591050"/>
          <p14:tracePt t="187484" x="3117850" y="4591050"/>
          <p14:tracePt t="187501" x="3086100" y="4597400"/>
          <p14:tracePt t="187518" x="3041650" y="4641850"/>
          <p14:tracePt t="187534" x="3028950" y="4673600"/>
          <p14:tracePt t="187550" x="3009900" y="4743450"/>
          <p14:tracePt t="187567" x="3009900" y="4787900"/>
          <p14:tracePt t="187583" x="3048000" y="4819650"/>
          <p14:tracePt t="187600" x="3206750" y="4870450"/>
          <p14:tracePt t="187617" x="3257550" y="4870450"/>
          <p14:tracePt t="187634" x="3327400" y="4870450"/>
          <p14:tracePt t="187650" x="3346450" y="4864100"/>
          <p14:tracePt t="187667" x="3378200" y="4806950"/>
          <p14:tracePt t="187683" x="3384550" y="4705350"/>
          <p14:tracePt t="187700" x="3378200" y="4660900"/>
          <p14:tracePt t="187717" x="3327400" y="4610100"/>
          <p14:tracePt t="187734" x="3263900" y="4591050"/>
          <p14:tracePt t="187750" x="3143250" y="4559300"/>
          <p14:tracePt t="187767" x="3105150" y="4559300"/>
          <p14:tracePt t="187784" x="3067050" y="4559300"/>
          <p14:tracePt t="187800" x="3060700" y="4559300"/>
          <p14:tracePt t="187833" x="3054350" y="4559300"/>
          <p14:tracePt t="190322" x="3054350" y="4572000"/>
          <p14:tracePt t="190333" x="3048000" y="4603750"/>
          <p14:tracePt t="190343" x="3048000" y="4667250"/>
          <p14:tracePt t="190354" x="3048000" y="4730750"/>
          <p14:tracePt t="190364" x="3048000" y="4781550"/>
          <p14:tracePt t="190381" x="3048000" y="4819650"/>
          <p14:tracePt t="190398" x="3086100" y="4933950"/>
          <p14:tracePt t="190414" x="3111500" y="4965700"/>
          <p14:tracePt t="190431" x="3181350" y="5022850"/>
          <p14:tracePt t="190448" x="3219450" y="5029200"/>
          <p14:tracePt t="190464" x="3289300" y="5029200"/>
          <p14:tracePt t="190481" x="3333750" y="5010150"/>
          <p14:tracePt t="190498" x="3352800" y="4978400"/>
          <p14:tracePt t="190514" x="3378200" y="4895850"/>
          <p14:tracePt t="190531" x="3378200" y="4826000"/>
          <p14:tracePt t="190547" x="3365500" y="4768850"/>
          <p14:tracePt t="190564" x="3340100" y="4756150"/>
          <p14:tracePt t="190581" x="3238500" y="4737100"/>
          <p14:tracePt t="190597" x="3155950" y="4743450"/>
          <p14:tracePt t="190614" x="3124200" y="4768850"/>
          <p14:tracePt t="190630" x="3086100" y="4806950"/>
          <p14:tracePt t="190647" x="3073400" y="4819650"/>
          <p14:tracePt t="190664" x="3067050" y="4838700"/>
          <p14:tracePt t="190681" x="3067050" y="4851400"/>
          <p14:tracePt t="190697" x="3079750" y="4857750"/>
          <p14:tracePt t="190714" x="3149600" y="4857750"/>
          <p14:tracePt t="190731" x="3187700" y="4857750"/>
          <p14:tracePt t="190747" x="3238500" y="4794250"/>
          <p14:tracePt t="190764" x="3276600" y="4749800"/>
          <p14:tracePt t="190781" x="3302000" y="4654550"/>
          <p14:tracePt t="190798" x="3302000" y="4629150"/>
          <p14:tracePt t="190814" x="3302000" y="4622800"/>
          <p14:tracePt t="190830" x="3295650" y="4616450"/>
          <p14:tracePt t="190847" x="3289300" y="4616450"/>
          <p14:tracePt t="190864" x="3270250" y="4616450"/>
          <p14:tracePt t="190897" x="3263900" y="4616450"/>
          <p14:tracePt t="190914" x="3257550" y="4616450"/>
          <p14:tracePt t="199763" x="3257550" y="4610100"/>
          <p14:tracePt t="199774" x="3257550" y="4597400"/>
          <p14:tracePt t="199786" x="3263900" y="4584700"/>
          <p14:tracePt t="199796" x="3270250" y="4572000"/>
          <p14:tracePt t="199807" x="3276600" y="4565650"/>
          <p14:tracePt t="199824" x="3282950" y="4559300"/>
          <p14:tracePt t="199840" x="3289300" y="4546600"/>
          <p14:tracePt t="199856" x="3295650" y="4540250"/>
          <p14:tracePt t="199873" x="3314700" y="4533900"/>
          <p14:tracePt t="199890" x="3327400" y="4527550"/>
          <p14:tracePt t="199906" x="3333750" y="4527550"/>
          <p14:tracePt t="199923" x="3352800" y="4527550"/>
          <p14:tracePt t="199939" x="3365500" y="4527550"/>
          <p14:tracePt t="199956" x="3384550" y="4527550"/>
          <p14:tracePt t="199974" x="3409950" y="4527550"/>
          <p14:tracePt t="199991" x="3422650" y="4540250"/>
          <p14:tracePt t="200007" x="3448050" y="4552950"/>
          <p14:tracePt t="200023" x="3460750" y="4559300"/>
          <p14:tracePt t="200041" x="3479800" y="4578350"/>
          <p14:tracePt t="200056" x="3486150" y="4584700"/>
          <p14:tracePt t="200072" x="3498850" y="4603750"/>
          <p14:tracePt t="200092" x="3505200" y="4610100"/>
          <p14:tracePt t="200107" x="3511550" y="4616450"/>
          <p14:tracePt t="200124" x="3517900" y="4629150"/>
          <p14:tracePt t="200140" x="3524250" y="4635500"/>
          <p14:tracePt t="200157" x="3530600" y="4641850"/>
          <p14:tracePt t="200173" x="3530600" y="4648200"/>
          <p14:tracePt t="200190" x="3536950" y="4648200"/>
          <p14:tracePt t="200207" x="3536950" y="4654550"/>
          <p14:tracePt t="200355" x="3543300" y="4654550"/>
          <p14:tracePt t="200418" x="3549650" y="4654550"/>
          <p14:tracePt t="200429" x="3556000" y="4654550"/>
          <p14:tracePt t="200440" x="3568700" y="4654550"/>
          <p14:tracePt t="200450" x="3581400" y="4654550"/>
          <p14:tracePt t="200460" x="3600450" y="4654550"/>
          <p14:tracePt t="200472" x="3619500" y="4654550"/>
          <p14:tracePt t="200488" x="3638550" y="4654550"/>
          <p14:tracePt t="200505" x="3676650" y="4654550"/>
          <p14:tracePt t="200522" x="3702050" y="4654550"/>
          <p14:tracePt t="200538" x="3790950" y="4667250"/>
          <p14:tracePt t="200555" x="3879850" y="4718050"/>
          <p14:tracePt t="206065" x="3867150" y="4718050"/>
          <p14:tracePt t="206077" x="3835400" y="4718050"/>
          <p14:tracePt t="206087" x="3816350" y="4718050"/>
          <p14:tracePt t="206101" x="3784600" y="4718050"/>
          <p14:tracePt t="206118" x="3727450" y="4718050"/>
          <p14:tracePt t="206134" x="3600450" y="4718050"/>
          <p14:tracePt t="206150" x="3486150" y="4718050"/>
          <p14:tracePt t="206167" x="3422650" y="4718050"/>
          <p14:tracePt t="206184" x="3276600" y="4730750"/>
          <p14:tracePt t="206200" x="3219450" y="4743450"/>
          <p14:tracePt t="206217" x="3086100" y="4794250"/>
          <p14:tracePt t="206235" x="3003550" y="4819650"/>
          <p14:tracePt t="206250" x="2971800" y="4838700"/>
          <p14:tracePt t="206267" x="2889250" y="4864100"/>
          <p14:tracePt t="206284" x="2832100" y="4889500"/>
          <p14:tracePt t="206301" x="2730500" y="4927600"/>
          <p14:tracePt t="206317" x="2679700" y="4940300"/>
          <p14:tracePt t="206334" x="2590800" y="4965700"/>
          <p14:tracePt t="206352" x="2514600" y="4978400"/>
          <p14:tracePt t="206369" x="2470150" y="4991100"/>
          <p14:tracePt t="206385" x="2374900" y="5010150"/>
          <p14:tracePt t="206401" x="2336800" y="5016500"/>
          <p14:tracePt t="206417" x="2273300" y="5041900"/>
          <p14:tracePt t="206434" x="2254250" y="5041900"/>
          <p14:tracePt t="206450" x="2209800" y="5054600"/>
          <p14:tracePt t="206468" x="2190750" y="5054600"/>
          <p14:tracePt t="206484" x="2178050" y="5060950"/>
          <p14:tracePt t="206501" x="2159000" y="5060950"/>
          <p14:tracePt t="206517" x="2152650" y="5060950"/>
          <p14:tracePt t="206534" x="2139950" y="5060950"/>
          <p14:tracePt t="206568" x="2133600" y="5060950"/>
          <p14:tracePt t="206588" x="2127250" y="5060950"/>
          <p14:tracePt t="206606" x="2120900" y="5067300"/>
          <p14:tracePt t="206626" x="2114550" y="5073650"/>
          <p14:tracePt t="206636" x="2108200" y="5080000"/>
          <p14:tracePt t="206650" x="2108200" y="5086350"/>
          <p14:tracePt t="206666" x="2101850" y="5092700"/>
          <p14:tracePt t="206683" x="2101850" y="5105400"/>
          <p14:tracePt t="206700" x="2101850" y="5124450"/>
          <p14:tracePt t="206716" x="2101850" y="5130800"/>
          <p14:tracePt t="206733" x="2101850" y="5137150"/>
          <p14:tracePt t="206750" x="2108200" y="5137150"/>
          <p14:tracePt t="206767" x="2139950" y="5130800"/>
          <p14:tracePt t="206783" x="2159000" y="5099050"/>
          <p14:tracePt t="206800" x="2184400" y="5041900"/>
          <p14:tracePt t="206817" x="2184400" y="5010150"/>
          <p14:tracePt t="206833" x="2184400" y="5003800"/>
          <p14:tracePt t="206866" x="2178050" y="5003800"/>
          <p14:tracePt t="206883" x="2159000" y="5003800"/>
          <p14:tracePt t="206899" x="2133600" y="5003800"/>
          <p14:tracePt t="206916" x="2120900" y="5010150"/>
          <p14:tracePt t="206933" x="2108200" y="5035550"/>
          <p14:tracePt t="206950" x="2108200" y="5041900"/>
          <p14:tracePt t="206968" x="2108200" y="5060950"/>
          <p14:tracePt t="207589" x="2120900" y="5060950"/>
          <p14:tracePt t="207600" x="2133600" y="5060950"/>
          <p14:tracePt t="207610" x="2165350" y="5060950"/>
          <p14:tracePt t="207621" x="2184400" y="5060950"/>
          <p14:tracePt t="207632" x="2209800" y="5060950"/>
          <p14:tracePt t="207649" x="2235200" y="5060950"/>
          <p14:tracePt t="207666" x="2273300" y="5086350"/>
          <p14:tracePt t="207683" x="2286000" y="5105400"/>
          <p14:tracePt t="207699" x="2317750" y="5137150"/>
          <p14:tracePt t="207715" x="2330450" y="5156200"/>
          <p14:tracePt t="207732" x="2330450" y="5162550"/>
          <p14:tracePt t="207749" x="2330450" y="5175250"/>
          <p14:tracePt t="207789" x="2330450" y="5168900"/>
          <p14:tracePt t="207801" x="2311400" y="5149850"/>
          <p14:tracePt t="207815" x="2305050" y="5118100"/>
          <p14:tracePt t="207832" x="2298700" y="5086350"/>
          <p14:tracePt t="207848" x="2298700" y="5067300"/>
          <p14:tracePt t="207865" x="2330450" y="5029200"/>
          <p14:tracePt t="207882" x="2374900" y="5003800"/>
          <p14:tracePt t="207899" x="2559050" y="4965700"/>
          <p14:tracePt t="207915" x="2622550" y="4946650"/>
          <p14:tracePt t="207932" x="2755900" y="4927600"/>
          <p14:tracePt t="207948" x="2844800" y="4927600"/>
          <p14:tracePt t="207965" x="2863850" y="4927600"/>
          <p14:tracePt t="207982" x="2882900" y="4927600"/>
          <p14:tracePt t="208015" x="2889250" y="4927600"/>
          <p14:tracePt t="208032" x="2895600" y="4927600"/>
          <p14:tracePt t="208415" x="2895600" y="4933950"/>
          <p14:tracePt t="208427" x="2882900" y="4940300"/>
          <p14:tracePt t="208440" x="2870200" y="4946650"/>
          <p14:tracePt t="208449" x="2838450" y="4959350"/>
          <p14:tracePt t="208467" x="2781300" y="4972050"/>
          <p14:tracePt t="208482" x="2673350" y="5003800"/>
          <p14:tracePt t="208499" x="2565400" y="5041900"/>
          <p14:tracePt t="208515" x="2533650" y="5048250"/>
          <p14:tracePt t="208532" x="2451100" y="5073650"/>
          <p14:tracePt t="208550" x="2419350" y="5073650"/>
          <p14:tracePt t="208566" x="2381250" y="5080000"/>
          <p14:tracePt t="208582" x="2368550" y="5080000"/>
          <p14:tracePt t="208599" x="2343150" y="5080000"/>
          <p14:tracePt t="208615" x="2330450" y="5080000"/>
          <p14:tracePt t="208631" x="2324100" y="5080000"/>
          <p14:tracePt t="208648" x="2311400" y="5080000"/>
          <p14:tracePt t="208666" x="2305050" y="5080000"/>
          <p14:tracePt t="208682" x="2286000" y="5080000"/>
          <p14:tracePt t="208698" x="2273300" y="5080000"/>
          <p14:tracePt t="208714" x="2266950" y="5080000"/>
          <p14:tracePt t="208732" x="2247900" y="5080000"/>
          <p14:tracePt t="208748" x="2235200" y="5086350"/>
          <p14:tracePt t="208765" x="2222500" y="5092700"/>
          <p14:tracePt t="208781" x="2216150" y="5092700"/>
          <p14:tracePt t="208798" x="2197100" y="5099050"/>
          <p14:tracePt t="208814" x="2190750" y="5099050"/>
          <p14:tracePt t="208832" x="2184400" y="5105400"/>
          <p14:tracePt t="209336" x="2190750" y="5105400"/>
          <p14:tracePt t="209346" x="2197100" y="5105400"/>
          <p14:tracePt t="209359" x="2203450" y="5099050"/>
          <p14:tracePt t="209368" x="2203450" y="5092700"/>
          <p14:tracePt t="209381" x="2216150" y="5086350"/>
          <p14:tracePt t="209399" x="2228850" y="5086350"/>
          <p14:tracePt t="209415" x="2241550" y="5080000"/>
          <p14:tracePt t="209432" x="2266950" y="5067300"/>
          <p14:tracePt t="209447" x="2279650" y="5060950"/>
          <p14:tracePt t="209464" x="2305050" y="5054600"/>
          <p14:tracePt t="209481" x="2317750" y="5054600"/>
          <p14:tracePt t="209498" x="2349500" y="5054600"/>
          <p14:tracePt t="209515" x="2374900" y="5048250"/>
          <p14:tracePt t="209531" x="2387600" y="5048250"/>
          <p14:tracePt t="209548" x="2425700" y="5029200"/>
          <p14:tracePt t="209564" x="2451100" y="5029200"/>
          <p14:tracePt t="209581" x="2489200" y="5029200"/>
          <p14:tracePt t="209598" x="2508250" y="5029200"/>
          <p14:tracePt t="209614" x="2540000" y="5029200"/>
          <p14:tracePt t="209631" x="2571750" y="5029200"/>
          <p14:tracePt t="209648" x="2584450" y="5029200"/>
          <p14:tracePt t="209664" x="2603500" y="5029200"/>
          <p14:tracePt t="209681" x="2609850" y="5035550"/>
          <p14:tracePt t="209697" x="2628900" y="5041900"/>
          <p14:tracePt t="209714" x="2635250" y="5048250"/>
          <p14:tracePt t="209730" x="2647950" y="5060950"/>
          <p14:tracePt t="209748" x="2673350" y="5080000"/>
          <p14:tracePt t="209764" x="2686050" y="5080000"/>
          <p14:tracePt t="209780" x="2717800" y="5099050"/>
          <p14:tracePt t="209797" x="2730500" y="5105400"/>
          <p14:tracePt t="209814" x="2743200" y="5111750"/>
          <p14:tracePt t="209830" x="2749550" y="5118100"/>
          <p14:tracePt t="209847" x="2762250" y="5124450"/>
          <p14:tracePt t="209863" x="2768600" y="5124450"/>
          <p14:tracePt t="209907" x="2774950" y="5124450"/>
          <p14:tracePt t="210942" x="2755900" y="5124450"/>
          <p14:tracePt t="210954" x="2743200" y="5124450"/>
          <p14:tracePt t="210965" x="2730500" y="5124450"/>
          <p14:tracePt t="210975" x="2717800" y="5118100"/>
          <p14:tracePt t="210985" x="2711450" y="5118100"/>
          <p14:tracePt t="210996" x="2698750" y="5118100"/>
          <p14:tracePt t="211012" x="2686050" y="5118100"/>
          <p14:tracePt t="211038" x="2679700" y="5118100"/>
          <p14:tracePt t="211059" x="2673350" y="5118100"/>
          <p14:tracePt t="211101" x="2667000" y="5118100"/>
          <p14:tracePt t="211144" x="2667000" y="5111750"/>
          <p14:tracePt t="211187" x="2667000" y="5105400"/>
          <p14:tracePt t="211198" x="2673350" y="5099050"/>
          <p14:tracePt t="211208" x="2686050" y="5092700"/>
          <p14:tracePt t="211219" x="2698750" y="5086350"/>
          <p14:tracePt t="211231" x="2717800" y="5080000"/>
          <p14:tracePt t="211247" x="2730500" y="5073650"/>
          <p14:tracePt t="211264" x="2768600" y="5060950"/>
          <p14:tracePt t="211280" x="2774950" y="5054600"/>
          <p14:tracePt t="211297" x="2794000" y="5048250"/>
          <p14:tracePt t="211314" x="2806700" y="5035550"/>
          <p14:tracePt t="211331" x="2813050" y="5029200"/>
          <p14:tracePt t="211347" x="2825750" y="5029200"/>
          <p14:tracePt t="211380" x="2844800" y="5022850"/>
          <p14:tracePt t="211397" x="2857500" y="5022850"/>
          <p14:tracePt t="211414" x="2882900" y="5022850"/>
          <p14:tracePt t="211429" x="2914650" y="5022850"/>
          <p14:tracePt t="211445" x="2933700" y="5022850"/>
          <p14:tracePt t="211463" x="2971800" y="5029200"/>
          <p14:tracePt t="211480" x="2978150" y="5029200"/>
          <p14:tracePt t="211497" x="3003550" y="5035550"/>
          <p14:tracePt t="211514" x="3016250" y="5041900"/>
          <p14:tracePt t="211517" x="3022600" y="5041900"/>
          <p14:tracePt t="211531" x="3035300" y="5041900"/>
          <p14:tracePt t="211546" x="3060700" y="5048250"/>
          <p14:tracePt t="211562" x="3092450" y="5048250"/>
          <p14:tracePt t="211579" x="3149600" y="5048250"/>
          <p14:tracePt t="211595" x="3175000" y="5054600"/>
          <p14:tracePt t="211612" x="3225800" y="5054600"/>
          <p14:tracePt t="211629" x="3257550" y="5054600"/>
          <p14:tracePt t="211645" x="3302000" y="5054600"/>
          <p14:tracePt t="211663" x="3371850" y="5054600"/>
          <p14:tracePt t="211680" x="3397250" y="5054600"/>
          <p14:tracePt t="211696" x="3467100" y="5054600"/>
          <p14:tracePt t="211713" x="3492500" y="5054600"/>
          <p14:tracePt t="211730" x="3536950" y="5054600"/>
          <p14:tracePt t="211748" x="3581400" y="5054600"/>
          <p14:tracePt t="211762" x="3606800" y="5054600"/>
          <p14:tracePt t="211778" x="3657600" y="5054600"/>
          <p14:tracePt t="211795" x="3683000" y="5054600"/>
          <p14:tracePt t="211812" x="3740150" y="5060950"/>
          <p14:tracePt t="211829" x="3759200" y="5060950"/>
          <p14:tracePt t="211845" x="3797300" y="5067300"/>
          <p14:tracePt t="211862" x="3810000" y="5067300"/>
          <p14:tracePt t="211878" x="3829050" y="5067300"/>
          <p14:tracePt t="211895" x="3841750" y="5067300"/>
          <p14:tracePt t="212331" x="3848100" y="5067300"/>
          <p14:tracePt t="212340" x="3854450" y="5067300"/>
          <p14:tracePt t="212351" x="3860800" y="5067300"/>
          <p14:tracePt t="212363" x="3867150" y="5067300"/>
          <p14:tracePt t="212380" x="3879850" y="5067300"/>
          <p14:tracePt t="212396" x="3898900" y="5067300"/>
          <p14:tracePt t="212412" x="3911600" y="5067300"/>
          <p14:tracePt t="212428" x="3943350" y="5067300"/>
          <p14:tracePt t="212445" x="4000500" y="5067300"/>
          <p14:tracePt t="212461" x="4025900" y="5067300"/>
          <p14:tracePt t="212478" x="4076700" y="5067300"/>
          <p14:tracePt t="212495" x="4089400" y="5067300"/>
          <p14:tracePt t="212511" x="4114800" y="5067300"/>
          <p14:tracePt t="212528" x="4127500" y="5067300"/>
          <p14:tracePt t="212544" x="4133850" y="5067300"/>
          <p14:tracePt t="212562" x="4146550" y="5067300"/>
          <p14:tracePt t="212578" x="4152900" y="5067300"/>
          <p14:tracePt t="212596" x="4171950" y="5080000"/>
          <p14:tracePt t="212612" x="4178300" y="5086350"/>
          <p14:tracePt t="212628" x="4184650" y="5099050"/>
          <p14:tracePt t="212645" x="4197350" y="5105400"/>
          <p14:tracePt t="212662" x="4216400" y="5111750"/>
          <p14:tracePt t="212678" x="4235450" y="5137150"/>
          <p14:tracePt t="212694" x="4260850" y="5149850"/>
          <p14:tracePt t="212712" x="4286250" y="5162550"/>
          <p14:tracePt t="212728" x="4298950" y="5168900"/>
          <p14:tracePt t="212744" x="4324350" y="5175250"/>
          <p14:tracePt t="212761" x="4337050" y="5181600"/>
          <p14:tracePt t="212778" x="4368800" y="5187950"/>
          <p14:tracePt t="212795" x="4406900" y="5194300"/>
          <p14:tracePt t="212812" x="4419600" y="5194300"/>
          <p14:tracePt t="212828" x="4470400" y="5194300"/>
          <p14:tracePt t="212844" x="4489450" y="5194300"/>
          <p14:tracePt t="212862" x="4533900" y="5194300"/>
          <p14:tracePt t="212879" x="4578350" y="5194300"/>
          <p14:tracePt t="212895" x="4610100" y="5194300"/>
          <p14:tracePt t="212911" x="4660900" y="5194300"/>
          <p14:tracePt t="212928" x="4679950" y="5194300"/>
          <p14:tracePt t="212945" x="4711700" y="5194300"/>
          <p14:tracePt t="212961" x="4730750" y="5194300"/>
          <p14:tracePt t="212977" x="4749800" y="5194300"/>
          <p14:tracePt t="212994" x="4756150" y="5194300"/>
          <p14:tracePt t="213011" x="4762500" y="5194300"/>
          <p14:tracePt t="213027" x="4775200" y="5194300"/>
          <p14:tracePt t="213044" x="4781550" y="5194300"/>
          <p14:tracePt t="213061" x="4794250" y="5194300"/>
          <p14:tracePt t="213095" x="4800600" y="5194300"/>
          <p14:tracePt t="213112" x="4819650" y="5187950"/>
          <p14:tracePt t="213128" x="4832350" y="5187950"/>
          <p14:tracePt t="213145" x="4845050" y="5187950"/>
          <p14:tracePt t="213161" x="4857750" y="5187950"/>
          <p14:tracePt t="213178" x="4883150" y="5181600"/>
          <p14:tracePt t="213194" x="4889500" y="5181600"/>
          <p14:tracePt t="213211" x="4895850" y="5181600"/>
          <p14:tracePt t="213484" x="4908550" y="5181600"/>
          <p14:tracePt t="213493" x="4927600" y="5181600"/>
          <p14:tracePt t="213505" x="4959350" y="5181600"/>
          <p14:tracePt t="213515" x="4984750" y="5194300"/>
          <p14:tracePt t="213527" x="5010150" y="5207000"/>
          <p14:tracePt t="213544" x="5048250" y="5219700"/>
          <p14:tracePt t="213561" x="5156200" y="5251450"/>
          <p14:tracePt t="213577" x="5283200" y="5257800"/>
          <p14:tracePt t="213595" x="5353050" y="5257800"/>
          <p14:tracePt t="213610" x="5441950" y="5257800"/>
          <p14:tracePt t="213627" x="5505450" y="5270500"/>
          <p14:tracePt t="213644" x="5600700" y="5270500"/>
          <p14:tracePt t="213660" x="5638800" y="5270500"/>
          <p14:tracePt t="213677" x="5708650" y="5276850"/>
          <p14:tracePt t="213694" x="5746750" y="5276850"/>
          <p14:tracePt t="213710" x="5765800" y="5276850"/>
          <p14:tracePt t="213727" x="5784850" y="5283200"/>
          <p14:tracePt t="213744" x="5791200" y="5283200"/>
          <p14:tracePt t="213760" x="5797550" y="5289550"/>
          <p14:tracePt t="213777" x="5803900" y="5289550"/>
          <p14:tracePt t="214794" x="5810250" y="5289550"/>
          <p14:tracePt t="226399" x="5810250" y="5283200"/>
          <p14:tracePt t="226410" x="5810250" y="5276850"/>
          <p14:tracePt t="226421" x="5803900" y="5257800"/>
          <p14:tracePt t="226432" x="5791200" y="5238750"/>
          <p14:tracePt t="226448" x="5784850" y="5213350"/>
          <p14:tracePt t="226465" x="5765800" y="5162550"/>
          <p14:tracePt t="226482" x="5753100" y="5124450"/>
          <p14:tracePt t="226498" x="5740400" y="5067300"/>
          <p14:tracePt t="226516" x="5734050" y="5054600"/>
          <p14:tracePt t="226518" x="5727700" y="5010150"/>
          <p14:tracePt t="226532" x="5721350" y="4997450"/>
          <p14:tracePt t="226548" x="5708650" y="4959350"/>
          <p14:tracePt t="226565" x="5702300" y="4940300"/>
          <p14:tracePt t="226582" x="5676900" y="4895850"/>
          <p14:tracePt t="226599" x="5664200" y="4876800"/>
          <p14:tracePt t="226615" x="5626100" y="4832350"/>
          <p14:tracePt t="226632" x="5607050" y="4806950"/>
          <p14:tracePt t="226648" x="5549900" y="4749800"/>
          <p14:tracePt t="226665" x="5505450" y="4699000"/>
          <p14:tracePt t="226681" x="5480050" y="4673600"/>
          <p14:tracePt t="226698" x="5435600" y="4629150"/>
          <p14:tracePt t="226715" x="5422900" y="4616450"/>
          <p14:tracePt t="226731" x="5378450" y="4572000"/>
          <p14:tracePt t="226749" x="5334000" y="4533900"/>
          <p14:tracePt t="226765" x="5321300" y="4521200"/>
          <p14:tracePt t="226782" x="5283200" y="4483100"/>
          <p14:tracePt t="226798" x="5264150" y="4457700"/>
          <p14:tracePt t="226815" x="5226050" y="4432300"/>
          <p14:tracePt t="226832" x="5213350" y="4406900"/>
          <p14:tracePt t="226848" x="5194300" y="4381500"/>
          <p14:tracePt t="226866" x="5168900" y="4356100"/>
          <p14:tracePt t="226881" x="5162550" y="4349750"/>
          <p14:tracePt t="226898" x="5143500" y="4330700"/>
          <p14:tracePt t="226915" x="5137150" y="4324350"/>
          <p14:tracePt t="226931" x="5130800" y="4318000"/>
          <p14:tracePt t="226948" x="5124450" y="4311650"/>
          <p14:tracePt t="226965" x="5111750" y="4311650"/>
          <p14:tracePt t="226982" x="5105400" y="4305300"/>
          <p14:tracePt t="226998" x="5092700" y="4305300"/>
          <p14:tracePt t="227015" x="5086350" y="4305300"/>
          <p14:tracePt t="227033" x="5080000" y="4305300"/>
          <p14:tracePt t="227050" x="5067300" y="4318000"/>
          <p14:tracePt t="227068" x="5067300" y="4349750"/>
          <p14:tracePt t="227082" x="5067300" y="4362450"/>
          <p14:tracePt t="227098" x="5067300" y="4368800"/>
          <p14:tracePt t="227115" x="5067300" y="4375150"/>
          <p14:tracePt t="227131" x="5092700" y="4381500"/>
          <p14:tracePt t="227148" x="5105400" y="4381500"/>
          <p14:tracePt t="227165" x="5124450" y="4381500"/>
          <p14:tracePt t="227182" x="5130800" y="4381500"/>
          <p14:tracePt t="227198" x="5162550" y="4305300"/>
          <p14:tracePt t="227215" x="5162550" y="4254500"/>
          <p14:tracePt t="227231" x="5162550" y="4241800"/>
          <p14:tracePt t="227248" x="5156200" y="4229100"/>
          <p14:tracePt t="227265" x="5137150" y="4222750"/>
          <p14:tracePt t="227282" x="5080000" y="4222750"/>
          <p14:tracePt t="227299" x="5054600" y="4222750"/>
          <p14:tracePt t="227315" x="5003800" y="4241800"/>
          <p14:tracePt t="227331" x="4984750" y="4260850"/>
          <p14:tracePt t="227348" x="4978400" y="4279900"/>
          <p14:tracePt t="227365" x="4972050" y="4298950"/>
          <p14:tracePt t="227381" x="4972050" y="4311650"/>
          <p14:tracePt t="227398" x="4997450" y="4337050"/>
          <p14:tracePt t="227414" x="5029200" y="4356100"/>
          <p14:tracePt t="227431" x="5060950" y="4356100"/>
          <p14:tracePt t="227449" x="5073650" y="4356100"/>
          <p14:tracePt t="227482" x="5080000" y="4356100"/>
          <p14:tracePt t="227502" x="5080000" y="4349750"/>
          <p14:tracePt t="230429" x="5067300" y="4349750"/>
          <p14:tracePt t="230439" x="5054600" y="4349750"/>
          <p14:tracePt t="230450" x="5035550" y="4349750"/>
          <p14:tracePt t="230462" x="4997450" y="4356100"/>
          <p14:tracePt t="230478" x="4927600" y="4400550"/>
          <p14:tracePt t="230496" x="4711700" y="4502150"/>
          <p14:tracePt t="230513" x="4508500" y="4622800"/>
          <p14:tracePt t="230529" x="4394200" y="4673600"/>
          <p14:tracePt t="230546" x="4184650" y="4756150"/>
          <p14:tracePt t="230562" x="4102100" y="4787900"/>
          <p14:tracePt t="230578" x="3981450" y="4838700"/>
          <p14:tracePt t="230595" x="3911600" y="4857750"/>
          <p14:tracePt t="230611" x="3765550" y="4933950"/>
          <p14:tracePt t="230628" x="3638550" y="5010150"/>
          <p14:tracePt t="230645" x="3581400" y="5048250"/>
          <p14:tracePt t="230661" x="3498850" y="5111750"/>
          <p14:tracePt t="230678" x="3479800" y="5137150"/>
          <p14:tracePt t="230694" x="3435350" y="5181600"/>
          <p14:tracePt t="230711" x="3416300" y="5194300"/>
          <p14:tracePt t="230728" x="3371850" y="5226050"/>
          <p14:tracePt t="230745" x="3327400" y="5270500"/>
          <p14:tracePt t="230761" x="3302000" y="5295900"/>
          <p14:tracePt t="230778" x="3270250" y="5327650"/>
          <p14:tracePt t="230795" x="3263900" y="5353050"/>
          <p14:tracePt t="230811" x="3251200" y="5384800"/>
          <p14:tracePt t="230828" x="3244850" y="5397500"/>
          <p14:tracePt t="230845" x="3244850" y="5454650"/>
          <p14:tracePt t="230861" x="3244850" y="5505450"/>
          <p14:tracePt t="230879" x="3244850" y="5518150"/>
          <p14:tracePt t="230894" x="3244850" y="5549900"/>
          <p14:tracePt t="230912" x="3244850" y="5556250"/>
          <p14:tracePt t="230928" x="3257550" y="5568950"/>
          <p14:tracePt t="230944" x="3263900" y="5568950"/>
          <p14:tracePt t="230961" x="3270250" y="5575300"/>
          <p14:tracePt t="230978" x="3276600" y="5575300"/>
          <p14:tracePt t="230994" x="3282950" y="5575300"/>
          <p14:tracePt t="231011" x="3295650" y="5575300"/>
          <p14:tracePt t="231028" x="3308350" y="5575300"/>
          <p14:tracePt t="231044" x="3365500" y="5581650"/>
          <p14:tracePt t="231061" x="3397250" y="5581650"/>
          <p14:tracePt t="231078" x="3435350" y="5581650"/>
          <p14:tracePt t="231094" x="3467100" y="5581650"/>
          <p14:tracePt t="231111" x="3473450" y="5581650"/>
          <p14:tracePt t="231128" x="3486150" y="5581650"/>
          <p14:tracePt t="231144" x="3492500" y="5581650"/>
          <p14:tracePt t="231161" x="3498850" y="5581650"/>
          <p14:tracePt t="231275" x="3492500" y="5575300"/>
          <p14:tracePt t="231285" x="3460750" y="5568950"/>
          <p14:tracePt t="231296" x="3409950" y="5556250"/>
          <p14:tracePt t="231312" x="3340100" y="5549900"/>
          <p14:tracePt t="231328" x="3187700" y="5549900"/>
          <p14:tracePt t="231346" x="3136900" y="5549900"/>
          <p14:tracePt t="231362" x="3054350" y="5549900"/>
          <p14:tracePt t="231379" x="3048000" y="5549900"/>
          <p14:tracePt t="231396" x="3028950" y="5549900"/>
          <p14:tracePt t="233796" x="3016250" y="5543550"/>
          <p14:tracePt t="233807" x="3003550" y="5530850"/>
          <p14:tracePt t="233817" x="2978150" y="5511800"/>
          <p14:tracePt t="233828" x="2965450" y="5499100"/>
          <p14:tracePt t="233842" x="2933700" y="5486400"/>
          <p14:tracePt t="233859" x="2901950" y="5448300"/>
          <p14:tracePt t="233875" x="2825750" y="5410200"/>
          <p14:tracePt t="233892" x="2730500" y="5372100"/>
          <p14:tracePt t="233908" x="2686050" y="5353050"/>
          <p14:tracePt t="233926" x="2622550" y="5334000"/>
          <p14:tracePt t="233942" x="2597150" y="5327650"/>
          <p14:tracePt t="233958" x="2533650" y="5302250"/>
          <p14:tracePt t="233975" x="2508250" y="5302250"/>
          <p14:tracePt t="233992" x="2419350" y="5295900"/>
          <p14:tracePt t="234008" x="2336800" y="5283200"/>
          <p14:tracePt t="234025" x="2305050" y="5283200"/>
          <p14:tracePt t="234041" x="2260600" y="5283200"/>
          <p14:tracePt t="234058" x="2228850" y="5283200"/>
          <p14:tracePt t="234075" x="2197100" y="5283200"/>
          <p14:tracePt t="234091" x="2171700" y="5283200"/>
          <p14:tracePt t="234108" x="2127250" y="5283200"/>
          <p14:tracePt t="234125" x="2076450" y="5283200"/>
          <p14:tracePt t="234141" x="2057400" y="5302250"/>
          <p14:tracePt t="234158" x="2019300" y="5308600"/>
          <p14:tracePt t="234175" x="1993900" y="5308600"/>
          <p14:tracePt t="234192" x="1968500" y="5314950"/>
          <p14:tracePt t="234208" x="1955800" y="5321300"/>
          <p14:tracePt t="234225" x="1936750" y="5327650"/>
          <p14:tracePt t="234242" x="1930400" y="5327650"/>
          <p14:tracePt t="234258" x="1924050" y="5334000"/>
          <p14:tracePt t="234291" x="1917700" y="5334000"/>
          <p14:tracePt t="234308" x="1911350" y="5334000"/>
          <p14:tracePt t="234326" x="1905000" y="5340350"/>
          <p14:tracePt t="234347" x="1898650" y="5340350"/>
          <p14:tracePt t="234358" x="1898650" y="5346700"/>
          <p14:tracePt t="234379" x="1898650" y="5353050"/>
          <p14:tracePt t="234392" x="1898650" y="5359400"/>
          <p14:tracePt t="234411" x="1892300" y="5359400"/>
          <p14:tracePt t="234425" x="1892300" y="5365750"/>
          <p14:tracePt t="234453" x="1885950" y="5365750"/>
          <p14:tracePt t="234485" x="1885950" y="5372100"/>
          <p14:tracePt t="234696" x="1885950" y="5378450"/>
          <p14:tracePt t="234770" x="1879600" y="5378450"/>
          <p14:tracePt t="234781" x="1879600" y="5384800"/>
          <p14:tracePt t="234792" x="1879600" y="5391150"/>
          <p14:tracePt t="234802" x="1879600" y="5397500"/>
          <p14:tracePt t="234823" x="1873250" y="5397500"/>
          <p14:tracePt t="234834" x="1873250" y="5403850"/>
          <p14:tracePt t="234886" x="1873250" y="5410200"/>
          <p14:tracePt t="234939" x="1873250" y="5416550"/>
          <p14:tracePt t="235140" x="1866900" y="5422900"/>
          <p14:tracePt t="235172" x="1866900" y="5429250"/>
          <p14:tracePt t="235193" x="1866900" y="5435600"/>
          <p14:tracePt t="235246" x="1866900" y="5441950"/>
          <p14:tracePt t="235341" x="1866900" y="5448300"/>
          <p14:tracePt t="235362" x="1866900" y="5454650"/>
          <p14:tracePt t="235394" x="1866900" y="5461000"/>
          <p14:tracePt t="235436" x="1866900" y="5467350"/>
          <p14:tracePt t="235542" x="1866900" y="5461000"/>
          <p14:tracePt t="235553" x="1866900" y="5454650"/>
          <p14:tracePt t="235564" x="1866900" y="5448300"/>
          <p14:tracePt t="235574" x="1873250" y="5435600"/>
          <p14:tracePt t="235590" x="1879600" y="5429250"/>
          <p14:tracePt t="235607" x="1898650" y="5403850"/>
          <p14:tracePt t="235623" x="1924050" y="5384800"/>
          <p14:tracePt t="235640" x="2000250" y="5327650"/>
          <p14:tracePt t="235657" x="2051050" y="5314950"/>
          <p14:tracePt t="235673" x="2139950" y="5276850"/>
          <p14:tracePt t="235691" x="2228850" y="5245100"/>
          <p14:tracePt t="235707" x="2279650" y="5245100"/>
          <p14:tracePt t="235724" x="2419350" y="5213350"/>
          <p14:tracePt t="235740" x="2489200" y="5194300"/>
          <p14:tracePt t="235757" x="2603500" y="5187950"/>
          <p14:tracePt t="235774" x="2660650" y="5187950"/>
          <p14:tracePt t="235790" x="2774950" y="5187950"/>
          <p14:tracePt t="235807" x="2882900" y="5219700"/>
          <p14:tracePt t="235823" x="2940050" y="5232400"/>
          <p14:tracePt t="235840" x="3022600" y="5257800"/>
          <p14:tracePt t="235857" x="3067050" y="5270500"/>
          <p14:tracePt t="235873" x="3136900" y="5283200"/>
          <p14:tracePt t="235890" x="3155950" y="5295900"/>
          <p14:tracePt t="235907" x="3181350" y="5295900"/>
          <p14:tracePt t="235923" x="3194050" y="5295900"/>
          <p14:tracePt t="235957" x="3200400" y="5295900"/>
          <p14:tracePt t="236431" x="3206750" y="5295900"/>
          <p14:tracePt t="236442" x="3219450" y="5295900"/>
          <p14:tracePt t="236452" x="3238500" y="5295900"/>
          <p14:tracePt t="236463" x="3251200" y="5295900"/>
          <p14:tracePt t="236473" x="3282950" y="5295900"/>
          <p14:tracePt t="236490" x="3333750" y="5283200"/>
          <p14:tracePt t="236506" x="3460750" y="5283200"/>
          <p14:tracePt t="236523" x="3536950" y="5283200"/>
          <p14:tracePt t="236539" x="3663950" y="5276850"/>
          <p14:tracePt t="236556" x="3740150" y="5276850"/>
          <p14:tracePt t="236573" x="3879850" y="5276850"/>
          <p14:tracePt t="236590" x="3975100" y="5276850"/>
          <p14:tracePt t="236606" x="4013200" y="5276850"/>
          <p14:tracePt t="236623" x="4064000" y="5295900"/>
          <p14:tracePt t="236639" x="4089400" y="5314950"/>
          <p14:tracePt t="236656" x="4095750" y="5327650"/>
          <p14:tracePt t="236918" x="4133850" y="5327650"/>
          <p14:tracePt t="236928" x="4171950" y="5327650"/>
          <p14:tracePt t="236939" x="4260850" y="5327650"/>
          <p14:tracePt t="236949" x="4419600" y="5321300"/>
          <p14:tracePt t="236960" x="4610100" y="5295900"/>
          <p14:tracePt t="236972" x="4749800" y="5283200"/>
          <p14:tracePt t="236989" x="5029200" y="5245100"/>
          <p14:tracePt t="237006" x="5397500" y="5175250"/>
          <p14:tracePt t="237023" x="5511800" y="5156200"/>
          <p14:tracePt t="237039" x="5721350" y="5137150"/>
          <p14:tracePt t="237056" x="5810250" y="5137150"/>
          <p14:tracePt t="237072" x="5842000" y="5137150"/>
          <p14:tracePt t="237089" x="5854700" y="5137150"/>
          <p14:tracePt t="237122" x="5867400" y="5137150"/>
          <p14:tracePt t="237155" x="5873750" y="5137150"/>
          <p14:tracePt t="237193" x="5880100" y="5137150"/>
          <p14:tracePt t="237288" x="5873750" y="5137150"/>
          <p14:tracePt t="237298" x="5848350" y="5137150"/>
          <p14:tracePt t="237309" x="5778500" y="5137150"/>
          <p14:tracePt t="237322" x="5600700" y="5137150"/>
          <p14:tracePt t="237339" x="5365750" y="5149850"/>
          <p14:tracePt t="237355" x="4603750" y="5200650"/>
          <p14:tracePt t="237372" x="4019550" y="5232400"/>
          <p14:tracePt t="237388" x="3778250" y="5264150"/>
          <p14:tracePt t="237405" x="3486150" y="5270500"/>
          <p14:tracePt t="237422" x="3359150" y="5295900"/>
          <p14:tracePt t="237438" x="3143250" y="5327650"/>
          <p14:tracePt t="237455" x="3073400" y="5346700"/>
          <p14:tracePt t="237472" x="2952750" y="5372100"/>
          <p14:tracePt t="237489" x="2870200" y="5391150"/>
          <p14:tracePt t="237505" x="2838450" y="5397500"/>
          <p14:tracePt t="237522" x="2755900" y="5422900"/>
          <p14:tracePt t="237539" x="2717800" y="5429250"/>
          <p14:tracePt t="237555" x="2654300" y="5461000"/>
          <p14:tracePt t="237572" x="2622550" y="5486400"/>
          <p14:tracePt t="237589" x="2540000" y="5549900"/>
          <p14:tracePt t="237605" x="2476500" y="5600700"/>
          <p14:tracePt t="237622" x="2451100" y="5613400"/>
          <p14:tracePt t="237638" x="2425700" y="5638800"/>
          <p14:tracePt t="237655" x="2413000" y="5638800"/>
          <p14:tracePt t="237672" x="2406650" y="5645150"/>
          <p14:tracePt t="237688" x="2400300" y="5651500"/>
          <p14:tracePt t="237753" x="2393950" y="5651500"/>
          <p14:tracePt t="237838" x="2393950" y="5657850"/>
          <p14:tracePt t="239811" x="2406650" y="5657850"/>
          <p14:tracePt t="239821" x="2419350" y="5657850"/>
          <p14:tracePt t="239832" x="2438400" y="5657850"/>
          <p14:tracePt t="239842" x="2463800" y="5657850"/>
          <p14:tracePt t="239854" x="2508250" y="5645150"/>
          <p14:tracePt t="239870" x="2590800" y="5613400"/>
          <p14:tracePt t="239887" x="2800350" y="5543550"/>
          <p14:tracePt t="239903" x="2914650" y="5518150"/>
          <p14:tracePt t="239920" x="3232150" y="5448300"/>
          <p14:tracePt t="239938" x="3429000" y="5422900"/>
          <p14:tracePt t="239954" x="3492500" y="5410200"/>
          <p14:tracePt t="239971" x="3619500" y="5410200"/>
          <p14:tracePt t="239987" x="3670300" y="5410200"/>
          <p14:tracePt t="240004" x="3759200" y="5410200"/>
          <p14:tracePt t="240021" x="3816350" y="5410200"/>
          <p14:tracePt t="240037" x="3886200" y="5410200"/>
          <p14:tracePt t="240053" x="3962400" y="5435600"/>
          <p14:tracePt t="240070" x="4019550" y="5454650"/>
          <p14:tracePt t="240087" x="4127500" y="5480050"/>
          <p14:tracePt t="240103" x="4178300" y="5480050"/>
          <p14:tracePt t="240120" x="4248150" y="5492750"/>
          <p14:tracePt t="240137" x="4273550" y="5492750"/>
          <p14:tracePt t="241216" x="4273550" y="5499100"/>
          <p14:tracePt t="241226" x="4273550" y="5505450"/>
          <p14:tracePt t="241237" x="4273550" y="5511800"/>
          <p14:tracePt t="241252" x="4267200" y="5518150"/>
          <p14:tracePt t="241269" x="4248150" y="5537200"/>
          <p14:tracePt t="241285" x="4229100" y="5549900"/>
          <p14:tracePt t="241302" x="4171950" y="5594350"/>
          <p14:tracePt t="241319" x="4140200" y="5613400"/>
          <p14:tracePt t="241335" x="4064000" y="5651500"/>
          <p14:tracePt t="241352" x="4032250" y="5664200"/>
          <p14:tracePt t="241369" x="3994150" y="5676900"/>
          <p14:tracePt t="241385" x="3962400" y="5676900"/>
          <p14:tracePt t="241402" x="3956050" y="5676900"/>
          <p14:tracePt t="241418" x="3943350" y="5676900"/>
          <p14:tracePt t="241451" x="3937000" y="5676900"/>
          <p14:tracePt t="241480" x="3930650" y="5676900"/>
          <p14:tracePt t="241873" x="3924300" y="5676900"/>
          <p14:tracePt t="242676" x="3924300" y="5670550"/>
          <p14:tracePt t="242686" x="3924300" y="5664200"/>
          <p14:tracePt t="242697" x="3917950" y="5651500"/>
          <p14:tracePt t="242708" x="3911600" y="5638800"/>
          <p14:tracePt t="242720" x="3898900" y="5632450"/>
          <p14:tracePt t="242735" x="3879850" y="5613400"/>
          <p14:tracePt t="242752" x="3841750" y="5575300"/>
          <p14:tracePt t="242768" x="3816350" y="5556250"/>
          <p14:tracePt t="242785" x="3746500" y="5492750"/>
          <p14:tracePt t="242801" x="3714750" y="5467350"/>
          <p14:tracePt t="242818" x="3651250" y="5429250"/>
          <p14:tracePt t="242835" x="3581400" y="5403850"/>
          <p14:tracePt t="242851" x="3549650" y="5391150"/>
          <p14:tracePt t="242868" x="3517900" y="5384800"/>
          <p14:tracePt t="242884" x="3492500" y="5384800"/>
          <p14:tracePt t="242901" x="3467100" y="5384800"/>
          <p14:tracePt t="242919" x="3448050" y="5384800"/>
          <p14:tracePt t="242934" x="3416300" y="5391150"/>
          <p14:tracePt t="242951" x="3371850" y="5416550"/>
          <p14:tracePt t="242967" x="3359150" y="5429250"/>
          <p14:tracePt t="242983" x="3333750" y="5461000"/>
          <p14:tracePt t="243000" x="3321050" y="5467350"/>
          <p14:tracePt t="243017" x="3314700" y="5473700"/>
          <p14:tracePt t="243034" x="3308350" y="5473700"/>
          <p14:tracePt t="243050" x="3302000" y="5480050"/>
          <p14:tracePt t="243109" x="3295650" y="5486400"/>
          <p14:tracePt t="243236" x="3295650" y="5492750"/>
          <p14:tracePt t="243268" x="3295650" y="5499100"/>
          <p14:tracePt t="243278" x="3295650" y="5505450"/>
          <p14:tracePt t="243310" x="3295650" y="5511800"/>
          <p14:tracePt t="243596" x="3295650" y="5505450"/>
          <p14:tracePt t="243606" x="3295650" y="5499100"/>
          <p14:tracePt t="243617" x="3295650" y="5486400"/>
          <p14:tracePt t="243627" x="3302000" y="5480050"/>
          <p14:tracePt t="243638" x="3308350" y="5467350"/>
          <p14:tracePt t="243650" x="3314700" y="5461000"/>
          <p14:tracePt t="243670" x="3321050" y="5454650"/>
          <p14:tracePt t="243683" x="3327400" y="5448300"/>
          <p14:tracePt t="243700" x="3333750" y="5448300"/>
          <p14:tracePt t="243716" x="3346450" y="5435600"/>
          <p14:tracePt t="243733" x="3397250" y="5416550"/>
          <p14:tracePt t="243749" x="3441700" y="5397500"/>
          <p14:tracePt t="243766" x="3543300" y="5359400"/>
          <p14:tracePt t="243783" x="3581400" y="5353050"/>
          <p14:tracePt t="243800" x="3689350" y="5334000"/>
          <p14:tracePt t="243816" x="3740150" y="5327650"/>
          <p14:tracePt t="243833" x="3860800" y="5308600"/>
          <p14:tracePt t="243850" x="3930650" y="5302250"/>
          <p14:tracePt t="243866" x="3956050" y="5302250"/>
          <p14:tracePt t="243883" x="4000500" y="5302250"/>
          <p14:tracePt t="243899" x="4013200" y="5302250"/>
          <p14:tracePt t="243916" x="4038600" y="5302250"/>
          <p14:tracePt t="243933" x="4051300" y="5302250"/>
          <p14:tracePt t="243949" x="4070350" y="5302250"/>
          <p14:tracePt t="243966" x="4089400" y="5321300"/>
          <p14:tracePt t="243983" x="4102100" y="5327650"/>
          <p14:tracePt t="243999" x="4140200" y="5365750"/>
          <p14:tracePt t="244016" x="4152900" y="5384800"/>
          <p14:tracePt t="244033" x="4178300" y="5410200"/>
          <p14:tracePt t="244049" x="4197350" y="5429250"/>
          <p14:tracePt t="244066" x="4216400" y="5454650"/>
          <p14:tracePt t="244083" x="4235450" y="5480050"/>
          <p14:tracePt t="244099" x="4241800" y="5480050"/>
          <p14:tracePt t="244116" x="4248150" y="5486400"/>
          <p14:tracePt t="244133" x="4248150" y="5492750"/>
          <p14:tracePt t="244149" x="4248150" y="5499100"/>
          <p14:tracePt t="244166" x="4248150" y="5505450"/>
          <p14:tracePt t="244182" x="4254500" y="5511800"/>
          <p14:tracePt t="244199" x="4260850" y="5524500"/>
          <p14:tracePt t="244232" x="4267200" y="5537200"/>
          <p14:tracePt t="244266" x="4267200" y="5543550"/>
          <p14:tracePt t="245503" x="4260850" y="5543550"/>
          <p14:tracePt t="245512" x="4248150" y="5543550"/>
          <p14:tracePt t="245523" x="4229100" y="5543550"/>
          <p14:tracePt t="245534" x="4203700" y="5543550"/>
          <p14:tracePt t="245548" x="4152900" y="5543550"/>
          <p14:tracePt t="245565" x="4006850" y="5518150"/>
          <p14:tracePt t="245582" x="3943350" y="5499100"/>
          <p14:tracePt t="245599" x="3784600" y="5480050"/>
          <p14:tracePt t="245615" x="3683000" y="5473700"/>
          <p14:tracePt t="245632" x="3479800" y="5429250"/>
          <p14:tracePt t="245649" x="3295650" y="5410200"/>
          <p14:tracePt t="245665" x="3181350" y="5397500"/>
          <p14:tracePt t="245681" x="2965450" y="5397500"/>
          <p14:tracePt t="245698" x="2889250" y="5397500"/>
          <p14:tracePt t="245715" x="2736850" y="5416550"/>
          <p14:tracePt t="245732" x="2667000" y="5435600"/>
          <p14:tracePt t="245748" x="2571750" y="5467350"/>
          <p14:tracePt t="245765" x="2495550" y="5499100"/>
          <p14:tracePt t="245781" x="2451100" y="5518150"/>
          <p14:tracePt t="245798" x="2413000" y="5549900"/>
          <p14:tracePt t="245814" x="2381250" y="5562600"/>
          <p14:tracePt t="245831" x="2343150" y="5588000"/>
          <p14:tracePt t="245848" x="2330450" y="5600700"/>
          <p14:tracePt t="245865" x="2298700" y="5632450"/>
          <p14:tracePt t="245881" x="2247900" y="5670550"/>
          <p14:tracePt t="245897" x="2216150" y="5683250"/>
          <p14:tracePt t="245914" x="2178050" y="5721350"/>
          <p14:tracePt t="245931" x="2159000" y="5734050"/>
          <p14:tracePt t="245947" x="2127250" y="5759450"/>
          <p14:tracePt t="245965" x="2114550" y="5784850"/>
          <p14:tracePt t="245981" x="2095500" y="5835650"/>
          <p14:tracePt t="245998" x="2089150" y="5861050"/>
          <p14:tracePt t="246014" x="2082800" y="5867400"/>
          <p14:tracePt t="246031" x="2082800" y="5873750"/>
          <p14:tracePt t="246048" x="2082800" y="5886450"/>
          <p14:tracePt t="246064" x="2082800" y="5892800"/>
          <p14:tracePt t="246081" x="2082800" y="5899150"/>
          <p14:tracePt t="246097" x="2108200" y="5911850"/>
          <p14:tracePt t="246114" x="2152650" y="5924550"/>
          <p14:tracePt t="246131" x="2171700" y="5930900"/>
          <p14:tracePt t="246147" x="2222500" y="5930900"/>
          <p14:tracePt t="246164" x="2247900" y="5930900"/>
          <p14:tracePt t="246181" x="2292350" y="5911850"/>
          <p14:tracePt t="246198" x="2330450" y="5861050"/>
          <p14:tracePt t="246214" x="2343150" y="5816600"/>
          <p14:tracePt t="246231" x="2343150" y="5765800"/>
          <p14:tracePt t="246247" x="2343150" y="5746750"/>
          <p14:tracePt t="246264" x="2305050" y="5702300"/>
          <p14:tracePt t="246280" x="2273300" y="5683250"/>
          <p14:tracePt t="246298" x="2216150" y="5683250"/>
          <p14:tracePt t="246314" x="2152650" y="5683250"/>
          <p14:tracePt t="246331" x="2120900" y="5683250"/>
          <p14:tracePt t="246348" x="2095500" y="5695950"/>
          <p14:tracePt t="246364" x="2082800" y="5702300"/>
          <p14:tracePt t="246380" x="2076450" y="5715000"/>
          <p14:tracePt t="246397" x="2076450" y="5727700"/>
          <p14:tracePt t="246414" x="2076450" y="5746750"/>
          <p14:tracePt t="246430" x="2089150" y="5765800"/>
          <p14:tracePt t="246447" x="2095500" y="5765800"/>
          <p14:tracePt t="246464" x="2108200" y="5772150"/>
          <p14:tracePt t="246481" x="2114550" y="5772150"/>
          <p14:tracePt t="247500" x="2114550" y="5778500"/>
          <p14:tracePt t="247511" x="2114550" y="5784850"/>
          <p14:tracePt t="247521" x="2108200" y="5784850"/>
          <p14:tracePt t="247532" x="2101850" y="5791200"/>
          <p14:tracePt t="247547" x="2095500" y="5791200"/>
          <p14:tracePt t="247564" x="2089150" y="5791200"/>
          <p14:tracePt t="247580" x="2082800" y="5797550"/>
          <p14:tracePt t="247616" x="2076450" y="5797550"/>
          <p14:tracePt t="247659" x="2070100" y="5797550"/>
          <p14:tracePt t="248017" x="2070100" y="5803900"/>
          <p14:tracePt t="248419" x="2063750" y="5803900"/>
          <p14:tracePt t="248568" x="2057400" y="5803900"/>
          <p14:tracePt t="248749" x="2057400" y="5810250"/>
          <p14:tracePt t="248958" x="2051050" y="5810250"/>
          <p14:tracePt t="248980" x="2044700" y="5810250"/>
          <p14:tracePt t="249022" x="2038350" y="5810250"/>
          <p14:tracePt t="249033" x="2038350" y="5816600"/>
          <p14:tracePt t="249054" x="2032000" y="5816600"/>
          <p14:tracePt t="249118" x="2025650" y="5822950"/>
          <p14:tracePt t="249160" x="2025650" y="5829300"/>
          <p14:tracePt t="249171" x="2019300" y="5829300"/>
          <p14:tracePt t="249224" x="2019300" y="5835650"/>
          <p14:tracePt t="249647" x="2019300" y="5842000"/>
          <p14:tracePt t="249669" x="2012950" y="5848350"/>
          <p14:tracePt t="249680" x="2012950" y="5854700"/>
          <p14:tracePt t="249691" x="2012950" y="5861050"/>
          <p14:tracePt t="249700" x="2012950" y="5867400"/>
          <p14:tracePt t="249711" x="2012950" y="5880100"/>
          <p14:tracePt t="249731" x="2012950" y="5886450"/>
          <p14:tracePt t="249744" x="2012950" y="5892800"/>
          <p14:tracePt t="249763" x="2012950" y="5899150"/>
          <p14:tracePt t="249785" x="2012950" y="5905500"/>
          <p14:tracePt t="249879" x="2019300" y="5905500"/>
          <p14:tracePt t="249889" x="2032000" y="5905500"/>
          <p14:tracePt t="249900" x="2044700" y="5905500"/>
          <p14:tracePt t="249911" x="2057400" y="5905500"/>
          <p14:tracePt t="249927" x="2082800" y="5905500"/>
          <p14:tracePt t="249944" x="2133600" y="5899150"/>
          <p14:tracePt t="249961" x="2152650" y="5899150"/>
          <p14:tracePt t="249977" x="2184400" y="5899150"/>
          <p14:tracePt t="249994" x="2209800" y="5899150"/>
          <p14:tracePt t="250010" x="2247900" y="5905500"/>
          <p14:tracePt t="250027" x="2292350" y="5918200"/>
          <p14:tracePt t="250044" x="2311400" y="5924550"/>
          <p14:tracePt t="250061" x="2343150" y="5930900"/>
          <p14:tracePt t="250077" x="2355850" y="5937250"/>
          <p14:tracePt t="250094" x="2374900" y="5943600"/>
          <p14:tracePt t="250111" x="2387600" y="5949950"/>
          <p14:tracePt t="250127" x="2419350" y="5949950"/>
          <p14:tracePt t="250144" x="2451100" y="5956300"/>
          <p14:tracePt t="250160" x="2476500" y="5956300"/>
          <p14:tracePt t="250177" x="2520950" y="5956300"/>
          <p14:tracePt t="250194" x="2552700" y="5956300"/>
          <p14:tracePt t="250210" x="2597150" y="5956300"/>
          <p14:tracePt t="250228" x="2609850" y="5956300"/>
          <p14:tracePt t="250244" x="2635250" y="5956300"/>
          <p14:tracePt t="250260" x="2654300" y="5956300"/>
          <p14:tracePt t="250277" x="2660650" y="5956300"/>
          <p14:tracePt t="250294" x="2667000" y="5956300"/>
          <p14:tracePt t="250600" x="2673350" y="5956300"/>
          <p14:tracePt t="250621" x="2686050" y="5956300"/>
          <p14:tracePt t="250631" x="2698750" y="5956300"/>
          <p14:tracePt t="250642" x="2711450" y="5956300"/>
          <p14:tracePt t="250652" x="2717800" y="5956300"/>
          <p14:tracePt t="250664" x="2730500" y="5956300"/>
          <p14:tracePt t="250678" x="2743200" y="5956300"/>
          <p14:tracePt t="250694" x="2781300" y="5956300"/>
          <p14:tracePt t="250710" x="2819400" y="5956300"/>
          <p14:tracePt t="250729" x="2876550" y="5956300"/>
          <p14:tracePt t="250745" x="2901950" y="5956300"/>
          <p14:tracePt t="250762" x="2946400" y="5956300"/>
          <p14:tracePt t="250779" x="2984500" y="5956300"/>
          <p14:tracePt t="250793" x="3016250" y="5956300"/>
          <p14:tracePt t="250810" x="3054350" y="5956300"/>
          <p14:tracePt t="250827" x="3086100" y="5956300"/>
          <p14:tracePt t="250843" x="3117850" y="5956300"/>
          <p14:tracePt t="250860" x="3136900" y="5956300"/>
          <p14:tracePt t="250877" x="3155950" y="5956300"/>
          <p14:tracePt t="250894" x="3168650" y="5956300"/>
          <p14:tracePt t="250910" x="3181350" y="5956300"/>
          <p14:tracePt t="250927" x="3213100" y="5956300"/>
          <p14:tracePt t="250943" x="3244850" y="5956300"/>
          <p14:tracePt t="250960" x="3302000" y="5956300"/>
          <p14:tracePt t="250977" x="3321050" y="5956300"/>
          <p14:tracePt t="250994" x="3371850" y="5956300"/>
          <p14:tracePt t="251011" x="3409950" y="5956300"/>
          <p14:tracePt t="251026" x="3429000" y="5956300"/>
          <p14:tracePt t="251043" x="3486150" y="5956300"/>
          <p14:tracePt t="251059" x="3517900" y="5956300"/>
          <p14:tracePt t="251076" x="3568700" y="5956300"/>
          <p14:tracePt t="251093" x="3587750" y="5956300"/>
          <p14:tracePt t="251109" x="3625850" y="5949950"/>
          <p14:tracePt t="251126" x="3638550" y="5949950"/>
          <p14:tracePt t="251143" x="3657600" y="5949950"/>
          <p14:tracePt t="251159" x="3676650" y="5949950"/>
          <p14:tracePt t="251176" x="3683000" y="5949950"/>
          <p14:tracePt t="251193" x="3695700" y="5949950"/>
          <p14:tracePt t="251209" x="3708400" y="5949950"/>
          <p14:tracePt t="251226" x="3752850" y="5943600"/>
          <p14:tracePt t="251243" x="3784600" y="5943600"/>
          <p14:tracePt t="251259" x="3803650" y="5943600"/>
          <p14:tracePt t="251276" x="3829050" y="5943600"/>
          <p14:tracePt t="251293" x="3841750" y="5943600"/>
          <p14:tracePt t="251309" x="3854450" y="5943600"/>
          <p14:tracePt t="251326" x="3867150" y="5943600"/>
          <p14:tracePt t="251343" x="3873500" y="5937250"/>
          <p14:tracePt t="251360" x="3879850" y="5937250"/>
          <p14:tracePt t="252613" x="3879850" y="5930900"/>
          <p14:tracePt t="252623" x="3886200" y="5930900"/>
          <p14:tracePt t="252634" x="3886200" y="5924550"/>
          <p14:tracePt t="252656" x="3886200" y="5918200"/>
          <p14:tracePt t="252665" x="3886200" y="5911850"/>
          <p14:tracePt t="252685" x="3886200" y="5905500"/>
          <p14:tracePt t="252695" x="3873500" y="5892800"/>
          <p14:tracePt t="252708" x="3848100" y="5873750"/>
          <p14:tracePt t="252725" x="3822700" y="5861050"/>
          <p14:tracePt t="252741" x="3721100" y="5835650"/>
          <p14:tracePt t="252758" x="3644900" y="5835650"/>
          <p14:tracePt t="252775" x="3530600" y="5848350"/>
          <p14:tracePt t="252791" x="3416300" y="5905500"/>
          <p14:tracePt t="252808" x="3333750" y="5943600"/>
          <p14:tracePt t="252826" x="3149600" y="6051550"/>
          <p14:tracePt t="252843" x="3054350" y="6121400"/>
          <p14:tracePt t="252860" x="2851150" y="6229350"/>
          <p14:tracePt t="252877" x="2641600" y="6299200"/>
          <p14:tracePt t="252892" x="2540000" y="6324600"/>
          <p14:tracePt t="252908" x="2381250" y="6350000"/>
          <p14:tracePt t="252925" x="2330450" y="6362700"/>
          <p14:tracePt t="252942" x="2222500" y="6381750"/>
          <p14:tracePt t="252959" x="2171700" y="6381750"/>
          <p14:tracePt t="252975" x="2101850" y="6388100"/>
          <p14:tracePt t="252992" x="2051050" y="6388100"/>
          <p14:tracePt t="253008" x="2032000" y="6381750"/>
          <p14:tracePt t="253025" x="1987550" y="6350000"/>
          <p14:tracePt t="253041" x="1968500" y="6337300"/>
          <p14:tracePt t="253058" x="1917700" y="6311900"/>
          <p14:tracePt t="253075" x="1905000" y="6305550"/>
          <p14:tracePt t="253091" x="1860550" y="6292850"/>
          <p14:tracePt t="253108" x="1828800" y="6292850"/>
          <p14:tracePt t="253125" x="1809750" y="6292850"/>
          <p14:tracePt t="253141" x="1784350" y="6286500"/>
          <p14:tracePt t="253158" x="1771650" y="6286500"/>
          <p14:tracePt t="253175" x="1758950" y="6286500"/>
          <p14:tracePt t="253191" x="1752600" y="6286500"/>
          <p14:tracePt t="253208" x="1746250" y="6286500"/>
          <p14:tracePt t="253225" x="1739900" y="6286500"/>
          <p14:tracePt t="253267" x="1733550" y="6286500"/>
          <p14:tracePt t="253320" x="1727200" y="6286500"/>
          <p14:tracePt t="253437" x="1727200" y="6292850"/>
          <p14:tracePt t="253459" x="1727200" y="6299200"/>
          <p14:tracePt t="253470" x="1739900" y="6311900"/>
          <p14:tracePt t="253480" x="1771650" y="6318250"/>
          <p14:tracePt t="253491" x="1809750" y="6337300"/>
          <p14:tracePt t="253508" x="1879600" y="6356350"/>
          <p14:tracePt t="253524" x="2044700" y="6381750"/>
          <p14:tracePt t="253541" x="2101850" y="6381750"/>
          <p14:tracePt t="253557" x="2228850" y="6394450"/>
          <p14:tracePt t="253574" x="2324100" y="6400800"/>
          <p14:tracePt t="253591" x="2362200" y="6400800"/>
          <p14:tracePt t="253607" x="2393950" y="6400800"/>
          <p14:tracePt t="253624" x="2400300" y="6400800"/>
          <p14:tracePt t="253641" x="2413000" y="6400800"/>
          <p14:tracePt t="254125" x="2400300" y="6400800"/>
          <p14:tracePt t="254136" x="2362200" y="6394450"/>
          <p14:tracePt t="254146" x="2298700" y="6388100"/>
          <p14:tracePt t="254159" x="2235200" y="6375400"/>
          <p14:tracePt t="254174" x="2165350" y="6369050"/>
          <p14:tracePt t="254190" x="2101850" y="6369050"/>
          <p14:tracePt t="254207" x="2076450" y="6369050"/>
          <p14:tracePt t="254224" x="2063750" y="6369050"/>
          <p14:tracePt t="254240" x="2057400" y="6369050"/>
          <p14:tracePt t="254282" x="2076450" y="6369050"/>
          <p14:tracePt t="254293" x="2127250" y="6375400"/>
          <p14:tracePt t="254307" x="2197100" y="6381750"/>
          <p14:tracePt t="254325" x="2400300" y="6413500"/>
          <p14:tracePt t="254341" x="2501900" y="6413500"/>
          <p14:tracePt t="254358" x="2616200" y="6413500"/>
          <p14:tracePt t="254374" x="2647950" y="6413500"/>
          <p14:tracePt t="254391" x="2667000" y="6413500"/>
          <p14:tracePt t="254408" x="2673350" y="6413500"/>
          <p14:tracePt t="254424" x="2679700" y="6413500"/>
          <p14:tracePt t="254464" x="2673350" y="6413500"/>
          <p14:tracePt t="254476" x="2654300" y="6400800"/>
          <p14:tracePt t="254484" x="2635250" y="6394450"/>
          <p14:tracePt t="254498" x="2628900" y="6388100"/>
          <p14:tracePt t="255467" x="2622550" y="6388100"/>
          <p14:tracePt t="255477" x="2616200" y="6388100"/>
          <p14:tracePt t="255488" x="2603500" y="6388100"/>
          <p14:tracePt t="255498" x="2590800" y="6388100"/>
          <p14:tracePt t="255509" x="2578100" y="6388100"/>
          <p14:tracePt t="255522" x="2559050" y="6388100"/>
          <p14:tracePt t="255539" x="2533650" y="6388100"/>
          <p14:tracePt t="255555" x="2457450" y="6388100"/>
          <p14:tracePt t="255572" x="2374900" y="6388100"/>
          <p14:tracePt t="255589" x="2336800" y="6388100"/>
          <p14:tracePt t="255605" x="2286000" y="6394450"/>
          <p14:tracePt t="255622" x="2260600" y="6394450"/>
          <p14:tracePt t="255639" x="2228850" y="6400800"/>
          <p14:tracePt t="255657" x="2216150" y="6400800"/>
          <p14:tracePt t="255673" x="2197100" y="6400800"/>
          <p14:tracePt t="255690" x="2190750" y="6400800"/>
          <p14:tracePt t="255707" x="2184400" y="6400800"/>
          <p14:tracePt t="255740" x="2178050" y="6400800"/>
          <p14:tracePt t="255756" x="2171700" y="6400800"/>
          <p14:tracePt t="255774" x="2165350" y="6400800"/>
          <p14:tracePt t="255790" x="2139950" y="6407150"/>
          <p14:tracePt t="255807" x="2114550" y="6407150"/>
          <p14:tracePt t="255823" x="2095500" y="6407150"/>
          <p14:tracePt t="255839" x="2063750" y="6407150"/>
          <p14:tracePt t="255855" x="2051050" y="6407150"/>
          <p14:tracePt t="255872" x="2032000" y="6407150"/>
          <p14:tracePt t="255888" x="2019300" y="6407150"/>
          <p14:tracePt t="255905" x="2006600" y="6407150"/>
          <p14:tracePt t="255922" x="2000250" y="6407150"/>
          <p14:tracePt t="255938" x="1993900" y="6407150"/>
          <p14:tracePt t="255972" x="1987550" y="6407150"/>
          <p14:tracePt t="256007" x="1981200" y="6407150"/>
          <p14:tracePt t="256081" x="1974850" y="6407150"/>
          <p14:tracePt t="256091" x="1968500" y="6400800"/>
          <p14:tracePt t="256101" x="1968500" y="6388100"/>
          <p14:tracePt t="256112" x="1962150" y="6381750"/>
          <p14:tracePt t="256123" x="1955800" y="6375400"/>
          <p14:tracePt t="256138" x="1949450" y="6362700"/>
          <p14:tracePt t="256155" x="1943100" y="6362700"/>
          <p14:tracePt t="256172" x="1936750" y="6356350"/>
          <p14:tracePt t="256188" x="1930400" y="6350000"/>
          <p14:tracePt t="256222" x="1924050" y="6343650"/>
          <p14:tracePt t="256239" x="1924050" y="6337300"/>
          <p14:tracePt t="256672" x="1917700" y="6330950"/>
          <p14:tracePt t="256746" x="1911350" y="6330950"/>
          <p14:tracePt t="256769" x="1905000" y="6324600"/>
          <p14:tracePt t="256778" x="1898650" y="6324600"/>
          <p14:tracePt t="256789" x="1892300" y="6324600"/>
          <p14:tracePt t="256831" x="1885950" y="6324600"/>
          <p14:tracePt t="256884" x="1879600" y="6324600"/>
          <p14:tracePt t="257098" x="1885950" y="6324600"/>
          <p14:tracePt t="257107" x="1898650" y="6324600"/>
          <p14:tracePt t="257118" x="1924050" y="6324600"/>
          <p14:tracePt t="257130" x="1949450" y="6324600"/>
          <p14:tracePt t="257139" x="1968500" y="6324600"/>
          <p14:tracePt t="257154" x="2000250" y="6324600"/>
          <p14:tracePt t="257171" x="2044700" y="6324600"/>
          <p14:tracePt t="257188" x="2076450" y="6324600"/>
          <p14:tracePt t="257204" x="2146300" y="6311900"/>
          <p14:tracePt t="257221" x="2197100" y="6305550"/>
          <p14:tracePt t="257238" x="2311400" y="6305550"/>
          <p14:tracePt t="257254" x="2393950" y="6299200"/>
          <p14:tracePt t="257271" x="2432050" y="6299200"/>
          <p14:tracePt t="257288" x="2520950" y="6299200"/>
          <p14:tracePt t="257304" x="2578100" y="6299200"/>
          <p14:tracePt t="257320" x="2654300" y="6299200"/>
          <p14:tracePt t="257338" x="2692400" y="6299200"/>
          <p14:tracePt t="257354" x="2749550" y="6299200"/>
          <p14:tracePt t="257371" x="2781300" y="6299200"/>
          <p14:tracePt t="257387" x="2794000" y="6299200"/>
          <p14:tracePt t="257404" x="2806700" y="6299200"/>
          <p14:tracePt t="257420" x="2813050" y="6299200"/>
          <p14:tracePt t="257814" x="2819400" y="6299200"/>
          <p14:tracePt t="257825" x="2832100" y="6299200"/>
          <p14:tracePt t="257835" x="2851150" y="6305550"/>
          <p14:tracePt t="257846" x="2863850" y="6311900"/>
          <p14:tracePt t="257857" x="2895600" y="6324600"/>
          <p14:tracePt t="257870" x="2921000" y="6330950"/>
          <p14:tracePt t="257887" x="2965450" y="6343650"/>
          <p14:tracePt t="257903" x="3035300" y="6356350"/>
          <p14:tracePt t="257920" x="3086100" y="6362700"/>
          <p14:tracePt t="257937" x="3111500" y="6362700"/>
          <p14:tracePt t="257953" x="3181350" y="6362700"/>
          <p14:tracePt t="257970" x="3206750" y="6362700"/>
          <p14:tracePt t="257987" x="3282950" y="6362700"/>
          <p14:tracePt t="258004" x="3327400" y="6362700"/>
          <p14:tracePt t="258006" x="3365500" y="6362700"/>
          <p14:tracePt t="258020" x="3390900" y="6369050"/>
          <p14:tracePt t="258037" x="3460750" y="6375400"/>
          <p14:tracePt t="258055" x="3505200" y="6388100"/>
          <p14:tracePt t="258071" x="3606800" y="6394450"/>
          <p14:tracePt t="258088" x="3638550" y="6394450"/>
          <p14:tracePt t="258105" x="3702050" y="6400800"/>
          <p14:tracePt t="258123" x="3784600" y="6400800"/>
          <p14:tracePt t="258137" x="3835400" y="6400800"/>
          <p14:tracePt t="258154" x="3949700" y="6400800"/>
          <p14:tracePt t="258170" x="4006850" y="6394450"/>
          <p14:tracePt t="258187" x="4083050" y="6394450"/>
          <p14:tracePt t="258203" x="4108450" y="6394450"/>
          <p14:tracePt t="258220" x="4159250" y="6394450"/>
          <p14:tracePt t="258237" x="4171950" y="6394450"/>
          <p14:tracePt t="258253" x="4184650" y="6388100"/>
          <p14:tracePt t="258270" x="4191000" y="6388100"/>
          <p14:tracePt t="258832" x="4197350" y="6388100"/>
          <p14:tracePt t="258873" x="4203700" y="6388100"/>
          <p14:tracePt t="258894" x="4203700" y="6381750"/>
          <p14:tracePt t="258936" x="4203700" y="6375400"/>
          <p14:tracePt t="258947" x="4203700" y="6369050"/>
          <p14:tracePt t="258958" x="4203700" y="6356350"/>
          <p14:tracePt t="258969" x="4184650" y="6343650"/>
          <p14:tracePt t="258986" x="4152900" y="6318250"/>
          <p14:tracePt t="259003" x="4000500" y="6248400"/>
          <p14:tracePt t="259019" x="3911600" y="6210300"/>
          <p14:tracePt t="259036" x="3759200" y="6140450"/>
          <p14:tracePt t="259053" x="3613150" y="6089650"/>
          <p14:tracePt t="259069" x="3549650" y="6070600"/>
          <p14:tracePt t="259086" x="3403600" y="6051550"/>
          <p14:tracePt t="259103" x="3340100" y="6051550"/>
          <p14:tracePt t="259119" x="3238500" y="6051550"/>
          <p14:tracePt t="259137" x="3117850" y="6057900"/>
          <p14:tracePt t="259153" x="3054350" y="6076950"/>
          <p14:tracePt t="259169" x="2914650" y="6121400"/>
          <p14:tracePt t="259186" x="2863850" y="6140450"/>
          <p14:tracePt t="259203" x="2762250" y="6178550"/>
          <p14:tracePt t="259219" x="2711450" y="6197600"/>
          <p14:tracePt t="259236" x="2590800" y="6235700"/>
          <p14:tracePt t="259253" x="2463800" y="6267450"/>
          <p14:tracePt t="259269" x="2425700" y="6286500"/>
          <p14:tracePt t="259286" x="2362200" y="6318250"/>
          <p14:tracePt t="259303" x="2336800" y="6324600"/>
          <p14:tracePt t="259319" x="2298700" y="6337300"/>
          <p14:tracePt t="259336" x="2286000" y="6337300"/>
          <p14:tracePt t="259352" x="2260600" y="6337300"/>
          <p14:tracePt t="260553" x="2247900" y="6337300"/>
          <p14:tracePt t="260564" x="2235200" y="6337300"/>
          <p14:tracePt t="260574" x="2228850" y="6337300"/>
          <p14:tracePt t="260586" x="2209800" y="6337300"/>
          <p14:tracePt t="260601" x="2197100" y="6337300"/>
          <p14:tracePt t="260618" x="2165350" y="6337300"/>
          <p14:tracePt t="260634" x="2146300" y="6337300"/>
          <p14:tracePt t="260651" x="2108200" y="6330950"/>
          <p14:tracePt t="260668" x="2082800" y="6330950"/>
          <p14:tracePt t="260684" x="2057400" y="6330950"/>
          <p14:tracePt t="260701" x="2044700" y="6324600"/>
          <p14:tracePt t="260718" x="2032000" y="6318250"/>
          <p14:tracePt t="260734" x="2012950" y="6299200"/>
          <p14:tracePt t="260751" x="2006600" y="6299200"/>
          <p14:tracePt t="260767" x="1993900" y="6286500"/>
          <p14:tracePt t="260784" x="1993900" y="6280150"/>
          <p14:tracePt t="260801" x="1987550" y="6280150"/>
          <p14:tracePt t="260818" x="1987550" y="6273800"/>
          <p14:tracePt t="260834" x="1987550" y="6267450"/>
          <p14:tracePt t="260851" x="1987550" y="6235700"/>
          <p14:tracePt t="260867" x="1987550" y="6229350"/>
          <p14:tracePt t="260884" x="1987550" y="6203950"/>
          <p14:tracePt t="260901" x="1987550" y="6191250"/>
          <p14:tracePt t="260917" x="1987550" y="6178550"/>
          <p14:tracePt t="260935" x="1987550" y="6172200"/>
          <p14:tracePt t="260969" x="1987550" y="6165850"/>
          <p14:tracePt t="260988" x="1987550" y="6159500"/>
          <p14:tracePt t="261178" x="1987550" y="6153150"/>
          <p14:tracePt t="261189" x="1987550" y="6146800"/>
          <p14:tracePt t="261199" x="1987550" y="6134100"/>
          <p14:tracePt t="261209" x="1987550" y="6121400"/>
          <p14:tracePt t="261220" x="1987550" y="6108700"/>
          <p14:tracePt t="261234" x="1993900" y="6089650"/>
          <p14:tracePt t="261250" x="1993900" y="6083300"/>
          <p14:tracePt t="261267" x="2006600" y="6070600"/>
          <p14:tracePt t="261284" x="2025650" y="6064250"/>
          <p14:tracePt t="261301" x="2032000" y="6064250"/>
          <p14:tracePt t="261317" x="2044700" y="6064250"/>
          <p14:tracePt t="261334" x="2057400" y="6076950"/>
          <p14:tracePt t="261350" x="2070100" y="6096000"/>
          <p14:tracePt t="261367" x="2082800" y="6115050"/>
          <p14:tracePt t="261384" x="2095500" y="6140450"/>
          <p14:tracePt t="261400" x="2120900" y="6172200"/>
          <p14:tracePt t="261434" x="2127250" y="6184900"/>
          <p14:tracePt t="261450" x="2127250" y="6191250"/>
          <p14:tracePt t="261467" x="2133600" y="6203950"/>
          <p14:tracePt t="261484" x="2133600" y="6210300"/>
          <p14:tracePt t="261718" x="2133600" y="6216650"/>
          <p14:tracePt t="261738" x="2133600" y="6223000"/>
          <p14:tracePt t="261748" x="2133600" y="6235700"/>
          <p14:tracePt t="261759" x="2133600" y="6254750"/>
          <p14:tracePt t="261770" x="2133600" y="6273800"/>
          <p14:tracePt t="261783" x="2133600" y="6299200"/>
          <p14:tracePt t="261800" x="2133600" y="6305550"/>
          <p14:tracePt t="261817" x="2133600" y="6324600"/>
          <p14:tracePt t="261834" x="2133600" y="6337300"/>
          <p14:tracePt t="261851" x="2133600" y="6343650"/>
          <p14:tracePt t="261867" x="2133600" y="6350000"/>
          <p14:tracePt t="262256" x="2133600" y="6343650"/>
          <p14:tracePt t="262267" x="2133600" y="6330950"/>
          <p14:tracePt t="262277" x="2139950" y="6318250"/>
          <p14:tracePt t="262288" x="2146300" y="6305550"/>
          <p14:tracePt t="262299" x="2159000" y="6292850"/>
          <p14:tracePt t="262316" x="2178050" y="6267450"/>
          <p14:tracePt t="262333" x="2209800" y="6248400"/>
          <p14:tracePt t="262350" x="2228850" y="6242050"/>
          <p14:tracePt t="262366" x="2260600" y="6235700"/>
          <p14:tracePt t="262383" x="2311400" y="6235700"/>
          <p14:tracePt t="262399" x="2343150" y="6235700"/>
          <p14:tracePt t="262416" x="2393950" y="6248400"/>
          <p14:tracePt t="262433" x="2413000" y="6267450"/>
          <p14:tracePt t="262449" x="2438400" y="6280150"/>
          <p14:tracePt t="262466" x="2444750" y="6292850"/>
          <p14:tracePt t="262483" x="2463800" y="6311900"/>
          <p14:tracePt t="262499" x="2495550" y="6337300"/>
          <p14:tracePt t="262516" x="2501900" y="6356350"/>
          <p14:tracePt t="262532" x="2520950" y="6407150"/>
          <p14:tracePt t="262550" x="2527300" y="6419850"/>
          <p14:tracePt t="262566" x="2533650" y="6438900"/>
          <p14:tracePt t="262583" x="2533650" y="6445250"/>
          <p14:tracePt t="262599" x="2533650" y="6451600"/>
          <p14:tracePt t="262632" x="2533650" y="6457950"/>
          <p14:tracePt t="263038" x="2540000" y="6457950"/>
          <p14:tracePt t="263049" x="2546350" y="6451600"/>
          <p14:tracePt t="263060" x="2546350" y="6438900"/>
          <p14:tracePt t="263071" x="2552700" y="6426200"/>
          <p14:tracePt t="263082" x="2559050" y="6419850"/>
          <p14:tracePt t="263099" x="2559050" y="6413500"/>
          <p14:tracePt t="263115" x="2578100" y="6388100"/>
          <p14:tracePt t="263132" x="2590800" y="6375400"/>
          <p14:tracePt t="263149" x="2622550" y="6350000"/>
          <p14:tracePt t="263166" x="2667000" y="6305550"/>
          <p14:tracePt t="263182" x="2698750" y="6280150"/>
          <p14:tracePt t="263199" x="2755900" y="6235700"/>
          <p14:tracePt t="263215" x="2774950" y="6210300"/>
          <p14:tracePt t="263232" x="2800350" y="6191250"/>
          <p14:tracePt t="263249" x="2825750" y="6184900"/>
          <p14:tracePt t="263265" x="2851150" y="6172200"/>
          <p14:tracePt t="263282" x="2882900" y="6165850"/>
          <p14:tracePt t="263298" x="2895600" y="6165850"/>
          <p14:tracePt t="263315" x="2927350" y="6165850"/>
          <p14:tracePt t="263332" x="2940050" y="6165850"/>
          <p14:tracePt t="263349" x="2971800" y="6165850"/>
          <p14:tracePt t="263365" x="2990850" y="6165850"/>
          <p14:tracePt t="263382" x="3016250" y="6172200"/>
          <p14:tracePt t="263399" x="3054350" y="6184900"/>
          <p14:tracePt t="263415" x="3073400" y="6191250"/>
          <p14:tracePt t="263432" x="3117850" y="6203950"/>
          <p14:tracePt t="263448" x="3130550" y="6210300"/>
          <p14:tracePt t="263465" x="3162300" y="6223000"/>
          <p14:tracePt t="263482" x="3175000" y="6229350"/>
          <p14:tracePt t="263498" x="3225800" y="6229350"/>
          <p14:tracePt t="263515" x="3289300" y="6229350"/>
          <p14:tracePt t="263532" x="3333750" y="6229350"/>
          <p14:tracePt t="263550" x="3441700" y="6210300"/>
          <p14:tracePt t="263566" x="3492500" y="6210300"/>
          <p14:tracePt t="263583" x="3568700" y="6203950"/>
          <p14:tracePt t="263599" x="3600450" y="6203950"/>
          <p14:tracePt t="263615" x="3638550" y="6203950"/>
          <p14:tracePt t="263631" x="3663950" y="6203950"/>
          <p14:tracePt t="263648" x="3683000" y="6203950"/>
          <p14:tracePt t="263665" x="3759200" y="6203950"/>
          <p14:tracePt t="263682" x="3816350" y="6203950"/>
          <p14:tracePt t="263698" x="3956050" y="6191250"/>
          <p14:tracePt t="263715" x="4019550" y="6184900"/>
          <p14:tracePt t="263731" x="4216400" y="6146800"/>
          <p14:tracePt t="263748" x="4425950" y="6089650"/>
          <p14:tracePt t="263765" x="4502150" y="6070600"/>
          <p14:tracePt t="263781" x="4711700" y="6019800"/>
          <p14:tracePt t="263798" x="4826000" y="59880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Sessão 1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Introdução a epidemiologia clínica e pesquisa clínica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9"/>
    </mc:Choice>
    <mc:Fallback xmlns="">
      <p:transition spd="slow" advTm="12979"/>
    </mc:Fallback>
  </mc:AlternateContent>
  <p:extLst>
    <p:ext uri="{3A86A75C-4F4B-4683-9AE1-C65F6400EC91}">
      <p14:laserTraceLst xmlns:p14="http://schemas.microsoft.com/office/powerpoint/2010/main">
        <p14:tracePtLst>
          <p14:tracePt t="1495" x="4610100" y="2260600"/>
          <p14:tracePt t="1505" x="4616450" y="2273300"/>
          <p14:tracePt t="1517" x="4616450" y="2279650"/>
          <p14:tracePt t="1527" x="4629150" y="2292350"/>
          <p14:tracePt t="1538" x="4654550" y="2305050"/>
          <p14:tracePt t="1549" x="4692650" y="2343150"/>
          <p14:tracePt t="1565" x="4749800" y="2387600"/>
          <p14:tracePt t="1582" x="4914900" y="2578100"/>
          <p14:tracePt t="1599" x="5003800" y="2673350"/>
          <p14:tracePt t="1615" x="5187950" y="2857500"/>
          <p14:tracePt t="1632" x="5302250" y="2946400"/>
          <p14:tracePt t="1649" x="5537200" y="3086100"/>
          <p14:tracePt t="1665" x="5695950" y="3130550"/>
          <p14:tracePt t="1682" x="5797550" y="3162300"/>
          <p14:tracePt t="1698" x="5988050" y="3175000"/>
          <p14:tracePt t="1715" x="6051550" y="3175000"/>
          <p14:tracePt t="1732" x="6178550" y="3143250"/>
          <p14:tracePt t="1749" x="6229350" y="3124200"/>
          <p14:tracePt t="1765" x="6337300" y="3086100"/>
          <p14:tracePt t="1782" x="6445250" y="3086100"/>
          <p14:tracePt t="1798" x="6483350" y="3086100"/>
          <p14:tracePt t="1815" x="6527800" y="3111500"/>
          <p14:tracePt t="1832" x="6546850" y="3117850"/>
          <p14:tracePt t="1849" x="6572250" y="3143250"/>
          <p14:tracePt t="1866" x="6578600" y="3168650"/>
          <p14:tracePt t="1882" x="6610350" y="3314700"/>
          <p14:tracePt t="1898" x="6642100" y="3473450"/>
          <p14:tracePt t="1916" x="6661150" y="3562350"/>
          <p14:tracePt t="1932" x="6705600" y="3746500"/>
          <p14:tracePt t="1949" x="6724650" y="3822700"/>
          <p14:tracePt t="1967" x="6762750" y="3949700"/>
          <p14:tracePt t="1982" x="6775450" y="3975100"/>
          <p14:tracePt t="1998" x="6807200" y="4019550"/>
          <p14:tracePt t="2015" x="6819900" y="4032250"/>
          <p14:tracePt t="7158" x="6813550" y="4032250"/>
          <p14:tracePt t="7169" x="6807200" y="4032250"/>
          <p14:tracePt t="7179" x="6794500" y="4025900"/>
          <p14:tracePt t="7193" x="6775450" y="4000500"/>
          <p14:tracePt t="7210" x="6737350" y="3968750"/>
          <p14:tracePt t="7227" x="6597650" y="3867150"/>
          <p14:tracePt t="7243" x="6388100" y="3771900"/>
          <p14:tracePt t="7260" x="6292850" y="3740150"/>
          <p14:tracePt t="7277" x="6019800" y="3695700"/>
          <p14:tracePt t="7293" x="5880100" y="3689350"/>
          <p14:tracePt t="7310" x="5664200" y="3676650"/>
          <p14:tracePt t="7327" x="5562600" y="3676650"/>
          <p14:tracePt t="7344" x="5378450" y="3708400"/>
          <p14:tracePt t="7362" x="5257800" y="3740150"/>
          <p14:tracePt t="7378" x="5238750" y="3746500"/>
          <p14:tracePt t="7395" x="5200650" y="3752850"/>
          <p14:tracePt t="7411" x="5187950" y="3752850"/>
          <p14:tracePt t="7428" x="5175250" y="3752850"/>
          <p14:tracePt t="7461" x="5168900" y="3752850"/>
        </p14:tracePtLst>
      </p14:laserTrace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Medições</a:t>
            </a:r>
            <a:r>
              <a:rPr lang="en-US" dirty="0"/>
              <a:t> / </a:t>
            </a:r>
            <a:r>
              <a:rPr lang="en-US" dirty="0" err="1"/>
              <a:t>Aferições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17638"/>
            <a:ext cx="6264696" cy="53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20"/>
    </mc:Choice>
    <mc:Fallback xmlns="">
      <p:transition spd="slow" advTm="113520"/>
    </mc:Fallback>
  </mc:AlternateContent>
  <p:extLst>
    <p:ext uri="{3A86A75C-4F4B-4683-9AE1-C65F6400EC91}">
      <p14:laserTraceLst xmlns:p14="http://schemas.microsoft.com/office/powerpoint/2010/main">
        <p14:tracePtLst>
          <p14:tracePt t="3705" x="4826000" y="5981700"/>
          <p14:tracePt t="3716" x="4826000" y="5969000"/>
          <p14:tracePt t="3726" x="4826000" y="5956300"/>
          <p14:tracePt t="3737" x="4826000" y="5930900"/>
          <p14:tracePt t="3749" x="4806950" y="5873750"/>
          <p14:tracePt t="3765" x="4775200" y="5784850"/>
          <p14:tracePt t="3782" x="4679950" y="5549900"/>
          <p14:tracePt t="3798" x="4591050" y="5372100"/>
          <p14:tracePt t="3815" x="4419600" y="4965700"/>
          <p14:tracePt t="3832" x="4318000" y="4749800"/>
          <p14:tracePt t="3849" x="4273550" y="4673600"/>
          <p14:tracePt t="3865" x="4191000" y="4457700"/>
          <p14:tracePt t="3882" x="4159250" y="4311650"/>
          <p14:tracePt t="3899" x="4127500" y="4095750"/>
          <p14:tracePt t="3914" x="4127500" y="4019550"/>
          <p14:tracePt t="3931" x="4127500" y="3829050"/>
          <p14:tracePt t="3948" x="4159250" y="3625850"/>
          <p14:tracePt t="3964" x="4178300" y="3556000"/>
          <p14:tracePt t="3980" x="4203700" y="3505200"/>
          <p14:tracePt t="3997" x="4216400" y="3473450"/>
          <p14:tracePt t="4014" x="4229100" y="3448050"/>
          <p14:tracePt t="4030" x="4235450" y="3441700"/>
          <p14:tracePt t="4047" x="4273550" y="3435350"/>
          <p14:tracePt t="4063" x="4368800" y="3448050"/>
          <p14:tracePt t="4080" x="4432300" y="3467100"/>
          <p14:tracePt t="4097" x="4572000" y="3517900"/>
          <p14:tracePt t="4113" x="4635500" y="3543300"/>
          <p14:tracePt t="4130" x="4787900" y="3606800"/>
          <p14:tracePt t="4147" x="4876800" y="3625850"/>
          <p14:tracePt t="4163" x="4984750" y="3638550"/>
          <p14:tracePt t="4180" x="5073650" y="3638550"/>
          <p14:tracePt t="4197" x="5105400" y="3632200"/>
          <p14:tracePt t="4214" x="5175250" y="3562350"/>
          <p14:tracePt t="4230" x="5226050" y="3505200"/>
          <p14:tracePt t="4247" x="5359400" y="3314700"/>
          <p14:tracePt t="4264" x="5448300" y="3155950"/>
          <p14:tracePt t="4280" x="5575300" y="2825750"/>
          <p14:tracePt t="4297" x="5613400" y="2654300"/>
          <p14:tracePt t="4313" x="5626100" y="2597150"/>
          <p14:tracePt t="4330" x="5632450" y="2520950"/>
          <p14:tracePt t="4347" x="5632450" y="2495550"/>
          <p14:tracePt t="30645" x="5632450" y="2489200"/>
          <p14:tracePt t="30656" x="5626100" y="2489200"/>
          <p14:tracePt t="30666" x="5607050" y="2470150"/>
          <p14:tracePt t="30677" x="5575300" y="2463800"/>
          <p14:tracePt t="30689" x="5543550" y="2451100"/>
          <p14:tracePt t="30706" x="5492750" y="2432050"/>
          <p14:tracePt t="30723" x="5245100" y="2400300"/>
          <p14:tracePt t="30739" x="5130800" y="2387600"/>
          <p14:tracePt t="30756" x="4660900" y="2362200"/>
          <p14:tracePt t="30773" x="4241800" y="2362200"/>
          <p14:tracePt t="30789" x="3956050" y="2362200"/>
          <p14:tracePt t="30806" x="3613150" y="2368550"/>
          <p14:tracePt t="30823" x="3429000" y="2387600"/>
          <p14:tracePt t="30839" x="3155950" y="2444750"/>
          <p14:tracePt t="30856" x="3073400" y="2476500"/>
          <p14:tracePt t="30873" x="2952750" y="2520950"/>
          <p14:tracePt t="30890" x="2876550" y="2565400"/>
          <p14:tracePt t="30907" x="2863850" y="2571750"/>
          <p14:tracePt t="30923" x="2851150" y="2571750"/>
          <p14:tracePt t="30940" x="2844800" y="2578100"/>
          <p14:tracePt t="30975" x="2838450" y="2578100"/>
          <p14:tracePt t="31048" x="2832100" y="2578100"/>
          <p14:tracePt t="32508" x="2825750" y="2578100"/>
          <p14:tracePt t="32529" x="2819400" y="2578100"/>
          <p14:tracePt t="32561" x="2813050" y="2578100"/>
          <p14:tracePt t="32571" x="2806700" y="2578100"/>
          <p14:tracePt t="32603" x="2794000" y="2584450"/>
          <p14:tracePt t="32614" x="2787650" y="2597150"/>
          <p14:tracePt t="32625" x="2781300" y="2603500"/>
          <p14:tracePt t="32638" x="2768600" y="2609850"/>
          <p14:tracePt t="32655" x="2749550" y="2628900"/>
          <p14:tracePt t="32671" x="2717800" y="2654300"/>
          <p14:tracePt t="32688" x="2686050" y="2692400"/>
          <p14:tracePt t="32705" x="2667000" y="2711450"/>
          <p14:tracePt t="32721" x="2622550" y="2774950"/>
          <p14:tracePt t="32739" x="2590800" y="2857500"/>
          <p14:tracePt t="32756" x="2520950" y="3028950"/>
          <p14:tracePt t="32773" x="2463800" y="3263900"/>
          <p14:tracePt t="32789" x="2444750" y="3435350"/>
          <p14:tracePt t="32805" x="2393950" y="3714750"/>
          <p14:tracePt t="32821" x="2374900" y="3790950"/>
          <p14:tracePt t="32839" x="2355850" y="3924300"/>
          <p14:tracePt t="32855" x="2336800" y="4038600"/>
          <p14:tracePt t="32873" x="2305050" y="4279900"/>
          <p14:tracePt t="32888" x="2292350" y="4381500"/>
          <p14:tracePt t="32905" x="2292350" y="4699000"/>
          <p14:tracePt t="32921" x="2292350" y="4978400"/>
          <p14:tracePt t="32937" x="2298700" y="5092700"/>
          <p14:tracePt t="32954" x="2324100" y="5238750"/>
          <p14:tracePt t="32971" x="2349500" y="5365750"/>
          <p14:tracePt t="32987" x="2374900" y="5562600"/>
          <p14:tracePt t="33005" x="2387600" y="5664200"/>
          <p14:tracePt t="33021" x="2413000" y="5759450"/>
          <p14:tracePt t="33038" x="2438400" y="5810250"/>
          <p14:tracePt t="33055" x="2451100" y="5829300"/>
          <p14:tracePt t="33071" x="2514600" y="5880100"/>
          <p14:tracePt t="33088" x="2571750" y="5918200"/>
          <p14:tracePt t="33105" x="2660650" y="5962650"/>
          <p14:tracePt t="33122" x="2730500" y="5975350"/>
          <p14:tracePt t="33138" x="2755900" y="5975350"/>
          <p14:tracePt t="33155" x="2819400" y="5981700"/>
          <p14:tracePt t="33172" x="2851150" y="5981700"/>
          <p14:tracePt t="33189" x="2940050" y="5943600"/>
          <p14:tracePt t="33205" x="2971800" y="5918200"/>
          <p14:tracePt t="33221" x="3067050" y="5772150"/>
          <p14:tracePt t="33238" x="3155950" y="5581650"/>
          <p14:tracePt t="33254" x="3200400" y="5492750"/>
          <p14:tracePt t="33271" x="3263900" y="5283200"/>
          <p14:tracePt t="33287" x="3308350" y="5149850"/>
          <p14:tracePt t="33304" x="3365500" y="4870450"/>
          <p14:tracePt t="33320" x="3384550" y="4781550"/>
          <p14:tracePt t="33337" x="3435350" y="4610100"/>
          <p14:tracePt t="33354" x="3473450" y="4438650"/>
          <p14:tracePt t="33371" x="3486150" y="4337050"/>
          <p14:tracePt t="33387" x="3511550" y="4127500"/>
          <p14:tracePt t="33404" x="3524250" y="3956050"/>
          <p14:tracePt t="33420" x="3543300" y="3454400"/>
          <p14:tracePt t="33437" x="3543300" y="3314700"/>
          <p14:tracePt t="33454" x="3543300" y="3067050"/>
          <p14:tracePt t="33471" x="3536950" y="2794000"/>
          <p14:tracePt t="33487" x="3536950" y="2717800"/>
          <p14:tracePt t="33504" x="3517900" y="2622550"/>
          <p14:tracePt t="33520" x="3511550" y="2584450"/>
          <p14:tracePt t="33537" x="3486150" y="2501900"/>
          <p14:tracePt t="33554" x="3479800" y="2457450"/>
          <p14:tracePt t="33570" x="3448050" y="2393950"/>
          <p14:tracePt t="33587" x="3409950" y="2355850"/>
          <p14:tracePt t="33603" x="3371850" y="2330450"/>
          <p14:tracePt t="33620" x="3282950" y="2305050"/>
          <p14:tracePt t="33637" x="3244850" y="2298700"/>
          <p14:tracePt t="33653" x="3143250" y="2298700"/>
          <p14:tracePt t="33670" x="3086100" y="2324100"/>
          <p14:tracePt t="33687" x="2990850" y="2381250"/>
          <p14:tracePt t="33704" x="2895600" y="2501900"/>
          <p14:tracePt t="33720" x="2832100" y="2609850"/>
          <p14:tracePt t="33737" x="2749550" y="2819400"/>
          <p14:tracePt t="33753" x="2717800" y="2908300"/>
          <p14:tracePt t="33770" x="2667000" y="3130550"/>
          <p14:tracePt t="33787" x="2641600" y="3270250"/>
          <p14:tracePt t="33803" x="2628900" y="3644900"/>
          <p14:tracePt t="33820" x="2628900" y="3937000"/>
          <p14:tracePt t="33837" x="2628900" y="4171950"/>
          <p14:tracePt t="33853" x="2628900" y="4438650"/>
          <p14:tracePt t="33870" x="2628900" y="4527550"/>
          <p14:tracePt t="33887" x="2628900" y="4781550"/>
          <p14:tracePt t="33903" x="2628900" y="4940300"/>
          <p14:tracePt t="33920" x="2635250" y="5118100"/>
          <p14:tracePt t="33937" x="2654300" y="5314950"/>
          <p14:tracePt t="33953" x="2667000" y="5403850"/>
          <p14:tracePt t="33970" x="2724150" y="5613400"/>
          <p14:tracePt t="33987" x="2755900" y="5676900"/>
          <p14:tracePt t="34003" x="2800350" y="5778500"/>
          <p14:tracePt t="34020" x="2825750" y="5797550"/>
          <p14:tracePt t="34021" x="2844800" y="5822950"/>
          <p14:tracePt t="34036" x="2857500" y="5842000"/>
          <p14:tracePt t="34053" x="2889250" y="5880100"/>
          <p14:tracePt t="34070" x="2908300" y="5886450"/>
          <p14:tracePt t="34086" x="2940050" y="5899150"/>
          <p14:tracePt t="34103" x="2965450" y="5899150"/>
          <p14:tracePt t="34120" x="3009900" y="5899150"/>
          <p14:tracePt t="34139" x="3079750" y="5880100"/>
          <p14:tracePt t="34154" x="3117850" y="5848350"/>
          <p14:tracePt t="34171" x="3213100" y="5721350"/>
          <p14:tracePt t="34188" x="3276600" y="5645150"/>
          <p14:tracePt t="34204" x="3397250" y="5492750"/>
          <p14:tracePt t="34220" x="3460750" y="5410200"/>
          <p14:tracePt t="34237" x="3606800" y="5149850"/>
          <p14:tracePt t="34254" x="3702050" y="4851400"/>
          <p14:tracePt t="34270" x="3746500" y="4737100"/>
          <p14:tracePt t="34286" x="3790950" y="4394200"/>
          <p14:tracePt t="34303" x="3803650" y="4298950"/>
          <p14:tracePt t="34320" x="3822700" y="4159250"/>
          <p14:tracePt t="34336" x="3822700" y="4108450"/>
          <p14:tracePt t="34353" x="3822700" y="4019550"/>
          <p14:tracePt t="34370" x="3822700" y="3733800"/>
          <p14:tracePt t="34386" x="3816350" y="3543300"/>
          <p14:tracePt t="34403" x="3740150" y="3168650"/>
          <p14:tracePt t="34419" x="3676650" y="2908300"/>
          <p14:tracePt t="34436" x="3587750" y="2597150"/>
          <p14:tracePt t="34453" x="3568700" y="2520950"/>
          <p14:tracePt t="34469" x="3530600" y="2400300"/>
          <p14:tracePt t="34486" x="3511550" y="2324100"/>
          <p14:tracePt t="34503" x="3505200" y="2298700"/>
          <p14:tracePt t="34519" x="3473450" y="2235200"/>
          <p14:tracePt t="34536" x="3454400" y="2209800"/>
          <p14:tracePt t="34553" x="3429000" y="2171700"/>
          <p14:tracePt t="34569" x="3416300" y="2165350"/>
          <p14:tracePt t="34586" x="3397250" y="2139950"/>
          <p14:tracePt t="34604" x="3352800" y="2120900"/>
          <p14:tracePt t="34621" x="3333750" y="2120900"/>
          <p14:tracePt t="34637" x="3289300" y="2120900"/>
          <p14:tracePt t="34653" x="3282950" y="2120900"/>
          <p14:tracePt t="34669" x="3263900" y="2120900"/>
          <p14:tracePt t="34686" x="3257550" y="2120900"/>
          <p14:tracePt t="34702" x="3251200" y="2120900"/>
          <p14:tracePt t="37207" x="3244850" y="2120900"/>
          <p14:tracePt t="37227" x="3238500" y="2120900"/>
          <p14:tracePt t="37238" x="3232150" y="2120900"/>
          <p14:tracePt t="37250" x="3225800" y="2133600"/>
          <p14:tracePt t="37260" x="3219450" y="2139950"/>
          <p14:tracePt t="37268" x="3213100" y="2152650"/>
          <p14:tracePt t="37283" x="3213100" y="2159000"/>
          <p14:tracePt t="37300" x="3206750" y="2165350"/>
          <p14:tracePt t="37317" x="3200400" y="2171700"/>
          <p14:tracePt t="37333" x="3187700" y="2190750"/>
          <p14:tracePt t="37350" x="3181350" y="2222500"/>
          <p14:tracePt t="37367" x="3149600" y="2292350"/>
          <p14:tracePt t="37384" x="3130550" y="2362200"/>
          <p14:tracePt t="37400" x="3111500" y="2489200"/>
          <p14:tracePt t="37417" x="3092450" y="2660650"/>
          <p14:tracePt t="37433" x="3079750" y="2800350"/>
          <p14:tracePt t="37450" x="3079750" y="3067050"/>
          <p14:tracePt t="37467" x="3079750" y="3181350"/>
          <p14:tracePt t="37484" x="3079750" y="3505200"/>
          <p14:tracePt t="37501" x="3079750" y="3663950"/>
          <p14:tracePt t="37517" x="3079750" y="3867150"/>
          <p14:tracePt t="37534" x="3079750" y="3994150"/>
          <p14:tracePt t="37550" x="3079750" y="4083050"/>
          <p14:tracePt t="37568" x="3079750" y="4235450"/>
          <p14:tracePt t="37586" x="3079750" y="4298950"/>
          <p14:tracePt t="37600" x="3092450" y="4438650"/>
          <p14:tracePt t="37617" x="3111500" y="4533900"/>
          <p14:tracePt t="37633" x="3213100" y="4889500"/>
          <p14:tracePt t="37650" x="3302000" y="5181600"/>
          <p14:tracePt t="37667" x="3359150" y="5289550"/>
          <p14:tracePt t="37684" x="3492500" y="5588000"/>
          <p14:tracePt t="37700" x="3556000" y="5708650"/>
          <p14:tracePt t="37717" x="3575050" y="5753100"/>
          <p14:tracePt t="40229" x="3575050" y="5734050"/>
          <p14:tracePt t="40241" x="3575050" y="5715000"/>
          <p14:tracePt t="40251" x="3581400" y="5664200"/>
          <p14:tracePt t="40265" x="3594100" y="5562600"/>
          <p14:tracePt t="40283" x="3594100" y="5499100"/>
          <p14:tracePt t="40299" x="3594100" y="5372100"/>
          <p14:tracePt t="40315" x="3600450" y="5251450"/>
          <p14:tracePt t="40331" x="3600450" y="5200650"/>
          <p14:tracePt t="40348" x="3619500" y="5048250"/>
          <p14:tracePt t="40365" x="3632200" y="4978400"/>
          <p14:tracePt t="40383" x="3638550" y="4864100"/>
          <p14:tracePt t="40399" x="3657600" y="4718050"/>
          <p14:tracePt t="40415" x="3670300" y="4629150"/>
          <p14:tracePt t="40431" x="3676650" y="4514850"/>
          <p14:tracePt t="40447" x="3676650" y="4464050"/>
          <p14:tracePt t="40464" x="3689350" y="4381500"/>
          <p14:tracePt t="40481" x="3689350" y="4349750"/>
          <p14:tracePt t="40497" x="3695700" y="4286250"/>
          <p14:tracePt t="40515" x="3695700" y="4254500"/>
          <p14:tracePt t="40516" x="3702050" y="4229100"/>
          <p14:tracePt t="40531" x="3702050" y="4178300"/>
          <p14:tracePt t="40548" x="3708400" y="4114800"/>
          <p14:tracePt t="40564" x="3714750" y="4089400"/>
          <p14:tracePt t="40581" x="3740150" y="4000500"/>
          <p14:tracePt t="40597" x="3759200" y="3956050"/>
          <p14:tracePt t="40614" x="3803650" y="3873500"/>
          <p14:tracePt t="40631" x="3841750" y="3797300"/>
          <p14:tracePt t="40648" x="3867150" y="3759200"/>
          <p14:tracePt t="40664" x="3917950" y="3670300"/>
          <p14:tracePt t="40680" x="3943350" y="3651250"/>
          <p14:tracePt t="40698" x="3962400" y="3625850"/>
          <p14:tracePt t="40715" x="3968750" y="3613150"/>
          <p14:tracePt t="42274" x="3962400" y="3613150"/>
          <p14:tracePt t="42284" x="3949700" y="3600450"/>
          <p14:tracePt t="42296" x="3937000" y="3594100"/>
          <p14:tracePt t="42306" x="3917950" y="3575050"/>
          <p14:tracePt t="42317" x="3892550" y="3556000"/>
          <p14:tracePt t="42329" x="3873500" y="3530600"/>
          <p14:tracePt t="42347" x="3848100" y="3511550"/>
          <p14:tracePt t="42364" x="3822700" y="3473450"/>
          <p14:tracePt t="42380" x="3803650" y="3460750"/>
          <p14:tracePt t="42396" x="3771900" y="3416300"/>
          <p14:tracePt t="42413" x="3740150" y="3390900"/>
          <p14:tracePt t="42429" x="3721100" y="3371850"/>
          <p14:tracePt t="42446" x="3689350" y="3340100"/>
          <p14:tracePt t="42463" x="3670300" y="3327400"/>
          <p14:tracePt t="42479" x="3632200" y="3302000"/>
          <p14:tracePt t="42497" x="3600450" y="3270250"/>
          <p14:tracePt t="42513" x="3587750" y="3263900"/>
          <p14:tracePt t="42529" x="3549650" y="3238500"/>
          <p14:tracePt t="42546" x="3530600" y="3225800"/>
          <p14:tracePt t="42562" x="3486150" y="3200400"/>
          <p14:tracePt t="42579" x="3454400" y="3194050"/>
          <p14:tracePt t="42596" x="3397250" y="3175000"/>
          <p14:tracePt t="42613" x="3327400" y="3155950"/>
          <p14:tracePt t="42629" x="3282950" y="3149600"/>
          <p14:tracePt t="42645" x="3232150" y="3136900"/>
          <p14:tracePt t="42662" x="3206750" y="3136900"/>
          <p14:tracePt t="42679" x="3143250" y="3111500"/>
          <p14:tracePt t="42696" x="3117850" y="3105150"/>
          <p14:tracePt t="42712" x="3067050" y="3086100"/>
          <p14:tracePt t="42729" x="3022600" y="3067050"/>
          <p14:tracePt t="42745" x="2990850" y="3054350"/>
          <p14:tracePt t="42763" x="2959100" y="3035300"/>
          <p14:tracePt t="42780" x="2933700" y="3016250"/>
          <p14:tracePt t="42797" x="2901950" y="2997200"/>
          <p14:tracePt t="42814" x="2882900" y="2978150"/>
          <p14:tracePt t="42831" x="2838450" y="2946400"/>
          <p14:tracePt t="42846" x="2794000" y="2914650"/>
          <p14:tracePt t="42863" x="2774950" y="2895600"/>
          <p14:tracePt t="42879" x="2717800" y="2851150"/>
          <p14:tracePt t="42895" x="2705100" y="2838450"/>
          <p14:tracePt t="42912" x="2673350" y="2819400"/>
          <p14:tracePt t="42929" x="2647950" y="2806700"/>
          <p14:tracePt t="42945" x="2622550" y="2774950"/>
          <p14:tracePt t="42962" x="2597150" y="2755900"/>
          <p14:tracePt t="42979" x="2578100" y="2749550"/>
          <p14:tracePt t="42996" x="2540000" y="2730500"/>
          <p14:tracePt t="43014" x="2520950" y="2724150"/>
          <p14:tracePt t="43017" x="2501900" y="2717800"/>
          <p14:tracePt t="43029" x="2476500" y="2705100"/>
          <p14:tracePt t="43046" x="2457450" y="2698750"/>
          <p14:tracePt t="43062" x="2413000" y="2692400"/>
          <p14:tracePt t="43078" x="2374900" y="2686050"/>
          <p14:tracePt t="43095" x="2362200" y="2686050"/>
          <p14:tracePt t="43112" x="2330450" y="2679700"/>
          <p14:tracePt t="43128" x="2317750" y="2679700"/>
          <p14:tracePt t="43145" x="2292350" y="2679700"/>
          <p14:tracePt t="43162" x="2279650" y="2679700"/>
          <p14:tracePt t="43178" x="2254250" y="2679700"/>
          <p14:tracePt t="43195" x="2228850" y="2686050"/>
          <p14:tracePt t="43213" x="2216150" y="2698750"/>
          <p14:tracePt t="43229" x="2190750" y="2730500"/>
          <p14:tracePt t="43246" x="2171700" y="2755900"/>
          <p14:tracePt t="43263" x="2146300" y="2813050"/>
          <p14:tracePt t="43280" x="2139950" y="2851150"/>
          <p14:tracePt t="43296" x="2133600" y="2870200"/>
          <p14:tracePt t="43313" x="2133600" y="2901950"/>
          <p14:tracePt t="43329" x="2133600" y="2914650"/>
          <p14:tracePt t="43345" x="2133600" y="2933700"/>
          <p14:tracePt t="43362" x="2146300" y="2946400"/>
          <p14:tracePt t="43379" x="2216150" y="2959100"/>
          <p14:tracePt t="43395" x="2286000" y="2971800"/>
          <p14:tracePt t="43411" x="2317750" y="2971800"/>
          <p14:tracePt t="43430" x="2362200" y="2946400"/>
          <p14:tracePt t="43446" x="2387600" y="2914650"/>
          <p14:tracePt t="43462" x="2419350" y="2806700"/>
          <p14:tracePt t="43481" x="2419350" y="2787650"/>
          <p14:tracePt t="43496" x="2413000" y="2749550"/>
          <p14:tracePt t="43512" x="2368550" y="2730500"/>
          <p14:tracePt t="43529" x="2343150" y="2730500"/>
          <p14:tracePt t="43545" x="2286000" y="2730500"/>
          <p14:tracePt t="43561" x="2273300" y="2730500"/>
          <p14:tracePt t="43578" x="2254250" y="2755900"/>
          <p14:tracePt t="44359" x="2254250" y="2762250"/>
          <p14:tracePt t="44370" x="2266950" y="2762250"/>
          <p14:tracePt t="44379" x="2266950" y="2768600"/>
          <p14:tracePt t="44394" x="2279650" y="2768600"/>
          <p14:tracePt t="44411" x="2298700" y="2768600"/>
          <p14:tracePt t="44427" x="2305050" y="2768600"/>
          <p14:tracePt t="44444" x="2324100" y="2768600"/>
          <p14:tracePt t="44461" x="2330450" y="2768600"/>
          <p14:tracePt t="44477" x="2362200" y="2768600"/>
          <p14:tracePt t="44494" x="2374900" y="2768600"/>
          <p14:tracePt t="44512" x="2400300" y="2768600"/>
          <p14:tracePt t="44529" x="2419350" y="2768600"/>
          <p14:tracePt t="44546" x="2425700" y="2768600"/>
          <p14:tracePt t="44562" x="2432050" y="2768600"/>
          <p14:tracePt t="44579" x="2438400" y="2768600"/>
          <p14:tracePt t="44594" x="2451100" y="2768600"/>
          <p14:tracePt t="44612" x="2463800" y="2768600"/>
          <p14:tracePt t="44628" x="2470150" y="2768600"/>
          <p14:tracePt t="44645" x="2489200" y="2768600"/>
          <p14:tracePt t="44661" x="2501900" y="2768600"/>
          <p14:tracePt t="44677" x="2533650" y="2768600"/>
          <p14:tracePt t="44694" x="2546350" y="2768600"/>
          <p14:tracePt t="44711" x="2571750" y="2768600"/>
          <p14:tracePt t="44728" x="2590800" y="2768600"/>
          <p14:tracePt t="44744" x="2597150" y="2768600"/>
          <p14:tracePt t="44760" x="2603500" y="2768600"/>
          <p14:tracePt t="44777" x="2609850" y="2768600"/>
          <p14:tracePt t="44793" x="2622550" y="2768600"/>
          <p14:tracePt t="44827" x="2628900" y="2768600"/>
          <p14:tracePt t="44854" x="2635250" y="2768600"/>
          <p14:tracePt t="44918" x="2635250" y="2762250"/>
          <p14:tracePt t="44929" x="2641600" y="2762250"/>
          <p14:tracePt t="44952" x="2647950" y="2762250"/>
          <p14:tracePt t="44963" x="2654300" y="2762250"/>
          <p14:tracePt t="44973" x="2660650" y="2762250"/>
          <p14:tracePt t="44983" x="2667000" y="2762250"/>
          <p14:tracePt t="45004" x="2673350" y="2762250"/>
          <p14:tracePt t="45066" x="2679700" y="2762250"/>
          <p14:tracePt t="45119" x="2686050" y="2762250"/>
          <p14:tracePt t="45150" x="2686050" y="2768600"/>
          <p14:tracePt t="45162" x="2692400" y="2774950"/>
          <p14:tracePt t="45183" x="2698750" y="2787650"/>
          <p14:tracePt t="45193" x="2698750" y="2794000"/>
          <p14:tracePt t="45204" x="2698750" y="2800350"/>
          <p14:tracePt t="45215" x="2705100" y="2813050"/>
          <p14:tracePt t="45227" x="2711450" y="2825750"/>
          <p14:tracePt t="45243" x="2717800" y="2838450"/>
          <p14:tracePt t="45260" x="2730500" y="2863850"/>
          <p14:tracePt t="45276" x="2736850" y="2876550"/>
          <p14:tracePt t="45293" x="2743200" y="2889250"/>
          <p14:tracePt t="45310" x="2749550" y="2895600"/>
          <p14:tracePt t="45327" x="2755900" y="2895600"/>
          <p14:tracePt t="45343" x="2762250" y="2901950"/>
          <p14:tracePt t="45360" x="2762250" y="2908300"/>
          <p14:tracePt t="45376" x="2768600" y="2908300"/>
          <p14:tracePt t="45437" x="2768600" y="2914650"/>
          <p14:tracePt t="45977" x="2762250" y="2914650"/>
          <p14:tracePt t="45988" x="2749550" y="2914650"/>
          <p14:tracePt t="45999" x="2736850" y="2914650"/>
          <p14:tracePt t="46011" x="2730500" y="2914650"/>
          <p14:tracePt t="46027" x="2724150" y="2914650"/>
          <p14:tracePt t="46042" x="2698750" y="2914650"/>
          <p14:tracePt t="46059" x="2686050" y="2914650"/>
          <p14:tracePt t="46076" x="2654300" y="2914650"/>
          <p14:tracePt t="46092" x="2603500" y="2914650"/>
          <p14:tracePt t="46109" x="2578100" y="2914650"/>
          <p14:tracePt t="46126" x="2508250" y="2914650"/>
          <p14:tracePt t="46142" x="2489200" y="2914650"/>
          <p14:tracePt t="46159" x="2432050" y="2914650"/>
          <p14:tracePt t="46177" x="2413000" y="2921000"/>
          <p14:tracePt t="46193" x="2336800" y="2946400"/>
          <p14:tracePt t="46210" x="2279650" y="2959100"/>
          <p14:tracePt t="46227" x="2247900" y="2978150"/>
          <p14:tracePt t="46242" x="2209800" y="2990850"/>
          <p14:tracePt t="46259" x="2190750" y="3003550"/>
          <p14:tracePt t="46276" x="2152650" y="3079750"/>
          <p14:tracePt t="46293" x="2120900" y="3155950"/>
          <p14:tracePt t="46309" x="2101850" y="3289300"/>
          <p14:tracePt t="46326" x="2101850" y="3378200"/>
          <p14:tracePt t="46342" x="2101850" y="3403600"/>
          <p14:tracePt t="46359" x="2159000" y="3460750"/>
          <p14:tracePt t="46375" x="2209800" y="3486150"/>
          <p14:tracePt t="46392" x="2355850" y="3498850"/>
          <p14:tracePt t="46409" x="2476500" y="3473450"/>
          <p14:tracePt t="46425" x="2533650" y="3435350"/>
          <p14:tracePt t="46442" x="2603500" y="3352800"/>
          <p14:tracePt t="46459" x="2622550" y="3333750"/>
          <p14:tracePt t="46475" x="2641600" y="3289300"/>
          <p14:tracePt t="46492" x="2641600" y="3270250"/>
          <p14:tracePt t="46508" x="2641600" y="3244850"/>
          <p14:tracePt t="46526" x="2635250" y="3232150"/>
          <p14:tracePt t="46542" x="2628900" y="3232150"/>
          <p14:tracePt t="46558" x="2622550" y="3225800"/>
          <p14:tracePt t="46575" x="2616200" y="3225800"/>
          <p14:tracePt t="46592" x="2616200" y="3219450"/>
          <p14:tracePt t="48306" x="2609850" y="3219450"/>
          <p14:tracePt t="48316" x="2603500" y="3219450"/>
          <p14:tracePt t="48327" x="2590800" y="3219450"/>
          <p14:tracePt t="48342" x="2584450" y="3219450"/>
          <p14:tracePt t="48359" x="2559050" y="3219450"/>
          <p14:tracePt t="48375" x="2546350" y="3219450"/>
          <p14:tracePt t="48392" x="2514600" y="3225800"/>
          <p14:tracePt t="48409" x="2501900" y="3232150"/>
          <p14:tracePt t="48426" x="2476500" y="3238500"/>
          <p14:tracePt t="48441" x="2463800" y="3244850"/>
          <p14:tracePt t="48457" x="2438400" y="3257550"/>
          <p14:tracePt t="48474" x="2413000" y="3276600"/>
          <p14:tracePt t="48490" x="2387600" y="3289300"/>
          <p14:tracePt t="48507" x="2362200" y="3321050"/>
          <p14:tracePt t="48523" x="2343150" y="3340100"/>
          <p14:tracePt t="48540" x="2324100" y="3365500"/>
          <p14:tracePt t="48557" x="2305050" y="3378200"/>
          <p14:tracePt t="48574" x="2305050" y="3384550"/>
          <p14:tracePt t="48591" x="2298700" y="3390900"/>
          <p14:tracePt t="48625" x="2298700" y="3397250"/>
          <p14:tracePt t="48644" x="2292350" y="3397250"/>
          <p14:tracePt t="48760" x="2292350" y="3403600"/>
          <p14:tracePt t="48940" x="2298700" y="3403600"/>
          <p14:tracePt t="48950" x="2305050" y="3403600"/>
          <p14:tracePt t="48962" x="2311400" y="3403600"/>
          <p14:tracePt t="48973" x="2324100" y="3397250"/>
          <p14:tracePt t="48990" x="2343150" y="3390900"/>
          <p14:tracePt t="49008" x="2368550" y="3378200"/>
          <p14:tracePt t="49026" x="2393950" y="3365500"/>
          <p14:tracePt t="49041" x="2406650" y="3359150"/>
          <p14:tracePt t="49058" x="2413000" y="3352800"/>
          <p14:tracePt t="49075" x="2419350" y="3352800"/>
          <p14:tracePt t="49090" x="2419350" y="3346450"/>
          <p14:tracePt t="49106" x="2425700" y="3346450"/>
          <p14:tracePt t="49195" x="2413000" y="3359150"/>
          <p14:tracePt t="49206" x="2400300" y="3378200"/>
          <p14:tracePt t="49216" x="2387600" y="3384550"/>
          <p14:tracePt t="49228" x="2381250" y="3397250"/>
          <p14:tracePt t="51466" x="2381250" y="3403600"/>
          <p14:tracePt t="51477" x="2381250" y="3409950"/>
          <p14:tracePt t="51489" x="2381250" y="3422650"/>
          <p14:tracePt t="51506" x="2381250" y="3435350"/>
          <p14:tracePt t="51522" x="2381250" y="3467100"/>
          <p14:tracePt t="51539" x="2381250" y="3479800"/>
          <p14:tracePt t="51556" x="2381250" y="3511550"/>
          <p14:tracePt t="51574" x="2381250" y="3536950"/>
          <p14:tracePt t="51589" x="2381250" y="3549650"/>
          <p14:tracePt t="51605" x="2387600" y="3568700"/>
          <p14:tracePt t="51622" x="2393950" y="3575050"/>
          <p14:tracePt t="51638" x="2413000" y="3594100"/>
          <p14:tracePt t="51655" x="2419350" y="3600450"/>
          <p14:tracePt t="51670" x="2425700" y="3619500"/>
          <p14:tracePt t="51687" x="2438400" y="3632200"/>
          <p14:tracePt t="51704" x="2444750" y="3632200"/>
          <p14:tracePt t="51721" x="2457450" y="3644900"/>
          <p14:tracePt t="51737" x="2457450" y="3651250"/>
          <p14:tracePt t="51754" x="2470150" y="3670300"/>
          <p14:tracePt t="51771" x="2476500" y="3676650"/>
          <p14:tracePt t="51788" x="2495550" y="3683000"/>
          <p14:tracePt t="51805" x="2501900" y="3695700"/>
          <p14:tracePt t="51821" x="2508250" y="3695700"/>
          <p14:tracePt t="51837" x="2508250" y="3702050"/>
          <p14:tracePt t="51854" x="2508250" y="3708400"/>
          <p14:tracePt t="51888" x="2508250" y="3714750"/>
          <p14:tracePt t="51904" x="2508250" y="3727450"/>
          <p14:tracePt t="51921" x="2508250" y="3740150"/>
          <p14:tracePt t="51937" x="2508250" y="3746500"/>
          <p14:tracePt t="51954" x="2508250" y="3759200"/>
          <p14:tracePt t="51971" x="2501900" y="3759200"/>
          <p14:tracePt t="51987" x="2482850" y="3771900"/>
          <p14:tracePt t="52005" x="2451100" y="3771900"/>
          <p14:tracePt t="52021" x="2432050" y="3778250"/>
          <p14:tracePt t="52037" x="2374900" y="3790950"/>
          <p14:tracePt t="52054" x="2349500" y="3790950"/>
          <p14:tracePt t="52070" x="2292350" y="3803650"/>
          <p14:tracePt t="52087" x="2273300" y="3803650"/>
          <p14:tracePt t="52103" x="2222500" y="3816350"/>
          <p14:tracePt t="52121" x="2190750" y="3829050"/>
          <p14:tracePt t="52137" x="2178050" y="3835400"/>
          <p14:tracePt t="52154" x="2139950" y="3848100"/>
          <p14:tracePt t="52171" x="2127250" y="3854450"/>
          <p14:tracePt t="52187" x="2095500" y="3879850"/>
          <p14:tracePt t="52204" x="2082800" y="3892550"/>
          <p14:tracePt t="52221" x="2044700" y="3943350"/>
          <p14:tracePt t="52237" x="2000250" y="4025900"/>
          <p14:tracePt t="52254" x="1987550" y="4070350"/>
          <p14:tracePt t="52270" x="1962150" y="4133850"/>
          <p14:tracePt t="52287" x="1955800" y="4171950"/>
          <p14:tracePt t="52303" x="1955800" y="4267200"/>
          <p14:tracePt t="52320" x="1955800" y="4305300"/>
          <p14:tracePt t="52337" x="1955800" y="4381500"/>
          <p14:tracePt t="52354" x="1962150" y="4413250"/>
          <p14:tracePt t="52370" x="1968500" y="4425950"/>
          <p14:tracePt t="52388" x="1993900" y="4457700"/>
          <p14:tracePt t="52405" x="2025650" y="4470400"/>
          <p14:tracePt t="52421" x="2108200" y="4495800"/>
          <p14:tracePt t="52439" x="2152650" y="4502150"/>
          <p14:tracePt t="52455" x="2228850" y="4502150"/>
          <p14:tracePt t="52472" x="2286000" y="4495800"/>
          <p14:tracePt t="52487" x="2324100" y="4451350"/>
          <p14:tracePt t="52504" x="2400300" y="4356100"/>
          <p14:tracePt t="52521" x="2425700" y="4305300"/>
          <p14:tracePt t="52523" x="2432050" y="4248150"/>
          <p14:tracePt t="52537" x="2432050" y="4197350"/>
          <p14:tracePt t="52554" x="2432050" y="4159250"/>
          <p14:tracePt t="52570" x="2393950" y="4102100"/>
          <p14:tracePt t="52587" x="2247900" y="4051300"/>
          <p14:tracePt t="52604" x="2159000" y="4051300"/>
          <p14:tracePt t="52620" x="2057400" y="4102100"/>
          <p14:tracePt t="52637" x="2019300" y="4146550"/>
          <p14:tracePt t="52653" x="1981200" y="4413250"/>
          <p14:tracePt t="52673" x="2012950" y="4584700"/>
          <p14:tracePt t="52688" x="2114550" y="4641850"/>
          <p14:tracePt t="52704" x="2368550" y="4673600"/>
          <p14:tracePt t="53866" x="2374900" y="4673600"/>
          <p14:tracePt t="53877" x="2381250" y="4667250"/>
          <p14:tracePt t="53888" x="2393950" y="4654550"/>
          <p14:tracePt t="53902" x="2406650" y="4648200"/>
          <p14:tracePt t="53919" x="2444750" y="4610100"/>
          <p14:tracePt t="53935" x="2457450" y="4597400"/>
          <p14:tracePt t="53952" x="2495550" y="4565650"/>
          <p14:tracePt t="53969" x="2508250" y="4552950"/>
          <p14:tracePt t="53985" x="2559050" y="4533900"/>
          <p14:tracePt t="54002" x="2571750" y="4527550"/>
          <p14:tracePt t="54019" x="2603500" y="4514850"/>
          <p14:tracePt t="54036" x="2628900" y="4502150"/>
          <p14:tracePt t="54052" x="2641600" y="4495800"/>
          <p14:tracePt t="54068" x="2660650" y="4483100"/>
          <p14:tracePt t="54085" x="2667000" y="4476750"/>
          <p14:tracePt t="54102" x="2686050" y="4470400"/>
          <p14:tracePt t="54118" x="2686050" y="4464050"/>
          <p14:tracePt t="54135" x="2698750" y="4451350"/>
          <p14:tracePt t="54152" x="2711450" y="4451350"/>
          <p14:tracePt t="54185" x="2717800" y="4445000"/>
          <p14:tracePt t="54202" x="2717800" y="4438650"/>
          <p14:tracePt t="54218" x="2724150" y="4438650"/>
          <p14:tracePt t="54268" x="2724150" y="4432300"/>
          <p14:tracePt t="54300" x="2730500" y="4432300"/>
          <p14:tracePt t="54326" x="2736850" y="4432300"/>
          <p14:tracePt t="62361" x="2730500" y="4432300"/>
          <p14:tracePt t="62371" x="2724150" y="4432300"/>
          <p14:tracePt t="62382" x="2711450" y="4432300"/>
          <p14:tracePt t="62394" x="2698750" y="4432300"/>
          <p14:tracePt t="62411" x="2686050" y="4432300"/>
          <p14:tracePt t="62429" x="2654300" y="4432300"/>
          <p14:tracePt t="62446" x="2609850" y="4432300"/>
          <p14:tracePt t="62462" x="2590800" y="4432300"/>
          <p14:tracePt t="62478" x="2565400" y="4432300"/>
          <p14:tracePt t="62495" x="2546350" y="4432300"/>
          <p14:tracePt t="62512" x="2520950" y="4432300"/>
          <p14:tracePt t="62528" x="2514600" y="4432300"/>
          <p14:tracePt t="62529" x="2508250" y="4432300"/>
          <p14:tracePt t="62544" x="2501900" y="4432300"/>
          <p14:tracePt t="62561" x="2495550" y="4432300"/>
          <p14:tracePt t="62578" x="2476500" y="4432300"/>
          <p14:tracePt t="62594" x="2470150" y="4432300"/>
          <p14:tracePt t="62611" x="2457450" y="4432300"/>
          <p14:tracePt t="62629" x="2438400" y="4432300"/>
          <p14:tracePt t="62646" x="2425700" y="4432300"/>
          <p14:tracePt t="62661" x="2393950" y="4445000"/>
          <p14:tracePt t="62678" x="2355850" y="4470400"/>
          <p14:tracePt t="62695" x="2336800" y="4476750"/>
          <p14:tracePt t="62712" x="2311400" y="4495800"/>
          <p14:tracePt t="62729" x="2298700" y="4508500"/>
          <p14:tracePt t="62744" x="2260600" y="4521200"/>
          <p14:tracePt t="62761" x="2241550" y="4533900"/>
          <p14:tracePt t="62778" x="2197100" y="4572000"/>
          <p14:tracePt t="62794" x="2159000" y="4616450"/>
          <p14:tracePt t="62812" x="2127250" y="4648200"/>
          <p14:tracePt t="62829" x="2076450" y="4737100"/>
          <p14:tracePt t="62846" x="2044700" y="4781550"/>
          <p14:tracePt t="62861" x="2000250" y="4895850"/>
          <p14:tracePt t="62877" x="1993900" y="4940300"/>
          <p14:tracePt t="62894" x="1993900" y="5054600"/>
          <p14:tracePt t="62911" x="1993900" y="5181600"/>
          <p14:tracePt t="62928" x="2006600" y="5238750"/>
          <p14:tracePt t="62945" x="2032000" y="5276850"/>
          <p14:tracePt t="62962" x="2057400" y="5295900"/>
          <p14:tracePt t="62977" x="2127250" y="5327650"/>
          <p14:tracePt t="62994" x="2171700" y="5334000"/>
          <p14:tracePt t="63012" x="2247900" y="5334000"/>
          <p14:tracePt t="63028" x="2387600" y="5334000"/>
          <p14:tracePt t="63045" x="2463800" y="5321300"/>
          <p14:tracePt t="63062" x="2590800" y="5245100"/>
          <p14:tracePt t="63079" x="2654300" y="5181600"/>
          <p14:tracePt t="63096" x="2736850" y="5092700"/>
          <p14:tracePt t="63113" x="2813050" y="4940300"/>
          <p14:tracePt t="63129" x="2832100" y="4883150"/>
          <p14:tracePt t="63145" x="2832100" y="4781550"/>
          <p14:tracePt t="63162" x="2832100" y="4756150"/>
          <p14:tracePt t="63178" x="2762250" y="4692650"/>
          <p14:tracePt t="63194" x="2698750" y="4673600"/>
          <p14:tracePt t="63210" x="2508250" y="4673600"/>
          <p14:tracePt t="63228" x="2374900" y="4718050"/>
          <p14:tracePt t="63244" x="2317750" y="4743450"/>
          <p14:tracePt t="63260" x="2260600" y="4768850"/>
          <p14:tracePt t="63277" x="2247900" y="4768850"/>
          <p14:tracePt t="63294" x="2235200" y="4775200"/>
          <p14:tracePt t="63312" x="2228850" y="4775200"/>
          <p14:tracePt t="63328" x="2228850" y="4781550"/>
          <p14:tracePt t="63346" x="2228850" y="4787900"/>
          <p14:tracePt t="63379" x="2241550" y="4806950"/>
          <p14:tracePt t="63395" x="2266950" y="4813300"/>
          <p14:tracePt t="63410" x="2292350" y="4826000"/>
          <p14:tracePt t="63427" x="2305050" y="4826000"/>
          <p14:tracePt t="63443" x="2305050" y="4832350"/>
          <p14:tracePt t="63503" x="2298700" y="4819650"/>
          <p14:tracePt t="63514" x="2286000" y="4800600"/>
          <p14:tracePt t="63525" x="2254250" y="4787900"/>
          <p14:tracePt t="63536" x="2222500" y="4768850"/>
          <p14:tracePt t="63546" x="2184400" y="4762500"/>
          <p14:tracePt t="63560" x="2146300" y="4762500"/>
          <p14:tracePt t="63577" x="2095500" y="4762500"/>
          <p14:tracePt t="63594" x="2082800" y="4762500"/>
          <p14:tracePt t="63610" x="2057400" y="4781550"/>
          <p14:tracePt t="63627" x="2044700" y="4800600"/>
          <p14:tracePt t="63644" x="2025650" y="4895850"/>
          <p14:tracePt t="63661" x="2025650" y="4927600"/>
          <p14:tracePt t="63677" x="2076450" y="5022850"/>
          <p14:tracePt t="63693" x="2209800" y="5111750"/>
          <p14:tracePt t="63711" x="2279650" y="5124450"/>
          <p14:tracePt t="63728" x="2362200" y="5111750"/>
          <p14:tracePt t="63744" x="2400300" y="5067300"/>
          <p14:tracePt t="63761" x="2501900" y="4838700"/>
          <p14:tracePt t="63779" x="2527300" y="4610100"/>
          <p14:tracePt t="63794" x="2527300" y="4533900"/>
          <p14:tracePt t="63811" x="2489200" y="4470400"/>
          <p14:tracePt t="63829" x="2438400" y="4457700"/>
          <p14:tracePt t="63845" x="2254250" y="4495800"/>
          <p14:tracePt t="63860" x="2178050" y="4546600"/>
          <p14:tracePt t="63876" x="2063750" y="4622800"/>
          <p14:tracePt t="63893" x="2019300" y="4648200"/>
          <p14:tracePt t="63911" x="1974850" y="4711700"/>
          <p14:tracePt t="63928" x="1955800" y="4800600"/>
          <p14:tracePt t="63945" x="1955800" y="4826000"/>
          <p14:tracePt t="63962" x="2000250" y="4883150"/>
          <p14:tracePt t="63976" x="2044700" y="4908550"/>
          <p14:tracePt t="63993" x="2108200" y="4933950"/>
          <p14:tracePt t="64011" x="2127250" y="4940300"/>
          <p14:tracePt t="64054" x="2127250" y="4933950"/>
          <p14:tracePt t="64065" x="2120900" y="4927600"/>
          <p14:tracePt t="64076" x="2095500" y="4914900"/>
          <p14:tracePt t="64093" x="2076450" y="4895850"/>
          <p14:tracePt t="64110" x="2044700" y="4889500"/>
          <p14:tracePt t="64127" x="2019300" y="4889500"/>
          <p14:tracePt t="64160" x="2012950" y="4889500"/>
          <p14:tracePt t="65463" x="2019300" y="4895850"/>
          <p14:tracePt t="65476" x="2025650" y="4902200"/>
          <p14:tracePt t="65486" x="2038350" y="4908550"/>
          <p14:tracePt t="65507" x="2044700" y="4914900"/>
          <p14:tracePt t="65519" x="2051050" y="4921250"/>
          <p14:tracePt t="65527" x="2057400" y="4921250"/>
          <p14:tracePt t="65542" x="2070100" y="4921250"/>
          <p14:tracePt t="65558" x="2082800" y="4927600"/>
          <p14:tracePt t="65575" x="2082800" y="4933950"/>
          <p14:tracePt t="65591" x="2101850" y="4946650"/>
          <p14:tracePt t="65608" x="2108200" y="4953000"/>
          <p14:tracePt t="65625" x="2120900" y="4959350"/>
          <p14:tracePt t="65642" x="2120900" y="4965700"/>
          <p14:tracePt t="65658" x="2127250" y="4965700"/>
          <p14:tracePt t="65676" x="2133600" y="4972050"/>
          <p14:tracePt t="65692" x="2133600" y="4978400"/>
          <p14:tracePt t="65708" x="2146300" y="4991100"/>
          <p14:tracePt t="65725" x="2146300" y="4997450"/>
          <p14:tracePt t="65742" x="2152650" y="5003800"/>
          <p14:tracePt t="65758" x="2159000" y="5010150"/>
          <p14:tracePt t="65775" x="2159000" y="5016500"/>
          <p14:tracePt t="65792" x="2159000" y="5022850"/>
          <p14:tracePt t="65825" x="2159000" y="5029200"/>
          <p14:tracePt t="65842" x="2159000" y="5035550"/>
          <p14:tracePt t="65897" x="2159000" y="5041900"/>
          <p14:tracePt t="65908" x="2165350" y="5041900"/>
          <p14:tracePt t="65919" x="2171700" y="5048250"/>
          <p14:tracePt t="65940" x="2178050" y="5048250"/>
          <p14:tracePt t="65950" x="2190750" y="5054600"/>
          <p14:tracePt t="65961" x="2197100" y="5054600"/>
          <p14:tracePt t="65975" x="2203450" y="5060950"/>
          <p14:tracePt t="65992" x="2222500" y="5060950"/>
          <p14:tracePt t="66009" x="2235200" y="5060950"/>
          <p14:tracePt t="66025" x="2260600" y="5060950"/>
          <p14:tracePt t="66041" x="2273300" y="5060950"/>
          <p14:tracePt t="66058" x="2292350" y="5029200"/>
          <p14:tracePt t="66075" x="2317750" y="4984750"/>
          <p14:tracePt t="66091" x="2343150" y="4889500"/>
          <p14:tracePt t="66109" x="2343150" y="4838700"/>
          <p14:tracePt t="66125" x="2343150" y="4819650"/>
          <p14:tracePt t="66142" x="2324100" y="4794250"/>
          <p14:tracePt t="66158" x="2311400" y="4781550"/>
          <p14:tracePt t="66175" x="2260600" y="4762500"/>
          <p14:tracePt t="66192" x="2241550" y="4756150"/>
          <p14:tracePt t="66208" x="2197100" y="4756150"/>
          <p14:tracePt t="66225" x="2159000" y="4756150"/>
          <p14:tracePt t="66241" x="2146300" y="4768850"/>
          <p14:tracePt t="66258" x="2120900" y="4876800"/>
          <p14:tracePt t="66274" x="2120900" y="4940300"/>
          <p14:tracePt t="66292" x="2120900" y="4997450"/>
          <p14:tracePt t="66308" x="2133600" y="5022850"/>
          <p14:tracePt t="66325" x="2178050" y="5048250"/>
          <p14:tracePt t="66343" x="2254250" y="5067300"/>
          <p14:tracePt t="66359" x="2286000" y="5067300"/>
          <p14:tracePt t="66376" x="2324100" y="5067300"/>
          <p14:tracePt t="66392" x="2336800" y="5067300"/>
          <p14:tracePt t="66407" x="2349500" y="5067300"/>
          <p14:tracePt t="66441" x="2355850" y="5067300"/>
          <p14:tracePt t="68606" x="2355850" y="5060950"/>
          <p14:tracePt t="68617" x="2362200" y="5048250"/>
          <p14:tracePt t="68628" x="2362200" y="5029200"/>
          <p14:tracePt t="68639" x="2368550" y="5010150"/>
          <p14:tracePt t="68656" x="2374900" y="4972050"/>
          <p14:tracePt t="68673" x="2381250" y="4902200"/>
          <p14:tracePt t="68689" x="2393950" y="4832350"/>
          <p14:tracePt t="68706" x="2393950" y="4775200"/>
          <p14:tracePt t="68724" x="2393950" y="4756150"/>
          <p14:tracePt t="68739" x="2387600" y="4730750"/>
          <p14:tracePt t="68755" x="2330450" y="4711700"/>
          <p14:tracePt t="68772" x="2279650" y="4711700"/>
          <p14:tracePt t="68788" x="2159000" y="4737100"/>
          <p14:tracePt t="68805" x="2114550" y="4775200"/>
          <p14:tracePt t="68822" x="2051050" y="4864100"/>
          <p14:tracePt t="68839" x="2006600" y="4965700"/>
          <p14:tracePt t="68855" x="2006600" y="5016500"/>
          <p14:tracePt t="68872" x="2025650" y="5111750"/>
          <p14:tracePt t="68890" x="2063750" y="5143500"/>
          <p14:tracePt t="68907" x="2197100" y="5162550"/>
          <p14:tracePt t="68924" x="2273300" y="5162550"/>
          <p14:tracePt t="68940" x="2362200" y="5156200"/>
          <p14:tracePt t="68957" x="2419350" y="5105400"/>
          <p14:tracePt t="68973" x="2438400" y="5073650"/>
          <p14:tracePt t="68990" x="2451100" y="5016500"/>
          <p14:tracePt t="69006" x="2451100" y="4984750"/>
          <p14:tracePt t="69023" x="2432050" y="4972050"/>
          <p14:tracePt t="69040" x="2317750" y="4965700"/>
          <p14:tracePt t="69056" x="2260600" y="4978400"/>
          <p14:tracePt t="69073" x="2190750" y="5048250"/>
          <p14:tracePt t="69090" x="2190750" y="5099050"/>
          <p14:tracePt t="72497" x="2190750" y="5111750"/>
          <p14:tracePt t="72507" x="2190750" y="5118100"/>
          <p14:tracePt t="72518" x="2190750" y="5137150"/>
          <p14:tracePt t="72529" x="2190750" y="5156200"/>
          <p14:tracePt t="72539" x="2190750" y="5168900"/>
          <p14:tracePt t="72553" x="2190750" y="5181600"/>
          <p14:tracePt t="72570" x="2190750" y="5194300"/>
          <p14:tracePt t="72587" x="2190750" y="5232400"/>
          <p14:tracePt t="72604" x="2190750" y="5289550"/>
          <p14:tracePt t="72619" x="2190750" y="5314950"/>
          <p14:tracePt t="72635" x="2190750" y="5378450"/>
          <p14:tracePt t="72653" x="2190750" y="5410200"/>
          <p14:tracePt t="72670" x="2190750" y="5454650"/>
          <p14:tracePt t="72687" x="2190750" y="5467350"/>
          <p14:tracePt t="72703" x="2190750" y="5511800"/>
          <p14:tracePt t="72719" x="2190750" y="5568950"/>
          <p14:tracePt t="72735" x="2197100" y="5588000"/>
          <p14:tracePt t="72752" x="2197100" y="5626100"/>
          <p14:tracePt t="72769" x="2203450" y="5651500"/>
          <p14:tracePt t="72786" x="2203450" y="5689600"/>
          <p14:tracePt t="72803" x="2203450" y="5708650"/>
          <p14:tracePt t="72818" x="2209800" y="5753100"/>
          <p14:tracePt t="72835" x="2222500" y="5784850"/>
          <p14:tracePt t="72852" x="2228850" y="5797550"/>
          <p14:tracePt t="72869" x="2228850" y="5810250"/>
          <p14:tracePt t="72886" x="2228850" y="5816600"/>
          <p14:tracePt t="72903" x="2235200" y="5822950"/>
          <p14:tracePt t="73608" x="2241550" y="5822950"/>
          <p14:tracePt t="73631" x="2247900" y="5822950"/>
          <p14:tracePt t="73651" x="2254250" y="5822950"/>
          <p14:tracePt t="73705" x="2260600" y="5822950"/>
          <p14:tracePt t="73746" x="2266950" y="5822950"/>
          <p14:tracePt t="73767" x="2273300" y="5822950"/>
          <p14:tracePt t="73777" x="2279650" y="5822950"/>
          <p14:tracePt t="73788" x="2286000" y="5822950"/>
          <p14:tracePt t="73801" x="2298700" y="5822950"/>
          <p14:tracePt t="73817" x="2305050" y="5822950"/>
          <p14:tracePt t="73834" x="2311400" y="5816600"/>
          <p14:tracePt t="73851" x="2330450" y="5803900"/>
          <p14:tracePt t="73867" x="2336800" y="5797550"/>
          <p14:tracePt t="73884" x="2355850" y="5784850"/>
          <p14:tracePt t="73917" x="2368550" y="5778500"/>
          <p14:tracePt t="73934" x="2374900" y="5772150"/>
          <p14:tracePt t="73950" x="2381250" y="5765800"/>
          <p14:tracePt t="73969" x="2400300" y="5740400"/>
          <p14:tracePt t="73985" x="2406650" y="5727700"/>
          <p14:tracePt t="74003" x="2425700" y="5702300"/>
          <p14:tracePt t="74018" x="2432050" y="5676900"/>
          <p14:tracePt t="74020" x="2432050" y="5670550"/>
          <p14:tracePt t="74035" x="2438400" y="5645150"/>
          <p14:tracePt t="74052" x="2438400" y="5626100"/>
          <p14:tracePt t="74068" x="2438400" y="5588000"/>
          <p14:tracePt t="74084" x="2425700" y="5524500"/>
          <p14:tracePt t="74100" x="2400300" y="5492750"/>
          <p14:tracePt t="74117" x="2330450" y="5422900"/>
          <p14:tracePt t="74134" x="2273300" y="5372100"/>
          <p14:tracePt t="74150" x="2095500" y="5302250"/>
          <p14:tracePt t="74167" x="2019300" y="5283200"/>
          <p14:tracePt t="74184" x="1879600" y="5276850"/>
          <p14:tracePt t="74200" x="1765300" y="5308600"/>
          <p14:tracePt t="74217" x="1720850" y="5340350"/>
          <p14:tracePt t="74234" x="1631950" y="5505450"/>
          <p14:tracePt t="74251" x="1600200" y="5594350"/>
          <p14:tracePt t="74267" x="1600200" y="5810250"/>
          <p14:tracePt t="74284" x="1676400" y="6032500"/>
          <p14:tracePt t="74300" x="1727200" y="6102350"/>
          <p14:tracePt t="74317" x="1892300" y="6203950"/>
          <p14:tracePt t="74335" x="1981200" y="6229350"/>
          <p14:tracePt t="74350" x="2114550" y="6235700"/>
          <p14:tracePt t="74367" x="2146300" y="6216650"/>
          <p14:tracePt t="74384" x="2241550" y="6089650"/>
          <p14:tracePt t="74401" x="2305050" y="5880100"/>
          <p14:tracePt t="74417" x="2317750" y="5765800"/>
          <p14:tracePt t="74434" x="2279650" y="5594350"/>
          <p14:tracePt t="74450" x="2241550" y="5537200"/>
          <p14:tracePt t="74467" x="2070100" y="5454650"/>
          <p14:tracePt t="74484" x="1981200" y="5454650"/>
          <p14:tracePt t="74500" x="1885950" y="5467350"/>
          <p14:tracePt t="74518" x="1809750" y="5568950"/>
          <p14:tracePt t="74534" x="1797050" y="5613400"/>
          <p14:tracePt t="74551" x="1784350" y="5778500"/>
          <p14:tracePt t="74567" x="1797050" y="5835650"/>
          <p14:tracePt t="74583" x="1866900" y="5911850"/>
          <p14:tracePt t="74600" x="1936750" y="5930900"/>
          <p14:tracePt t="74617" x="2089150" y="5918200"/>
          <p14:tracePt t="77711" x="2095500" y="5918200"/>
          <p14:tracePt t="77720" x="2101850" y="5911850"/>
          <p14:tracePt t="77731" x="2108200" y="5905500"/>
          <p14:tracePt t="77747" x="2114550" y="5899150"/>
          <p14:tracePt t="77764" x="2127250" y="5886450"/>
          <p14:tracePt t="77780" x="2127250" y="5873750"/>
          <p14:tracePt t="77797" x="2159000" y="5854700"/>
          <p14:tracePt t="77814" x="2171700" y="5842000"/>
          <p14:tracePt t="77830" x="2203450" y="5810250"/>
          <p14:tracePt t="77848" x="2241550" y="5765800"/>
          <p14:tracePt t="77864" x="2266950" y="5727700"/>
          <p14:tracePt t="77881" x="2330450" y="5613400"/>
          <p14:tracePt t="77897" x="2349500" y="5575300"/>
          <p14:tracePt t="77914" x="2368550" y="5505450"/>
          <p14:tracePt t="77930" x="2374900" y="5480050"/>
          <p14:tracePt t="77947" x="2374900" y="5435600"/>
          <p14:tracePt t="77964" x="2374900" y="5384800"/>
          <p14:tracePt t="77980" x="2349500" y="5340350"/>
          <p14:tracePt t="77997" x="2305050" y="5295900"/>
          <p14:tracePt t="78014" x="2266950" y="5264150"/>
          <p14:tracePt t="78030" x="2216150" y="5213350"/>
          <p14:tracePt t="78047" x="2190750" y="5194300"/>
          <p14:tracePt t="78064" x="2146300" y="5156200"/>
          <p14:tracePt t="78080" x="2114550" y="5149850"/>
          <p14:tracePt t="78097" x="2095500" y="5149850"/>
          <p14:tracePt t="78113" x="2057400" y="5162550"/>
          <p14:tracePt t="78130" x="2025650" y="5226050"/>
          <p14:tracePt t="78147" x="1974850" y="5410200"/>
          <p14:tracePt t="78164" x="1962150" y="5524500"/>
          <p14:tracePt t="78180" x="1955800" y="5676900"/>
          <p14:tracePt t="78197" x="1974850" y="5784850"/>
          <p14:tracePt t="78213" x="1987550" y="5816600"/>
          <p14:tracePt t="78230" x="2025650" y="5854700"/>
          <p14:tracePt t="78246" x="2044700" y="5861050"/>
          <p14:tracePt t="78263" x="2114550" y="5873750"/>
          <p14:tracePt t="78280" x="2159000" y="5873750"/>
          <p14:tracePt t="78296" x="2222500" y="5867400"/>
          <p14:tracePt t="78313" x="2266950" y="5829300"/>
          <p14:tracePt t="78330" x="2279650" y="5816600"/>
          <p14:tracePt t="78346" x="2292350" y="5803900"/>
          <p14:tracePt t="78363" x="2292350" y="5797550"/>
          <p14:tracePt t="78380" x="2298700" y="5797550"/>
          <p14:tracePt t="84221" x="2305050" y="5797550"/>
          <p14:tracePt t="84230" x="2311400" y="5784850"/>
          <p14:tracePt t="84241" x="2317750" y="5772150"/>
          <p14:tracePt t="84252" x="2324100" y="5746750"/>
          <p14:tracePt t="84262" x="2330450" y="5734050"/>
          <p14:tracePt t="84275" x="2336800" y="5721350"/>
          <p14:tracePt t="84291" x="2343150" y="5708650"/>
          <p14:tracePt t="84308" x="2355850" y="5689600"/>
          <p14:tracePt t="84325" x="2355850" y="5676900"/>
          <p14:tracePt t="84341" x="2362200" y="5664200"/>
          <p14:tracePt t="84359" x="2362200" y="5645150"/>
          <p14:tracePt t="84376" x="2362200" y="5632450"/>
          <p14:tracePt t="84393" x="2362200" y="5600700"/>
          <p14:tracePt t="84408" x="2362200" y="5588000"/>
          <p14:tracePt t="84425" x="2362200" y="5556250"/>
          <p14:tracePt t="84442" x="2362200" y="5549900"/>
          <p14:tracePt t="84458" x="2362200" y="5530850"/>
          <p14:tracePt t="84476" x="2362200" y="5524500"/>
          <p14:tracePt t="84493" x="2355850" y="5511800"/>
          <p14:tracePt t="84509" x="2336800" y="5499100"/>
          <p14:tracePt t="84525" x="2330450" y="5492750"/>
          <p14:tracePt t="84527" x="2324100" y="5486400"/>
          <p14:tracePt t="84541" x="2298700" y="5480050"/>
          <p14:tracePt t="84558" x="2266950" y="5467350"/>
          <p14:tracePt t="84574" x="2254250" y="5461000"/>
          <p14:tracePt t="84592" x="2222500" y="5461000"/>
          <p14:tracePt t="84608" x="2216150" y="5454650"/>
          <p14:tracePt t="84625" x="2197100" y="5448300"/>
          <p14:tracePt t="84643" x="2184400" y="5448300"/>
          <p14:tracePt t="84659" x="2171700" y="5448300"/>
          <p14:tracePt t="84676" x="2159000" y="5441950"/>
          <p14:tracePt t="84692" x="2146300" y="5435600"/>
          <p14:tracePt t="84709" x="2127250" y="5435600"/>
          <p14:tracePt t="84741" x="2108200" y="5435600"/>
          <p14:tracePt t="84758" x="2095500" y="5429250"/>
          <p14:tracePt t="84774" x="2076450" y="5429250"/>
          <p14:tracePt t="84791" x="2057400" y="5422900"/>
          <p14:tracePt t="84807" x="2044700" y="5422900"/>
          <p14:tracePt t="84824" x="2025650" y="5422900"/>
          <p14:tracePt t="84841" x="2019300" y="5422900"/>
          <p14:tracePt t="84858" x="2006600" y="5422900"/>
          <p14:tracePt t="84874" x="2000250" y="5422900"/>
          <p14:tracePt t="84892" x="1987550" y="5422900"/>
          <p14:tracePt t="84909" x="1974850" y="5422900"/>
          <p14:tracePt t="84925" x="1968500" y="5422900"/>
          <p14:tracePt t="84942" x="1962150" y="5422900"/>
          <p14:tracePt t="84959" x="1962150" y="5429250"/>
          <p14:tracePt t="84975" x="1949450" y="5454650"/>
          <p14:tracePt t="84992" x="1943100" y="5467350"/>
          <p14:tracePt t="85008" x="1936750" y="5499100"/>
          <p14:tracePt t="85025" x="1936750" y="5549900"/>
          <p14:tracePt t="85042" x="1936750" y="5568950"/>
          <p14:tracePt t="85058" x="1936750" y="5600700"/>
          <p14:tracePt t="85074" x="1936750" y="5613400"/>
          <p14:tracePt t="85090" x="1936750" y="5638800"/>
          <p14:tracePt t="85107" x="1936750" y="5645150"/>
          <p14:tracePt t="85125" x="1943100" y="5664200"/>
          <p14:tracePt t="85142" x="1949450" y="5683250"/>
          <p14:tracePt t="85159" x="1955800" y="5689600"/>
          <p14:tracePt t="85176" x="1974850" y="5715000"/>
          <p14:tracePt t="85191" x="1981200" y="5715000"/>
          <p14:tracePt t="85207" x="2000250" y="5734050"/>
          <p14:tracePt t="85226" x="2019300" y="5753100"/>
          <p14:tracePt t="85241" x="2032000" y="5759450"/>
          <p14:tracePt t="85259" x="2044700" y="5772150"/>
          <p14:tracePt t="85274" x="2057400" y="5772150"/>
          <p14:tracePt t="85291" x="2076450" y="5778500"/>
          <p14:tracePt t="85307" x="2095500" y="5778500"/>
          <p14:tracePt t="85324" x="2114550" y="5778500"/>
          <p14:tracePt t="85342" x="2127250" y="5778500"/>
          <p14:tracePt t="85358" x="2133600" y="5778500"/>
          <p14:tracePt t="85374" x="2152650" y="5778500"/>
          <p14:tracePt t="85390" x="2165350" y="5778500"/>
          <p14:tracePt t="85407" x="2171700" y="5765800"/>
          <p14:tracePt t="85441" x="2178050" y="5759450"/>
          <p14:tracePt t="85457" x="2184400" y="5759450"/>
          <p14:tracePt t="85474" x="2184400" y="5753100"/>
          <p14:tracePt t="85491" x="2197100" y="5740400"/>
          <p14:tracePt t="85507" x="2197100" y="5727700"/>
          <p14:tracePt t="85524" x="2209800" y="5657850"/>
          <p14:tracePt t="85541" x="2222500" y="5600700"/>
          <p14:tracePt t="85557" x="2222500" y="5543550"/>
          <p14:tracePt t="85575" x="2222500" y="5518150"/>
          <p14:tracePt t="85607" x="2222500" y="5505450"/>
          <p14:tracePt t="85624" x="2222500" y="5499100"/>
          <p14:tracePt t="85640" x="2222500" y="5486400"/>
          <p14:tracePt t="85657" x="2216150" y="5473700"/>
          <p14:tracePt t="85674" x="2190750" y="5461000"/>
          <p14:tracePt t="85692" x="2139950" y="5448300"/>
          <p14:tracePt t="85708" x="2120900" y="5441950"/>
          <p14:tracePt t="85724" x="2070100" y="5441950"/>
          <p14:tracePt t="85740" x="2038350" y="5441950"/>
          <p14:tracePt t="85757" x="2006600" y="5441950"/>
          <p14:tracePt t="85773" x="1987550" y="5441950"/>
          <p14:tracePt t="85790" x="1968500" y="5448300"/>
          <p14:tracePt t="85807" x="1949450" y="5518150"/>
          <p14:tracePt t="85823" x="1930400" y="5575300"/>
          <p14:tracePt t="85840" x="1917700" y="5689600"/>
          <p14:tracePt t="85856" x="1917700" y="5734050"/>
          <p14:tracePt t="85873" x="1917700" y="5861050"/>
          <p14:tracePt t="85890" x="1924050" y="5899150"/>
          <p14:tracePt t="85906" x="1930400" y="5943600"/>
          <p14:tracePt t="85924" x="1936750" y="5956300"/>
          <p14:tracePt t="85940" x="1943100" y="5969000"/>
          <p14:tracePt t="86029" x="1943100" y="5975350"/>
          <p14:tracePt t="86538" x="1943100" y="5981700"/>
          <p14:tracePt t="86559" x="1949450" y="5981700"/>
          <p14:tracePt t="86590" x="1955800" y="5981700"/>
          <p14:tracePt t="86601" x="1962150" y="5981700"/>
          <p14:tracePt t="86613" x="1974850" y="5981700"/>
          <p14:tracePt t="86623" x="1981200" y="5981700"/>
          <p14:tracePt t="86639" x="1993900" y="5981700"/>
          <p14:tracePt t="86656" x="2019300" y="5981700"/>
          <p14:tracePt t="86673" x="2032000" y="5962650"/>
          <p14:tracePt t="86689" x="2070100" y="5918200"/>
          <p14:tracePt t="86706" x="2127250" y="5848350"/>
          <p14:tracePt t="86722" x="2139950" y="5835650"/>
          <p14:tracePt t="86739" x="2165350" y="5797550"/>
          <p14:tracePt t="86756" x="2178050" y="5784850"/>
          <p14:tracePt t="86772" x="2178050" y="5765800"/>
          <p14:tracePt t="86789" x="2178050" y="5753100"/>
          <p14:tracePt t="86805" x="2171700" y="5721350"/>
          <p14:tracePt t="86823" x="2152650" y="5695950"/>
          <p14:tracePt t="86839" x="2139950" y="5683250"/>
          <p14:tracePt t="86856" x="2108200" y="5676900"/>
          <p14:tracePt t="86872" x="2082800" y="5676900"/>
          <p14:tracePt t="86889" x="2057400" y="5721350"/>
          <p14:tracePt t="86905" x="2038350" y="5778500"/>
          <p14:tracePt t="86922" x="2038350" y="5905500"/>
          <p14:tracePt t="86939" x="2076450" y="6019800"/>
          <p14:tracePt t="86955" x="2101850" y="6051550"/>
          <p14:tracePt t="86972" x="2190750" y="6083300"/>
          <p14:tracePt t="86989" x="2254250" y="6083300"/>
          <p14:tracePt t="87006" x="2355850" y="6045200"/>
          <p14:tracePt t="87024" x="2374900" y="6026150"/>
          <p14:tracePt t="87027" x="2387600" y="6007100"/>
          <p14:tracePt t="87040" x="2400300" y="5994400"/>
          <p14:tracePt t="87056" x="2413000" y="5988050"/>
          <p14:tracePt t="90840" x="2393950" y="5988050"/>
          <p14:tracePt t="90851" x="2381250" y="5988050"/>
          <p14:tracePt t="90862" x="2362200" y="5988050"/>
          <p14:tracePt t="90872" x="2343150" y="5988050"/>
          <p14:tracePt t="90886" x="2311400" y="5994400"/>
          <p14:tracePt t="90903" x="2222500" y="6057900"/>
          <p14:tracePt t="90921" x="2190750" y="6089650"/>
          <p14:tracePt t="90937" x="2108200" y="6184900"/>
          <p14:tracePt t="90953" x="2057400" y="6242050"/>
          <p14:tracePt t="90970" x="1987550" y="6426200"/>
          <p14:tracePt t="90986" x="1962150" y="6540500"/>
          <p14:tracePt t="91135" x="2298700" y="6762750"/>
          <p14:tracePt t="91152" x="2330450" y="6680200"/>
          <p14:tracePt t="91168" x="2362200" y="6553200"/>
          <p14:tracePt t="91185" x="2362200" y="6521450"/>
          <p14:tracePt t="91202" x="2317750" y="6457950"/>
          <p14:tracePt t="91218" x="2247900" y="6438900"/>
          <p14:tracePt t="91235" x="2108200" y="6426200"/>
          <p14:tracePt t="91252" x="2000250" y="6438900"/>
          <p14:tracePt t="91269" x="1968500" y="6464300"/>
          <p14:tracePt t="91287" x="1930400" y="6527800"/>
          <p14:tracePt t="91569" x="1943100" y="6483350"/>
          <p14:tracePt t="93839" x="1943100" y="6477000"/>
          <p14:tracePt t="93850" x="1943100" y="6470650"/>
          <p14:tracePt t="93872" x="1943100" y="6464300"/>
          <p14:tracePt t="93883" x="1943100" y="6451600"/>
          <p14:tracePt t="93903" x="1943100" y="6438900"/>
          <p14:tracePt t="93915" x="1943100" y="6426200"/>
          <p14:tracePt t="93925" x="1943100" y="6413500"/>
          <p14:tracePt t="93935" x="1943100" y="6400800"/>
          <p14:tracePt t="93949" x="1943100" y="6388100"/>
          <p14:tracePt t="93966" x="1943100" y="6362700"/>
          <p14:tracePt t="93983" x="1943100" y="6356350"/>
          <p14:tracePt t="93999" x="1949450" y="6343650"/>
          <p14:tracePt t="94016" x="1955800" y="6337300"/>
          <p14:tracePt t="94033" x="1962150" y="6324600"/>
          <p14:tracePt t="94050" x="1968500" y="6305550"/>
          <p14:tracePt t="94066" x="1974850" y="6292850"/>
          <p14:tracePt t="94083" x="1974850" y="6286500"/>
          <p14:tracePt t="94101" x="1981200" y="6280150"/>
          <p14:tracePt t="94117" x="1981200" y="6273800"/>
          <p14:tracePt t="94135" x="1981200" y="6267450"/>
          <p14:tracePt t="94150" x="1981200" y="6261100"/>
          <p14:tracePt t="94166" x="1981200" y="6254750"/>
          <p14:tracePt t="94184" x="1981200" y="6248400"/>
          <p14:tracePt t="94200" x="1987550" y="6248400"/>
          <p14:tracePt t="94234" x="1987550" y="6242050"/>
          <p14:tracePt t="94251" x="1993900" y="6229350"/>
          <p14:tracePt t="94267" x="2000250" y="6223000"/>
          <p14:tracePt t="94284" x="2000250" y="6210300"/>
          <p14:tracePt t="94300" x="2006600" y="6197600"/>
          <p14:tracePt t="94316" x="2012950" y="6191250"/>
          <p14:tracePt t="94349" x="2019300" y="6184900"/>
          <p14:tracePt t="94366" x="2019300" y="6178550"/>
          <p14:tracePt t="94412" x="2019300" y="6172200"/>
          <p14:tracePt t="94442" x="2025650" y="6172200"/>
          <p14:tracePt t="94464" x="2025650" y="6165850"/>
          <p14:tracePt t="94484" x="2025650" y="6159500"/>
          <p14:tracePt t="94495" x="2025650" y="6153150"/>
          <p14:tracePt t="94529" x="2032000" y="6153150"/>
          <p14:tracePt t="97899" x="2038350" y="6153150"/>
          <p14:tracePt t="97911" x="2051050" y="6153150"/>
          <p14:tracePt t="97921" x="2095500" y="6153150"/>
          <p14:tracePt t="97931" x="2184400" y="6153150"/>
          <p14:tracePt t="97946" x="2311400" y="6153150"/>
          <p14:tracePt t="97962" x="2889250" y="6134100"/>
          <p14:tracePt t="97979" x="3181350" y="6121400"/>
          <p14:tracePt t="97997" x="3943350" y="6070600"/>
          <p14:tracePt t="98014" x="4254500" y="6070600"/>
          <p14:tracePt t="98030" x="4889500" y="6108700"/>
          <p14:tracePt t="98048" x="5359400" y="6178550"/>
          <p14:tracePt t="98063" x="5543550" y="6229350"/>
          <p14:tracePt t="98080" x="5715000" y="6292850"/>
          <p14:tracePt t="98096" x="5759450" y="6318250"/>
          <p14:tracePt t="98113" x="5848350" y="6362700"/>
          <p14:tracePt t="98130" x="5867400" y="6369050"/>
          <p14:tracePt t="98147" x="5886450" y="6381750"/>
          <p14:tracePt t="98164" x="5899150" y="6381750"/>
          <p14:tracePt t="98217" x="5899150" y="6375400"/>
          <p14:tracePt t="98228" x="5886450" y="6343650"/>
          <p14:tracePt t="98242" x="5880100" y="6324600"/>
          <p14:tracePt t="98249" x="5867400" y="6299200"/>
          <p14:tracePt t="98262" x="5861050" y="6299200"/>
          <p14:tracePt t="98280" x="5848350" y="6292850"/>
          <p14:tracePt t="98296" x="5842000" y="6292850"/>
          <p14:tracePt t="98312" x="5791200" y="6330950"/>
          <p14:tracePt t="98329" x="5778500" y="6375400"/>
          <p14:tracePt t="98346" x="5721350" y="6496050"/>
          <p14:tracePt t="98363" x="5715000" y="6527800"/>
          <p14:tracePt t="98379" x="5695950" y="6572250"/>
          <p14:tracePt t="98398" x="5695950" y="6591300"/>
          <p14:tracePt t="98429" x="5695950" y="6597650"/>
          <p14:tracePt t="98446" x="5695950" y="6604000"/>
          <p14:tracePt t="98895" x="5695950" y="6591300"/>
          <p14:tracePt t="98905" x="5695950" y="6546850"/>
          <p14:tracePt t="98916" x="5695950" y="6470650"/>
          <p14:tracePt t="98929" x="5695950" y="6381750"/>
          <p14:tracePt t="98947" x="5695950" y="6203950"/>
          <p14:tracePt t="98963" x="5695950" y="5689600"/>
          <p14:tracePt t="98979" x="5676900" y="5391150"/>
          <p14:tracePt t="98996" x="5651500" y="5168900"/>
          <p14:tracePt t="99013" x="5619750" y="4965700"/>
          <p14:tracePt t="99029" x="5600700" y="4864100"/>
          <p14:tracePt t="99032" x="5575300" y="4768850"/>
          <p14:tracePt t="99046" x="5556250" y="4667250"/>
          <p14:tracePt t="99062" x="5524500" y="4521200"/>
          <p14:tracePt t="99078" x="5480050" y="4324350"/>
          <p14:tracePt t="99095" x="5454650" y="4146550"/>
          <p14:tracePt t="99112" x="5429250" y="4038600"/>
          <p14:tracePt t="99129" x="5391150" y="3797300"/>
          <p14:tracePt t="99145" x="5372100" y="3721100"/>
          <p14:tracePt t="99162" x="5359400" y="3562350"/>
          <p14:tracePt t="99180" x="5359400" y="3473450"/>
          <p14:tracePt t="99195" x="5359400" y="3238500"/>
          <p14:tracePt t="99212" x="5359400" y="3098800"/>
          <p14:tracePt t="99228" x="5346700" y="3016250"/>
          <p14:tracePt t="99245" x="5346700" y="2914650"/>
          <p14:tracePt t="99261" x="5346700" y="2851150"/>
          <p14:tracePt t="99278" x="5346700" y="2749550"/>
          <p14:tracePt t="99295" x="5346700" y="2641600"/>
          <p14:tracePt t="99312" x="5346700" y="2616200"/>
          <p14:tracePt t="99328" x="5346700" y="2565400"/>
          <p14:tracePt t="99345" x="5346700" y="2552700"/>
          <p14:tracePt t="99362" x="5346700" y="2520950"/>
          <p14:tracePt t="99379" x="5346700" y="2508250"/>
          <p14:tracePt t="99395" x="5346700" y="2495550"/>
          <p14:tracePt t="99550" x="5346700" y="2501900"/>
          <p14:tracePt t="99560" x="5346700" y="2527300"/>
          <p14:tracePt t="99571" x="5340350" y="2546350"/>
          <p14:tracePt t="99582" x="5334000" y="2565400"/>
          <p14:tracePt t="99595" x="5334000" y="2584450"/>
          <p14:tracePt t="99611" x="5334000" y="2616200"/>
          <p14:tracePt t="99628" x="5308600" y="2698750"/>
          <p14:tracePt t="99645" x="5302250" y="2825750"/>
          <p14:tracePt t="99662" x="5295900" y="2882900"/>
          <p14:tracePt t="99678" x="5283200" y="2946400"/>
          <p14:tracePt t="99695" x="5283200" y="2978150"/>
          <p14:tracePt t="99711" x="5276850" y="3035300"/>
          <p14:tracePt t="99727" x="5276850" y="3086100"/>
          <p14:tracePt t="99744" x="5270500" y="3200400"/>
          <p14:tracePt t="99761" x="5270500" y="3327400"/>
          <p14:tracePt t="99778" x="5270500" y="3365500"/>
          <p14:tracePt t="99794" x="5270500" y="3448050"/>
          <p14:tracePt t="99811" x="5270500" y="3511550"/>
          <p14:tracePt t="99828" x="5270500" y="3651250"/>
          <p14:tracePt t="99844" x="5270500" y="3727450"/>
          <p14:tracePt t="99862" x="5270500" y="3841750"/>
          <p14:tracePt t="99879" x="5270500" y="3917950"/>
          <p14:tracePt t="99896" x="5270500" y="3975100"/>
          <p14:tracePt t="99912" x="5270500" y="4114800"/>
          <p14:tracePt t="99929" x="5270500" y="4203700"/>
          <p14:tracePt t="99944" x="5270500" y="4292600"/>
          <p14:tracePt t="99961" x="5270500" y="4356100"/>
          <p14:tracePt t="99977" x="5257800" y="4546600"/>
          <p14:tracePt t="99994" x="5245100" y="4857750"/>
          <p14:tracePt t="100012" x="5245100" y="4946650"/>
          <p14:tracePt t="100029" x="5238750" y="5073650"/>
          <p14:tracePt t="100044" x="5238750" y="5111750"/>
          <p14:tracePt t="100061" x="5238750" y="5207000"/>
          <p14:tracePt t="100078" x="5238750" y="5219700"/>
          <p14:tracePt t="100094" x="5238750" y="5226050"/>
          <p14:tracePt t="100111" x="5238750" y="5232400"/>
          <p14:tracePt t="100153" x="5238750" y="5213350"/>
          <p14:tracePt t="100163" x="5226050" y="5156200"/>
          <p14:tracePt t="100177" x="5226050" y="4965700"/>
          <p14:tracePt t="100196" x="5207000" y="4737100"/>
          <p14:tracePt t="100211" x="5194300" y="4610100"/>
          <p14:tracePt t="100229" x="5175250" y="4311650"/>
          <p14:tracePt t="100244" x="5175250" y="4197350"/>
          <p14:tracePt t="100261" x="5175250" y="4070350"/>
          <p14:tracePt t="100277" x="5175250" y="4019550"/>
          <p14:tracePt t="100294" x="5175250" y="3937000"/>
          <p14:tracePt t="100312" x="5175250" y="3873500"/>
          <p14:tracePt t="100328" x="5175250" y="3848100"/>
          <p14:tracePt t="100345" x="5175250" y="3771900"/>
          <p14:tracePt t="100362" x="5175250" y="3746500"/>
          <p14:tracePt t="100378" x="5175250" y="3676650"/>
          <p14:tracePt t="100394" x="5175250" y="3644900"/>
          <p14:tracePt t="100411" x="5175250" y="3606800"/>
          <p14:tracePt t="100428" x="5175250" y="3581400"/>
          <p14:tracePt t="100444" x="5175250" y="3568700"/>
          <p14:tracePt t="100461" x="5181600" y="3498850"/>
          <p14:tracePt t="100477" x="5187950" y="3473450"/>
          <p14:tracePt t="100494" x="5207000" y="3390900"/>
          <p14:tracePt t="100511" x="5226050" y="3346450"/>
          <p14:tracePt t="100527" x="5238750" y="3295650"/>
          <p14:tracePt t="100544" x="5251450" y="3257550"/>
          <p14:tracePt t="100560" x="5257800" y="3238500"/>
          <p14:tracePt t="100577" x="5264150" y="3225800"/>
          <p14:tracePt t="100593" x="5264150" y="3219450"/>
          <p14:tracePt t="100610" x="5270500" y="3206750"/>
          <p14:tracePt t="100645" x="5270500" y="3200400"/>
          <p14:tracePt t="100683" x="5270500" y="3194050"/>
          <p14:tracePt t="100946" x="5270500" y="3200400"/>
          <p14:tracePt t="100957" x="5270500" y="3213100"/>
          <p14:tracePt t="100967" x="5270500" y="3225800"/>
          <p14:tracePt t="100978" x="5270500" y="3244850"/>
          <p14:tracePt t="100993" x="5270500" y="3257550"/>
          <p14:tracePt t="101009" x="5270500" y="3308350"/>
          <p14:tracePt t="101026" x="5270500" y="3327400"/>
          <p14:tracePt t="101043" x="5270500" y="3371850"/>
          <p14:tracePt t="101059" x="5270500" y="3397250"/>
          <p14:tracePt t="101076" x="5270500" y="3460750"/>
          <p14:tracePt t="101093" x="5270500" y="3549650"/>
          <p14:tracePt t="101109" x="5270500" y="3587750"/>
          <p14:tracePt t="101128" x="5270500" y="3670300"/>
          <p14:tracePt t="101144" x="5270500" y="3695700"/>
          <p14:tracePt t="101161" x="5270500" y="3784600"/>
          <p14:tracePt t="101179" x="5270500" y="3835400"/>
          <p14:tracePt t="101194" x="5270500" y="3981450"/>
          <p14:tracePt t="101211" x="5270500" y="4057650"/>
          <p14:tracePt t="101228" x="5270500" y="4083050"/>
          <p14:tracePt t="101244" x="5270500" y="4191000"/>
          <p14:tracePt t="101261" x="5270500" y="4254500"/>
          <p14:tracePt t="101276" x="5270500" y="4394200"/>
          <p14:tracePt t="101293" x="5270500" y="4432300"/>
          <p14:tracePt t="101309" x="5270500" y="4559300"/>
          <p14:tracePt t="101326" x="5270500" y="4654550"/>
          <p14:tracePt t="101343" x="5270500" y="4724400"/>
          <p14:tracePt t="101359" x="5270500" y="4838700"/>
          <p14:tracePt t="101376" x="5270500" y="4889500"/>
          <p14:tracePt t="101393" x="5270500" y="4978400"/>
          <p14:tracePt t="101410" x="5270500" y="5016500"/>
          <p14:tracePt t="101426" x="5270500" y="5137150"/>
          <p14:tracePt t="101443" x="5251450" y="5270500"/>
          <p14:tracePt t="101459" x="5251450" y="5359400"/>
          <p14:tracePt t="101476" x="5232400" y="5441950"/>
          <p14:tracePt t="101492" x="5226050" y="5518150"/>
          <p14:tracePt t="101509" x="5200650" y="5683250"/>
          <p14:tracePt t="101526" x="5200650" y="5835650"/>
          <p14:tracePt t="101528" x="5200650" y="5937250"/>
          <p14:tracePt t="101542" x="5200650" y="6013450"/>
          <p14:tracePt t="101560" x="5200650" y="6146800"/>
          <p14:tracePt t="101576" x="5200650" y="6197600"/>
          <p14:tracePt t="101592" x="5200650" y="6273800"/>
          <p14:tracePt t="101609" x="5200650" y="6292850"/>
          <p14:tracePt t="101626" x="5200650" y="6324600"/>
          <p14:tracePt t="107284" x="5194300" y="6311900"/>
          <p14:tracePt t="107295" x="5187950" y="6292850"/>
          <p14:tracePt t="107306" x="5175250" y="6254750"/>
          <p14:tracePt t="107322" x="5162550" y="6191250"/>
          <p14:tracePt t="107338" x="5137150" y="6070600"/>
          <p14:tracePt t="107356" x="5130800" y="6013450"/>
          <p14:tracePt t="107372" x="5118100" y="5899150"/>
          <p14:tracePt t="107387" x="5118100" y="5784850"/>
          <p14:tracePt t="107404" x="5111750" y="5549900"/>
          <p14:tracePt t="107421" x="5111750" y="5359400"/>
          <p14:tracePt t="107437" x="5111750" y="5257800"/>
          <p14:tracePt t="107456" x="5111750" y="5022850"/>
          <p14:tracePt t="107472" x="5111750" y="4921250"/>
          <p14:tracePt t="107488" x="5111750" y="4794250"/>
          <p14:tracePt t="107504" x="5099050" y="4699000"/>
          <p14:tracePt t="107521" x="5099050" y="4502150"/>
          <p14:tracePt t="107538" x="5080000" y="4248150"/>
          <p14:tracePt t="107554" x="5080000" y="4146550"/>
          <p14:tracePt t="107571" x="5067300" y="3943350"/>
          <p14:tracePt t="107587" x="5060950" y="3848100"/>
          <p14:tracePt t="107604" x="5048250" y="3657600"/>
          <p14:tracePt t="107621" x="5035550" y="3530600"/>
          <p14:tracePt t="107637" x="5029200" y="3479800"/>
          <p14:tracePt t="107655" x="5022850" y="3384550"/>
          <p14:tracePt t="107671" x="5022850" y="3321050"/>
          <p14:tracePt t="107689" x="5010150" y="3238500"/>
          <p14:tracePt t="107705" x="5003800" y="3206750"/>
          <p14:tracePt t="107720" x="5003800" y="3175000"/>
          <p14:tracePt t="107738" x="5003800" y="3168650"/>
          <p14:tracePt t="107770" x="4997450" y="3175000"/>
          <p14:tracePt t="107788" x="4991100" y="3213100"/>
          <p14:tracePt t="107805" x="4933950" y="3492500"/>
          <p14:tracePt t="107821" x="4883150" y="3841750"/>
          <p14:tracePt t="107837" x="4826000" y="4330700"/>
          <p14:tracePt t="107855" x="4826000" y="4851400"/>
          <p14:tracePt t="107871" x="4826000" y="5003800"/>
          <p14:tracePt t="107887" x="4851400" y="5384800"/>
          <p14:tracePt t="107904" x="4870450" y="5473700"/>
          <p14:tracePt t="107920" x="4895850" y="5607050"/>
          <p14:tracePt t="107937" x="4895850" y="5638800"/>
          <p14:tracePt t="107953" x="4908550" y="5689600"/>
          <p14:tracePt t="107970" x="4933950" y="5727700"/>
          <p14:tracePt t="107986" x="4940300" y="5759450"/>
          <p14:tracePt t="108003" x="4965700" y="5854700"/>
          <p14:tracePt t="108020" x="4972050" y="5905500"/>
          <p14:tracePt t="108037" x="4984750" y="5981700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E41C6E0-EDD2-4645-BBC3-6BFB4E756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32" y="260648"/>
            <a:ext cx="4975448" cy="62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extLst>
    <p:ext uri="{3A86A75C-4F4B-4683-9AE1-C65F6400EC91}">
      <p14:laserTraceLst xmlns:p14="http://schemas.microsoft.com/office/powerpoint/2010/main">
        <p14:tracePtLst>
          <p14:tracePt t="99999" x="5124450" y="3759200"/>
          <p14:tracePt t="100010" x="5048250" y="3759200"/>
          <p14:tracePt t="100020" x="4972050" y="3759200"/>
          <p14:tracePt t="100033" x="4908550" y="3746500"/>
          <p14:tracePt t="100050" x="4864100" y="3727450"/>
          <p14:tracePt t="100067" x="4806950" y="3695700"/>
          <p14:tracePt t="100083" x="4787900" y="3670300"/>
          <p14:tracePt t="100100" x="4749800" y="3625850"/>
          <p14:tracePt t="100117" x="4730750" y="3568700"/>
          <p14:tracePt t="100133" x="4724400" y="3543300"/>
          <p14:tracePt t="100150" x="4705350" y="3492500"/>
          <p14:tracePt t="100167" x="4699000" y="3479800"/>
          <p14:tracePt t="100183" x="4699000" y="3467100"/>
          <p14:tracePt t="100200" x="4692650" y="3454400"/>
          <p14:tracePt t="100217" x="4692650" y="3435350"/>
          <p14:tracePt t="100233" x="4686300" y="3409950"/>
          <p14:tracePt t="100250" x="4686300" y="3403600"/>
          <p14:tracePt t="100267" x="4686300" y="3378200"/>
          <p14:tracePt t="100283" x="4686300" y="3371850"/>
          <p14:tracePt t="100300" x="4686300" y="3359150"/>
          <p14:tracePt t="100319" x="4686300" y="3340100"/>
          <p14:tracePt t="100351" x="4686300" y="3321050"/>
          <p14:tracePt t="100385" x="4686300" y="3314700"/>
          <p14:tracePt t="100401" x="4686300" y="3308350"/>
          <p14:tracePt t="100416" x="4686300" y="3295650"/>
          <p14:tracePt t="100450" x="4686300" y="3282950"/>
          <p14:tracePt t="100498" x="4679950" y="3276600"/>
          <p14:tracePt t="100519" x="4679950" y="3270250"/>
          <p14:tracePt t="100529" x="4673600" y="3270250"/>
          <p14:tracePt t="100540" x="4660900" y="3263900"/>
          <p14:tracePt t="100551" x="4654550" y="3263900"/>
          <p14:tracePt t="100566" x="4641850" y="3263900"/>
          <p14:tracePt t="100583" x="4610100" y="3257550"/>
          <p14:tracePt t="100600" x="4597400" y="3257550"/>
          <p14:tracePt t="100616" x="4565650" y="3251200"/>
          <p14:tracePt t="100633" x="4552950" y="3251200"/>
          <p14:tracePt t="100650" x="4508500" y="3251200"/>
          <p14:tracePt t="100666" x="4489450" y="3251200"/>
          <p14:tracePt t="100683" x="4451350" y="3251200"/>
          <p14:tracePt t="100699" x="4419600" y="3251200"/>
          <p14:tracePt t="100716" x="4406900" y="3251200"/>
          <p14:tracePt t="100733" x="4394200" y="3257550"/>
          <p14:tracePt t="100749" x="4387850" y="3257550"/>
          <p14:tracePt t="100752" x="4381500" y="3257550"/>
          <p14:tracePt t="100784" x="4375150" y="3257550"/>
          <p14:tracePt t="101165" x="4381500" y="3257550"/>
          <p14:tracePt t="101186" x="4387850" y="3263900"/>
          <p14:tracePt t="101207" x="4394200" y="3263900"/>
          <p14:tracePt t="101228" x="4400550" y="3263900"/>
          <p14:tracePt t="101271" x="4406900" y="3263900"/>
          <p14:tracePt t="101292" x="4413250" y="3263900"/>
          <p14:tracePt t="101314" x="4419600" y="3263900"/>
          <p14:tracePt t="101335" x="4425950" y="3263900"/>
          <p14:tracePt t="101346" x="4432300" y="3263900"/>
          <p14:tracePt t="101356" x="4438650" y="3263900"/>
          <p14:tracePt t="101377" x="4438650" y="3270250"/>
          <p14:tracePt t="101398" x="4445000" y="3270250"/>
          <p14:tracePt t="101409" x="4451350" y="3270250"/>
          <p14:tracePt t="101420" x="4451350" y="3276600"/>
          <p14:tracePt t="101434" x="4457700" y="3276600"/>
          <p14:tracePt t="101453" x="4464050" y="3276600"/>
          <p14:tracePt t="101474" x="4470400" y="3282950"/>
          <p14:tracePt t="101495" x="4476750" y="3282950"/>
          <p14:tracePt t="101517" x="4476750" y="3289300"/>
          <p14:tracePt t="101527" x="4483100" y="3289300"/>
          <p14:tracePt t="101549" x="4489450" y="3289300"/>
          <p14:tracePt t="101600" x="4495800" y="3289300"/>
          <p14:tracePt t="101738" x="4502150" y="3289300"/>
          <p14:tracePt t="101929" x="4502150" y="3295650"/>
          <p14:tracePt t="101949" x="4508500" y="3295650"/>
          <p14:tracePt t="101981" x="4514850" y="3295650"/>
          <p14:tracePt t="101992" x="4514850" y="3302000"/>
          <p14:tracePt t="102044" x="4521200" y="3302000"/>
          <p14:tracePt t="103348" x="4514850" y="3302000"/>
          <p14:tracePt t="103359" x="4495800" y="3302000"/>
          <p14:tracePt t="103370" x="4457700" y="3302000"/>
          <p14:tracePt t="103381" x="4419600" y="3302000"/>
          <p14:tracePt t="103397" x="4381500" y="3302000"/>
          <p14:tracePt t="103415" x="4298950" y="3302000"/>
          <p14:tracePt t="103431" x="4248150" y="3295650"/>
          <p14:tracePt t="103448" x="4152900" y="3276600"/>
          <p14:tracePt t="103466" x="4095750" y="3263900"/>
          <p14:tracePt t="103480" x="4076700" y="3251200"/>
          <p14:tracePt t="103497" x="4051300" y="3213100"/>
          <p14:tracePt t="103514" x="4038600" y="3206750"/>
          <p14:tracePt t="103531" x="4025900" y="3162300"/>
          <p14:tracePt t="103547" x="4013200" y="3149600"/>
          <p14:tracePt t="103564" x="4000500" y="3117850"/>
          <p14:tracePt t="103580" x="3987800" y="3098800"/>
          <p14:tracePt t="103597" x="3987800" y="3092450"/>
          <p14:tracePt t="103613" x="3981450" y="3086100"/>
          <p14:tracePt t="103630" x="3975100" y="3086100"/>
          <p14:tracePt t="103666" x="3968750" y="3086100"/>
          <p14:tracePt t="103687" x="3962400" y="3086100"/>
          <p14:tracePt t="103718" x="3956050" y="3098800"/>
          <p14:tracePt t="103729" x="3956050" y="3111500"/>
          <p14:tracePt t="103740" x="3956050" y="3124200"/>
          <p14:tracePt t="103750" x="3956050" y="3130550"/>
          <p14:tracePt t="103763" x="3956050" y="3136900"/>
          <p14:tracePt t="103792" x="3956050" y="3143250"/>
          <p14:tracePt t="103941" x="3949700" y="3136900"/>
          <p14:tracePt t="103953" x="3943350" y="3136900"/>
          <p14:tracePt t="103962" x="3943350" y="3130550"/>
          <p14:tracePt t="103973" x="3937000" y="3130550"/>
          <p14:tracePt t="103985" x="3930650" y="3124200"/>
          <p14:tracePt t="104017" x="3924300" y="3124200"/>
          <p14:tracePt t="104364" x="3911600" y="3124200"/>
          <p14:tracePt t="104375" x="3905250" y="3124200"/>
          <p14:tracePt t="104386" x="3892550" y="3124200"/>
          <p14:tracePt t="104397" x="3879850" y="3124200"/>
          <p14:tracePt t="104413" x="3867150" y="3124200"/>
          <p14:tracePt t="104431" x="3848100" y="3124200"/>
          <p14:tracePt t="104463" x="3841750" y="3117850"/>
          <p14:tracePt t="104479" x="3841750" y="3111500"/>
          <p14:tracePt t="104497" x="3841750" y="3098800"/>
          <p14:tracePt t="104513" x="3854450" y="3073400"/>
          <p14:tracePt t="104530" x="3867150" y="3067050"/>
          <p14:tracePt t="104547" x="3892550" y="3054350"/>
          <p14:tracePt t="104563" x="3905250" y="3048000"/>
          <p14:tracePt t="104581" x="3917950" y="3041650"/>
          <p14:tracePt t="104614" x="3924300" y="3041650"/>
          <p14:tracePt t="104641" x="3930650" y="3041650"/>
          <p14:tracePt t="104682" x="3937000" y="3041650"/>
          <p14:tracePt t="106223" x="3949700" y="3035300"/>
          <p14:tracePt t="106234" x="3994150" y="3028950"/>
          <p14:tracePt t="106244" x="4032250" y="3016250"/>
          <p14:tracePt t="106256" x="4076700" y="3009900"/>
          <p14:tracePt t="106265" x="4102100" y="3003550"/>
          <p14:tracePt t="106278" x="4133850" y="3003550"/>
          <p14:tracePt t="106295" x="4171950" y="3003550"/>
          <p14:tracePt t="106311" x="4273550" y="3003550"/>
          <p14:tracePt t="106328" x="4356100" y="3003550"/>
          <p14:tracePt t="106344" x="4381500" y="3003550"/>
          <p14:tracePt t="106361" x="4419600" y="3003550"/>
          <p14:tracePt t="106378" x="4445000" y="3003550"/>
          <p14:tracePt t="106395" x="4476750" y="3003550"/>
          <p14:tracePt t="106411" x="4489450" y="3003550"/>
          <p14:tracePt t="106428" x="4521200" y="3003550"/>
          <p14:tracePt t="106445" x="4552950" y="3009900"/>
          <p14:tracePt t="106461" x="4565650" y="3009900"/>
          <p14:tracePt t="106477" x="4610100" y="3016250"/>
          <p14:tracePt t="106494" x="4629150" y="3022600"/>
          <p14:tracePt t="106511" x="4654550" y="3028950"/>
          <p14:tracePt t="106529" x="4667250" y="3035300"/>
          <p14:tracePt t="106546" x="4692650" y="3048000"/>
          <p14:tracePt t="106563" x="4711700" y="3054350"/>
          <p14:tracePt t="106579" x="4718050" y="3067050"/>
          <p14:tracePt t="106595" x="4737100" y="3079750"/>
          <p14:tracePt t="106612" x="4749800" y="3079750"/>
          <p14:tracePt t="106628" x="4756150" y="3092450"/>
          <p14:tracePt t="106644" x="4768850" y="3098800"/>
          <p14:tracePt t="106661" x="4781550" y="3117850"/>
          <p14:tracePt t="106677" x="4800600" y="3149600"/>
          <p14:tracePt t="106694" x="4806950" y="3168650"/>
          <p14:tracePt t="106711" x="4826000" y="3213100"/>
          <p14:tracePt t="106727" x="4832350" y="3238500"/>
          <p14:tracePt t="106744" x="4838700" y="3289300"/>
          <p14:tracePt t="106761" x="4838700" y="3321050"/>
          <p14:tracePt t="106762" x="4838700" y="3340100"/>
          <p14:tracePt t="106777" x="4838700" y="3359150"/>
          <p14:tracePt t="106795" x="4838700" y="3384550"/>
          <p14:tracePt t="106811" x="4838700" y="3390900"/>
          <p14:tracePt t="108229" x="4832350" y="3390900"/>
          <p14:tracePt t="108239" x="4826000" y="3390900"/>
          <p14:tracePt t="108253" x="4813300" y="3390900"/>
          <p14:tracePt t="108261" x="4800600" y="3390900"/>
          <p14:tracePt t="108278" x="4794250" y="3390900"/>
          <p14:tracePt t="108294" x="4756150" y="3390900"/>
          <p14:tracePt t="108309" x="4730750" y="3390900"/>
          <p14:tracePt t="108327" x="4679950" y="3390900"/>
          <p14:tracePt t="108345" x="4629150" y="3397250"/>
          <p14:tracePt t="108361" x="4591050" y="3397250"/>
          <p14:tracePt t="108378" x="4476750" y="3422650"/>
          <p14:tracePt t="108393" x="4406900" y="3441700"/>
          <p14:tracePt t="108410" x="4286250" y="3492500"/>
          <p14:tracePt t="108427" x="4216400" y="3511550"/>
          <p14:tracePt t="108444" x="4044950" y="3581400"/>
          <p14:tracePt t="108462" x="3886200" y="3638550"/>
          <p14:tracePt t="108477" x="3829050" y="3670300"/>
          <p14:tracePt t="108494" x="3721100" y="3708400"/>
          <p14:tracePt t="108509" x="3651250" y="3733800"/>
          <p14:tracePt t="108526" x="3530600" y="3765550"/>
          <p14:tracePt t="108543" x="3486150" y="3778250"/>
          <p14:tracePt t="108560" x="3429000" y="3797300"/>
          <p14:tracePt t="108578" x="3416300" y="3797300"/>
          <p14:tracePt t="108595" x="3397250" y="3803650"/>
          <p14:tracePt t="108611" x="3390900" y="3803650"/>
          <p14:tracePt t="108627" x="3384550" y="3803650"/>
          <p14:tracePt t="108643" x="3378200" y="3803650"/>
          <p14:tracePt t="108811" x="3390900" y="3803650"/>
          <p14:tracePt t="108822" x="3416300" y="3803650"/>
          <p14:tracePt t="108834" x="3435350" y="3803650"/>
          <p14:tracePt t="108844" x="3460750" y="3803650"/>
          <p14:tracePt t="108861" x="3498850" y="3803650"/>
          <p14:tracePt t="108877" x="3625850" y="3803650"/>
          <p14:tracePt t="108894" x="3689350" y="3803650"/>
          <p14:tracePt t="108910" x="3759200" y="3803650"/>
          <p14:tracePt t="108927" x="3854450" y="3797300"/>
          <p14:tracePt t="108942" x="3905250" y="3797300"/>
          <p14:tracePt t="108959" x="4006850" y="3790950"/>
          <p14:tracePt t="108975" x="4038600" y="3790950"/>
          <p14:tracePt t="108992" x="4076700" y="3784600"/>
          <p14:tracePt t="109008" x="4089400" y="3784600"/>
          <p14:tracePt t="109025" x="4114800" y="3784600"/>
          <p14:tracePt t="109042" x="4121150" y="3784600"/>
          <p14:tracePt t="109058" x="4127500" y="3784600"/>
          <p14:tracePt t="109096" x="4133850" y="3784600"/>
          <p14:tracePt t="109149" x="4140200" y="3778250"/>
          <p14:tracePt t="109160" x="4146550" y="3778250"/>
          <p14:tracePt t="109170" x="4152900" y="3778250"/>
          <p14:tracePt t="109489" x="4165600" y="3771900"/>
          <p14:tracePt t="109501" x="4178300" y="3752850"/>
          <p14:tracePt t="109511" x="4210050" y="3733800"/>
          <p14:tracePt t="109526" x="4241800" y="3721100"/>
          <p14:tracePt t="109543" x="4298950" y="3695700"/>
          <p14:tracePt t="109558" x="4330700" y="3689350"/>
          <p14:tracePt t="109575" x="4387850" y="3676650"/>
          <p14:tracePt t="109591" x="4413250" y="3670300"/>
          <p14:tracePt t="109608" x="4476750" y="3670300"/>
          <p14:tracePt t="109627" x="4508500" y="3670300"/>
          <p14:tracePt t="109643" x="4552950" y="3670300"/>
          <p14:tracePt t="109660" x="4584700" y="3670300"/>
          <p14:tracePt t="109676" x="4597400" y="3670300"/>
          <p14:tracePt t="109694" x="4610100" y="3670300"/>
          <p14:tracePt t="109708" x="4616450" y="3670300"/>
          <p14:tracePt t="109725" x="4629150" y="3676650"/>
          <p14:tracePt t="109742" x="4635500" y="3676650"/>
          <p14:tracePt t="109758" x="4641850" y="3689350"/>
          <p14:tracePt t="109776" x="4654550" y="3695700"/>
          <p14:tracePt t="109793" x="4667250" y="3695700"/>
          <p14:tracePt t="109809" x="4679950" y="3702050"/>
          <p14:tracePt t="109825" x="4692650" y="3702050"/>
          <p14:tracePt t="109841" x="4743450" y="3702050"/>
          <p14:tracePt t="109858" x="4794250" y="3708400"/>
          <p14:tracePt t="109875" x="4813300" y="3708400"/>
          <p14:tracePt t="109891" x="4845050" y="3708400"/>
          <p14:tracePt t="109908" x="4857750" y="3708400"/>
          <p14:tracePt t="109925" x="4895850" y="3708400"/>
          <p14:tracePt t="109941" x="4908550" y="3708400"/>
          <p14:tracePt t="109958" x="4953000" y="3708400"/>
          <p14:tracePt t="109975" x="4965700" y="3714750"/>
          <p14:tracePt t="109991" x="4991100" y="3714750"/>
          <p14:tracePt t="110008" x="5003800" y="3714750"/>
          <p14:tracePt t="110024" x="5010150" y="3714750"/>
          <p14:tracePt t="110041" x="5016500" y="3714750"/>
          <p14:tracePt t="110058" x="5022850" y="3714750"/>
          <p14:tracePt t="110093" x="5035550" y="3714750"/>
          <p14:tracePt t="110108" x="5041900" y="3714750"/>
          <p14:tracePt t="110125" x="5048250" y="3721100"/>
          <p14:tracePt t="110141" x="5054600" y="3721100"/>
          <p14:tracePt t="110158" x="5067300" y="3721100"/>
          <p14:tracePt t="110678" x="5073650" y="3721100"/>
          <p14:tracePt t="110686" x="5080000" y="3721100"/>
          <p14:tracePt t="110717" x="5086350" y="3721100"/>
          <p14:tracePt t="110729" x="5092700" y="3721100"/>
          <p14:tracePt t="110739" x="5099050" y="3721100"/>
          <p14:tracePt t="110752" x="5105400" y="3721100"/>
          <p14:tracePt t="110772" x="5111750" y="3721100"/>
          <p14:tracePt t="110791" x="5118100" y="3721100"/>
          <p14:tracePt t="110843" x="5124450" y="3714750"/>
          <p14:tracePt t="110854" x="5130800" y="3714750"/>
          <p14:tracePt t="110865" x="5143500" y="3714750"/>
          <p14:tracePt t="110876" x="5156200" y="3714750"/>
          <p14:tracePt t="110890" x="5175250" y="3714750"/>
          <p14:tracePt t="110907" x="5238750" y="3714750"/>
          <p14:tracePt t="110924" x="5283200" y="3708400"/>
          <p14:tracePt t="110941" x="5359400" y="3708400"/>
          <p14:tracePt t="110958" x="5403850" y="3708400"/>
          <p14:tracePt t="110975" x="5492750" y="3708400"/>
          <p14:tracePt t="110991" x="5543550" y="3708400"/>
          <p14:tracePt t="111009" x="5632450" y="3708400"/>
          <p14:tracePt t="111025" x="5689600" y="3708400"/>
          <p14:tracePt t="111040" x="5721350" y="3708400"/>
          <p14:tracePt t="111057" x="5778500" y="3714750"/>
          <p14:tracePt t="111074" x="5803900" y="3714750"/>
          <p14:tracePt t="111090" x="5886450" y="3714750"/>
          <p14:tracePt t="111107" x="5924550" y="3721100"/>
          <p14:tracePt t="111123" x="5981700" y="3721100"/>
          <p14:tracePt t="111141" x="6051550" y="3727450"/>
          <p14:tracePt t="111157" x="6089650" y="3727450"/>
          <p14:tracePt t="111174" x="6203950" y="3727450"/>
          <p14:tracePt t="111191" x="6254750" y="3727450"/>
          <p14:tracePt t="111207" x="6356350" y="3708400"/>
          <p14:tracePt t="111223" x="6381750" y="3702050"/>
          <p14:tracePt t="111240" x="6521450" y="3657600"/>
          <p14:tracePt t="111257" x="6642100" y="3619500"/>
          <p14:tracePt t="111273" x="6692900" y="3606800"/>
          <p14:tracePt t="111290" x="6788150" y="3594100"/>
          <p14:tracePt t="111307" x="6819900" y="3594100"/>
          <p14:tracePt t="111323" x="6877050" y="3581400"/>
          <p14:tracePt t="111340" x="6896100" y="3581400"/>
          <p14:tracePt t="111356" x="6946900" y="3581400"/>
          <p14:tracePt t="111373" x="6978650" y="3581400"/>
          <p14:tracePt t="111390" x="6991350" y="3581400"/>
          <p14:tracePt t="111407" x="7010400" y="3581400"/>
          <p14:tracePt t="111425" x="7016750" y="3581400"/>
          <p14:tracePt t="111441" x="7042150" y="3581400"/>
          <p14:tracePt t="111457" x="7054850" y="3581400"/>
          <p14:tracePt t="111474" x="7080250" y="3581400"/>
          <p14:tracePt t="111490" x="7105650" y="3581400"/>
          <p14:tracePt t="111507" x="7118350" y="3581400"/>
          <p14:tracePt t="111524" x="7131050" y="3581400"/>
          <p14:tracePt t="111542" x="7137400" y="3581400"/>
          <p14:tracePt t="111558" x="7150100" y="3581400"/>
          <p14:tracePt t="111573" x="7156450" y="3581400"/>
          <p14:tracePt t="111589" x="7162800" y="3581400"/>
          <p14:tracePt t="111606" x="7169150" y="3581400"/>
          <p14:tracePt t="111639" x="7175500" y="3581400"/>
          <p14:tracePt t="111656" x="7181850" y="3581400"/>
          <p14:tracePt t="112020" x="7162800" y="3581400"/>
          <p14:tracePt t="112030" x="7112000" y="3575050"/>
          <p14:tracePt t="112041" x="7061200" y="3575050"/>
          <p14:tracePt t="112056" x="6985000" y="3568700"/>
          <p14:tracePt t="112073" x="6686550" y="3511550"/>
          <p14:tracePt t="112090" x="6502400" y="3454400"/>
          <p14:tracePt t="112106" x="5981700" y="3384550"/>
          <p14:tracePt t="112123" x="5740400" y="3352800"/>
          <p14:tracePt t="112139" x="5181600" y="3321050"/>
          <p14:tracePt t="112156" x="4946650" y="3308350"/>
          <p14:tracePt t="112173" x="4578350" y="3308350"/>
          <p14:tracePt t="112189" x="4254500" y="3308350"/>
          <p14:tracePt t="112206" x="4127500" y="3308350"/>
          <p14:tracePt t="112223" x="3867150" y="3308350"/>
          <p14:tracePt t="112239" x="3765550" y="3308350"/>
          <p14:tracePt t="112256" x="3619500" y="3333750"/>
          <p14:tracePt t="112273" x="3568700" y="3333750"/>
          <p14:tracePt t="112290" x="3460750" y="3333750"/>
          <p14:tracePt t="112307" x="3371850" y="3340100"/>
          <p14:tracePt t="112323" x="3314700" y="3346450"/>
          <p14:tracePt t="112339" x="3175000" y="3359150"/>
          <p14:tracePt t="112356" x="3111500" y="3365500"/>
          <p14:tracePt t="112373" x="2965450" y="3384550"/>
          <p14:tracePt t="112390" x="2901950" y="3403600"/>
          <p14:tracePt t="112406" x="2774950" y="3441700"/>
          <p14:tracePt t="112422" x="2692400" y="3486150"/>
          <p14:tracePt t="112439" x="2647950" y="3511550"/>
          <p14:tracePt t="112456" x="2609850" y="3549650"/>
          <p14:tracePt t="112472" x="2590800" y="3562350"/>
          <p14:tracePt t="112489" x="2559050" y="3606800"/>
          <p14:tracePt t="112506" x="2546350" y="3625850"/>
          <p14:tracePt t="112522" x="2527300" y="3651250"/>
          <p14:tracePt t="112539" x="2520950" y="3670300"/>
          <p14:tracePt t="112555" x="2520950" y="3676650"/>
          <p14:tracePt t="112573" x="2514600" y="3695700"/>
          <p14:tracePt t="112590" x="2514600" y="3708400"/>
          <p14:tracePt t="112607" x="2514600" y="3721100"/>
          <p14:tracePt t="112624" x="2514600" y="3733800"/>
          <p14:tracePt t="112641" x="2514600" y="3740150"/>
          <p14:tracePt t="112657" x="2520950" y="3752850"/>
          <p14:tracePt t="112674" x="2520950" y="3759200"/>
          <p14:tracePt t="112689" x="2527300" y="3759200"/>
          <p14:tracePt t="112722" x="2527300" y="3765550"/>
          <p14:tracePt t="112740" x="2533650" y="3765550"/>
          <p14:tracePt t="112757" x="2533650" y="3771900"/>
          <p14:tracePt t="112772" x="2540000" y="3771900"/>
          <p14:tracePt t="112793" x="2540000" y="3778250"/>
          <p14:tracePt t="112806" x="2546350" y="3778250"/>
          <p14:tracePt t="112822" x="2552700" y="3784600"/>
          <p14:tracePt t="112838" x="2565400" y="3803650"/>
          <p14:tracePt t="112855" x="2584450" y="3810000"/>
          <p14:tracePt t="112872" x="2635250" y="3829050"/>
          <p14:tracePt t="112888" x="2692400" y="3854450"/>
          <p14:tracePt t="112905" x="2762250" y="3879850"/>
          <p14:tracePt t="112922" x="2946400" y="3930650"/>
          <p14:tracePt t="112939" x="3022600" y="3949700"/>
          <p14:tracePt t="112957" x="3244850" y="3981450"/>
          <p14:tracePt t="112974" x="3505200" y="3994150"/>
          <p14:tracePt t="112989" x="3619500" y="3994150"/>
          <p14:tracePt t="113006" x="3879850" y="3981450"/>
          <p14:tracePt t="113022" x="4006850" y="3943350"/>
          <p14:tracePt t="113040" x="4210050" y="3892550"/>
          <p14:tracePt t="113056" x="4318000" y="3854450"/>
          <p14:tracePt t="113073" x="4527550" y="3778250"/>
          <p14:tracePt t="113090" x="4679950" y="3727450"/>
          <p14:tracePt t="113106" x="4705350" y="3714750"/>
          <p14:tracePt t="113122" x="4743450" y="3695700"/>
          <p14:tracePt t="113138" x="4749800" y="3689350"/>
          <p14:tracePt t="113155" x="4762500" y="3676650"/>
          <p14:tracePt t="113172" x="4762500" y="3663950"/>
          <p14:tracePt t="113188" x="4762500" y="3638550"/>
          <p14:tracePt t="113205" x="4762500" y="3625850"/>
          <p14:tracePt t="113221" x="4699000" y="3587750"/>
          <p14:tracePt t="113238" x="4622800" y="3556000"/>
          <p14:tracePt t="113255" x="4603750" y="3556000"/>
          <p14:tracePt t="113272" x="4546600" y="3549650"/>
          <p14:tracePt t="113288" x="4521200" y="3549650"/>
          <p14:tracePt t="113305" x="4470400" y="3575050"/>
          <p14:tracePt t="113321" x="4445000" y="3613150"/>
          <p14:tracePt t="113339" x="4419600" y="3683000"/>
          <p14:tracePt t="113356" x="4413250" y="3740150"/>
          <p14:tracePt t="113373" x="4413250" y="3759200"/>
          <p14:tracePt t="113389" x="4413250" y="3803650"/>
          <p14:tracePt t="113407" x="4438650" y="3816350"/>
          <p14:tracePt t="113424" x="4476750" y="3835400"/>
          <p14:tracePt t="113439" x="4533900" y="3848100"/>
          <p14:tracePt t="113455" x="4546600" y="3848100"/>
          <p14:tracePt t="113472" x="4572000" y="3848100"/>
          <p14:tracePt t="113489" x="4578350" y="3848100"/>
          <p14:tracePt t="113505" x="4584700" y="3848100"/>
          <p14:tracePt t="113538" x="4591050" y="3848100"/>
          <p14:tracePt t="120542" x="4584700" y="3848100"/>
          <p14:tracePt t="120553" x="4546600" y="3854450"/>
          <p14:tracePt t="120563" x="4476750" y="3892550"/>
          <p14:tracePt t="120574" x="4394200" y="3924300"/>
          <p14:tracePt t="120585" x="4324350" y="3975100"/>
          <p14:tracePt t="120598" x="4229100" y="4044950"/>
          <p14:tracePt t="120615" x="4070350" y="4133850"/>
          <p14:tracePt t="120632" x="3778250" y="4349750"/>
          <p14:tracePt t="120649" x="3575050" y="4489450"/>
          <p14:tracePt t="120666" x="3467100" y="4540250"/>
          <p14:tracePt t="120682" x="3359150" y="4610100"/>
          <p14:tracePt t="120699" x="3327400" y="4622800"/>
          <p14:tracePt t="120716" x="3308350" y="4641850"/>
          <p14:tracePt t="120733" x="3302000" y="4648200"/>
          <p14:tracePt t="120748" x="3295650" y="4654550"/>
          <p14:tracePt t="120765" x="3289300" y="4660900"/>
          <p14:tracePt t="120786" x="3282950" y="4667250"/>
          <p14:tracePt t="120819" x="3276600" y="4667250"/>
          <p14:tracePt t="120830" x="3276600" y="4679950"/>
          <p14:tracePt t="120839" x="3276600" y="4686300"/>
          <p14:tracePt t="120852" x="3276600" y="4692650"/>
          <p14:tracePt t="120865" x="3270250" y="4705350"/>
          <p14:tracePt t="120882" x="3270250" y="4749800"/>
          <p14:tracePt t="120898" x="3263900" y="4775200"/>
          <p14:tracePt t="120916" x="3257550" y="4794250"/>
          <p14:tracePt t="120932" x="3257550" y="4800600"/>
          <p14:tracePt t="120949" x="3251200" y="4806950"/>
          <p14:tracePt t="120999" x="3251200" y="4813300"/>
          <p14:tracePt t="121115" x="3251200" y="4806950"/>
          <p14:tracePt t="121126" x="3251200" y="4800600"/>
          <p14:tracePt t="121136" x="3244850" y="4800600"/>
          <p14:tracePt t="121149" x="3244850" y="4794250"/>
          <p14:tracePt t="121166" x="3244850" y="4787900"/>
          <p14:tracePt t="121183" x="3244850" y="4781550"/>
          <p14:tracePt t="121201" x="3244850" y="4775200"/>
          <p14:tracePt t="121223" x="3244850" y="4768850"/>
          <p14:tracePt t="121244" x="3244850" y="4762500"/>
          <p14:tracePt t="121264" x="3244850" y="4756150"/>
          <p14:tracePt t="121275" x="3251200" y="4749800"/>
          <p14:tracePt t="121285" x="3270250" y="4737100"/>
          <p14:tracePt t="121300" x="3289300" y="4730750"/>
          <p14:tracePt t="121316" x="3302000" y="4724400"/>
          <p14:tracePt t="121331" x="3327400" y="4718050"/>
          <p14:tracePt t="121348" x="3352800" y="4718050"/>
          <p14:tracePt t="121365" x="3371850" y="4718050"/>
          <p14:tracePt t="121382" x="3397250" y="4718050"/>
          <p14:tracePt t="121399" x="3409950" y="4718050"/>
          <p14:tracePt t="121414" x="3429000" y="4718050"/>
          <p14:tracePt t="121431" x="3435350" y="4718050"/>
          <p14:tracePt t="121449" x="3441700" y="4718050"/>
          <p14:tracePt t="121465" x="3448050" y="4718050"/>
          <p14:tracePt t="121482" x="3454400" y="4718050"/>
          <p14:tracePt t="121519" x="3460750" y="4718050"/>
          <p14:tracePt t="122366" x="3467100" y="4718050"/>
          <p14:tracePt t="122409" x="3473450" y="4718050"/>
          <p14:tracePt t="122431" x="3479800" y="4718050"/>
          <p14:tracePt t="122450" x="3486150" y="4718050"/>
          <p14:tracePt t="122472" x="3492500" y="4718050"/>
          <p14:tracePt t="122514" x="3492500" y="4711700"/>
          <p14:tracePt t="122535" x="3492500" y="4705350"/>
          <p14:tracePt t="122545" x="3492500" y="4699000"/>
          <p14:tracePt t="122555" x="3492500" y="4692650"/>
          <p14:tracePt t="122566" x="3486150" y="4692650"/>
          <p14:tracePt t="122580" x="3473450" y="4692650"/>
          <p14:tracePt t="122596" x="3460750" y="4692650"/>
          <p14:tracePt t="122613" x="3429000" y="4692650"/>
          <p14:tracePt t="122630" x="3403600" y="4692650"/>
          <p14:tracePt t="122646" x="3390900" y="4692650"/>
          <p14:tracePt t="122663" x="3384550" y="4692650"/>
          <p14:tracePt t="122696" x="3378200" y="4692650"/>
          <p14:tracePt t="122714" x="3371850" y="4692650"/>
          <p14:tracePt t="123900" x="3365500" y="4692650"/>
          <p14:tracePt t="123910" x="3359150" y="4692650"/>
          <p14:tracePt t="123921" x="3352800" y="4686300"/>
          <p14:tracePt t="123932" x="3346450" y="4679950"/>
          <p14:tracePt t="123953" x="3340100" y="4679950"/>
          <p14:tracePt t="123964" x="3333750" y="4673600"/>
          <p14:tracePt t="123978" x="3321050" y="4667250"/>
          <p14:tracePt t="123995" x="3295650" y="4654550"/>
          <p14:tracePt t="124012" x="3282950" y="4654550"/>
          <p14:tracePt t="124028" x="3244850" y="4648200"/>
          <p14:tracePt t="124045" x="3219450" y="4648200"/>
          <p14:tracePt t="124062" x="3194050" y="4648200"/>
          <p14:tracePt t="124078" x="3181350" y="4648200"/>
          <p14:tracePt t="124095" x="3168650" y="4654550"/>
          <p14:tracePt t="124112" x="3162300" y="4654550"/>
          <p14:tracePt t="124129" x="3155950" y="4654550"/>
          <p14:tracePt t="124145" x="3143250" y="4660900"/>
          <p14:tracePt t="124178" x="3130550" y="4660900"/>
          <p14:tracePt t="124195" x="3124200" y="4660900"/>
          <p14:tracePt t="124212" x="3111500" y="4660900"/>
          <p14:tracePt t="124228" x="3105150" y="4660900"/>
          <p14:tracePt t="124245" x="3098800" y="4660900"/>
          <p14:tracePt t="124334" x="3098800" y="4654550"/>
          <p14:tracePt t="124387" x="3098800" y="4648200"/>
          <p14:tracePt t="133015" x="3098800" y="4641850"/>
          <p14:tracePt t="133025" x="3098800" y="4635500"/>
          <p14:tracePt t="133036" x="3098800" y="4629150"/>
          <p14:tracePt t="133047" x="3098800" y="4622800"/>
          <p14:tracePt t="133068" x="3098800" y="4616450"/>
          <p14:tracePt t="133079" x="3098800" y="4603750"/>
          <p14:tracePt t="133089" x="3098800" y="4597400"/>
          <p14:tracePt t="133104" x="3105150" y="4591050"/>
          <p14:tracePt t="133120" x="3130550" y="4572000"/>
          <p14:tracePt t="133137" x="3143250" y="4565650"/>
          <p14:tracePt t="133153" x="3162300" y="4559300"/>
          <p14:tracePt t="133171" x="3168650" y="4552950"/>
          <p14:tracePt t="133188" x="3187700" y="4552950"/>
          <p14:tracePt t="133221" x="3200400" y="4552950"/>
          <p14:tracePt t="133237" x="3213100" y="4552950"/>
          <p14:tracePt t="133254" x="3219450" y="4552950"/>
          <p14:tracePt t="133270" x="3225800" y="4552950"/>
          <p14:tracePt t="133311" x="3232150" y="4552950"/>
          <p14:tracePt t="133343" x="3238500" y="4552950"/>
          <p14:tracePt t="133375" x="3238500" y="4559300"/>
          <p14:tracePt t="133385" x="3244850" y="4559300"/>
          <p14:tracePt t="133428" x="3244850" y="4565650"/>
          <p14:tracePt t="133727" x="3244850" y="4572000"/>
          <p14:tracePt t="136639" x="3251200" y="4572000"/>
          <p14:tracePt t="136649" x="3257550" y="4572000"/>
          <p14:tracePt t="136661" x="3263900" y="4572000"/>
          <p14:tracePt t="136671" x="3270250" y="4572000"/>
          <p14:tracePt t="136684" x="3276600" y="4572000"/>
          <p14:tracePt t="136701" x="3282950" y="4572000"/>
          <p14:tracePt t="136717" x="3308350" y="4565650"/>
          <p14:tracePt t="136734" x="3333750" y="4559300"/>
          <p14:tracePt t="136750" x="3346450" y="4552950"/>
          <p14:tracePt t="136767" x="3371850" y="4546600"/>
          <p14:tracePt t="136783" x="3378200" y="4546600"/>
          <p14:tracePt t="136800" x="3397250" y="4540250"/>
          <p14:tracePt t="136834" x="3403600" y="4540250"/>
          <p14:tracePt t="136850" x="3409950" y="4540250"/>
          <p14:tracePt t="136871" x="3416300" y="4540250"/>
          <p14:tracePt t="136914" x="3422650" y="4540250"/>
          <p14:tracePt t="137316" x="3422650" y="4533900"/>
          <p14:tracePt t="137985" x="3429000" y="4533900"/>
          <p14:tracePt t="138007" x="3435350" y="4533900"/>
          <p14:tracePt t="138059" x="3441700" y="4533900"/>
          <p14:tracePt t="138081" x="3448050" y="4546600"/>
          <p14:tracePt t="138102" x="3448050" y="4559300"/>
          <p14:tracePt t="138113" x="3448050" y="4565650"/>
          <p14:tracePt t="138134" x="3448050" y="4572000"/>
          <p14:tracePt t="138154" x="3448050" y="4578350"/>
          <p14:tracePt t="138186" x="3448050" y="4584700"/>
          <p14:tracePt t="140542" x="3454400" y="4584700"/>
          <p14:tracePt t="140552" x="3467100" y="4578350"/>
          <p14:tracePt t="140562" x="3486150" y="4565650"/>
          <p14:tracePt t="140572" x="3530600" y="4540250"/>
          <p14:tracePt t="140583" x="3575050" y="4508500"/>
          <p14:tracePt t="140597" x="3619500" y="4495800"/>
          <p14:tracePt t="140615" x="3670300" y="4476750"/>
          <p14:tracePt t="140630" x="3733800" y="4451350"/>
          <p14:tracePt t="140647" x="3790950" y="4432300"/>
          <p14:tracePt t="140663" x="3835400" y="4419600"/>
          <p14:tracePt t="140680" x="3905250" y="4406900"/>
          <p14:tracePt t="140697" x="3949700" y="4400550"/>
          <p14:tracePt t="140715" x="4013200" y="4400550"/>
          <p14:tracePt t="140732" x="4083050" y="4400550"/>
          <p14:tracePt t="140747" x="4127500" y="4400550"/>
          <p14:tracePt t="140763" x="4235450" y="4400550"/>
          <p14:tracePt t="140780" x="4286250" y="4400550"/>
          <p14:tracePt t="140797" x="4362450" y="4400550"/>
          <p14:tracePt t="140813" x="4394200" y="4400550"/>
          <p14:tracePt t="140830" x="4425950" y="4413250"/>
          <p14:tracePt t="140847" x="4438650" y="4419600"/>
          <p14:tracePt t="140864" x="4464050" y="4432300"/>
          <p14:tracePt t="140880" x="4489450" y="4457700"/>
          <p14:tracePt t="140897" x="4508500" y="4489450"/>
          <p14:tracePt t="140913" x="4546600" y="4540250"/>
          <p14:tracePt t="140930" x="4565650" y="4565650"/>
          <p14:tracePt t="140946" x="4597400" y="4610100"/>
          <p14:tracePt t="140963" x="4622800" y="4629150"/>
          <p14:tracePt t="140980" x="4673600" y="4667250"/>
          <p14:tracePt t="140997" x="4718050" y="4692650"/>
          <p14:tracePt t="141014" x="4737100" y="4705350"/>
          <p14:tracePt t="141031" x="4756150" y="4711700"/>
          <p14:tracePt t="141048" x="4762500" y="4711700"/>
          <p14:tracePt t="141065" x="4775200" y="4718050"/>
          <p14:tracePt t="141097" x="4781550" y="4718050"/>
          <p14:tracePt t="141113" x="4794250" y="4724400"/>
          <p14:tracePt t="141130" x="4806950" y="4730750"/>
          <p14:tracePt t="141147" x="4826000" y="4730750"/>
          <p14:tracePt t="141163" x="4832350" y="4730750"/>
          <p14:tracePt t="141180" x="4851400" y="4730750"/>
          <p14:tracePt t="141196" x="4857750" y="4730750"/>
          <p14:tracePt t="141213" x="4870450" y="4730750"/>
          <p14:tracePt t="141230" x="4876800" y="4718050"/>
          <p14:tracePt t="141246" x="4876800" y="4699000"/>
          <p14:tracePt t="141263" x="4883150" y="4673600"/>
          <p14:tracePt t="141279" x="4883150" y="4667250"/>
          <p14:tracePt t="141296" x="4883150" y="4660900"/>
          <p14:tracePt t="141314" x="4883150" y="4654550"/>
          <p14:tracePt t="141336" x="4876800" y="4654550"/>
          <p14:tracePt t="141346" x="4870450" y="4648200"/>
          <p14:tracePt t="141367" x="4864100" y="4648200"/>
          <p14:tracePt t="141420" x="4857750" y="4648200"/>
          <p14:tracePt t="141527" x="4851400" y="4641850"/>
          <p14:tracePt t="141538" x="4845050" y="4641850"/>
          <p14:tracePt t="141547" x="4838700" y="4641850"/>
          <p14:tracePt t="141563" x="4832350" y="4641850"/>
          <p14:tracePt t="141579" x="4819650" y="4635500"/>
          <p14:tracePt t="141596" x="4813300" y="4635500"/>
          <p14:tracePt t="141612" x="4794250" y="4635500"/>
          <p14:tracePt t="141646" x="4781550" y="4635500"/>
          <p14:tracePt t="141685" x="4775200" y="4635500"/>
          <p14:tracePt t="141780" x="4775200" y="4641850"/>
          <p14:tracePt t="141792" x="4800600" y="4648200"/>
          <p14:tracePt t="141803" x="4826000" y="4654550"/>
          <p14:tracePt t="141814" x="4870450" y="4673600"/>
          <p14:tracePt t="141831" x="4914900" y="4679950"/>
          <p14:tracePt t="141847" x="4991100" y="4686300"/>
          <p14:tracePt t="141865" x="5022850" y="4686300"/>
          <p14:tracePt t="141880" x="5054600" y="4686300"/>
          <p14:tracePt t="141897" x="5067300" y="4686300"/>
          <p14:tracePt t="141913" x="5073650" y="4686300"/>
          <p14:tracePt t="141960" x="5060950" y="4673600"/>
          <p14:tracePt t="141970" x="5022850" y="4654550"/>
          <p14:tracePt t="141981" x="4978400" y="4641850"/>
          <p14:tracePt t="141995" x="4940300" y="4629150"/>
          <p14:tracePt t="142012" x="4889500" y="4629150"/>
          <p14:tracePt t="142029" x="4781550" y="4641850"/>
          <p14:tracePt t="142046" x="4737100" y="4654550"/>
          <p14:tracePt t="142062" x="4724400" y="4654550"/>
          <p14:tracePt t="142079" x="4718050" y="4660900"/>
          <p14:tracePt t="142130" x="4718050" y="4667250"/>
          <p14:tracePt t="142164" x="4718050" y="4673600"/>
          <p14:tracePt t="142183" x="4718050" y="4679950"/>
          <p14:tracePt t="142193" x="4730750" y="4686300"/>
          <p14:tracePt t="142204" x="4762500" y="4692650"/>
          <p14:tracePt t="142215" x="4826000" y="4711700"/>
          <p14:tracePt t="142229" x="4921250" y="4730750"/>
          <p14:tracePt t="142246" x="5060950" y="4730750"/>
          <p14:tracePt t="142262" x="5149850" y="4730750"/>
          <p14:tracePt t="142279" x="5314950" y="4730750"/>
          <p14:tracePt t="142295" x="5365750" y="4730750"/>
          <p14:tracePt t="142312" x="5448300" y="4730750"/>
          <p14:tracePt t="142328" x="5473700" y="4718050"/>
          <p14:tracePt t="142345" x="5492750" y="4711700"/>
          <p14:tracePt t="142362" x="5505450" y="4705350"/>
          <p14:tracePt t="142379" x="5511800" y="4705350"/>
          <p14:tracePt t="142395" x="5518150" y="4705350"/>
          <p14:tracePt t="142412" x="5524500" y="4705350"/>
          <p14:tracePt t="142429" x="5537200" y="4705350"/>
          <p14:tracePt t="142445" x="5549900" y="4705350"/>
          <p14:tracePt t="142462" x="5575300" y="4705350"/>
          <p14:tracePt t="142479" x="5600700" y="4699000"/>
          <p14:tracePt t="142495" x="5619750" y="4699000"/>
          <p14:tracePt t="142512" x="5645150" y="4699000"/>
          <p14:tracePt t="142528" x="5657850" y="4699000"/>
          <p14:tracePt t="142545" x="5676900" y="4699000"/>
          <p14:tracePt t="142562" x="5683250" y="4699000"/>
          <p14:tracePt t="142606" x="5689600" y="4699000"/>
          <p14:tracePt t="142723" x="5689600" y="4692650"/>
          <p14:tracePt t="142743" x="5689600" y="4679950"/>
          <p14:tracePt t="142754" x="5683250" y="4673600"/>
          <p14:tracePt t="142765" x="5676900" y="4667250"/>
          <p14:tracePt t="142778" x="5664200" y="4660900"/>
          <p14:tracePt t="142795" x="5657850" y="4654550"/>
          <p14:tracePt t="142811" x="5638800" y="4648200"/>
          <p14:tracePt t="142829" x="5632450" y="4648200"/>
          <p14:tracePt t="142871" x="5626100" y="4648200"/>
          <p14:tracePt t="142914" x="5626100" y="4641850"/>
          <p14:tracePt t="146694" x="5619750" y="4641850"/>
          <p14:tracePt t="146704" x="5613400" y="4641850"/>
          <p14:tracePt t="146715" x="5594350" y="4648200"/>
          <p14:tracePt t="146726" x="5568950" y="4660900"/>
          <p14:tracePt t="146741" x="5524500" y="4686300"/>
          <p14:tracePt t="146758" x="5448300" y="4730750"/>
          <p14:tracePt t="146774" x="5403850" y="4756150"/>
          <p14:tracePt t="146791" x="5289550" y="4800600"/>
          <p14:tracePt t="146808" x="5238750" y="4819650"/>
          <p14:tracePt t="146826" x="5175250" y="4838700"/>
          <p14:tracePt t="146843" x="5143500" y="4845050"/>
          <p14:tracePt t="146859" x="5124450" y="4845050"/>
          <p14:tracePt t="146876" x="5111750" y="4851400"/>
          <p14:tracePt t="146891" x="5099050" y="4851400"/>
          <p14:tracePt t="146925" x="5092700" y="4851400"/>
          <p14:tracePt t="146941" x="5067300" y="4864100"/>
          <p14:tracePt t="146958" x="5016500" y="4889500"/>
          <p14:tracePt t="146974" x="4991100" y="4908550"/>
          <p14:tracePt t="146991" x="4914900" y="4972050"/>
          <p14:tracePt t="147008" x="4870450" y="5010150"/>
          <p14:tracePt t="147024" x="4762500" y="5092700"/>
          <p14:tracePt t="147041" x="4705350" y="5130800"/>
          <p14:tracePt t="147058" x="4521200" y="5238750"/>
          <p14:tracePt t="147075" x="4394200" y="5327650"/>
          <p14:tracePt t="147091" x="4356100" y="5346700"/>
          <p14:tracePt t="147108" x="4311650" y="5384800"/>
          <p14:tracePt t="147124" x="4305300" y="5391150"/>
          <p14:tracePt t="147141" x="4292600" y="5410200"/>
          <p14:tracePt t="147158" x="4292600" y="5422900"/>
          <p14:tracePt t="147175" x="4292600" y="5429250"/>
          <p14:tracePt t="147668" x="4286250" y="5429250"/>
          <p14:tracePt t="147678" x="4273550" y="5429250"/>
          <p14:tracePt t="147689" x="4248150" y="5429250"/>
          <p14:tracePt t="147700" x="4222750" y="5429250"/>
          <p14:tracePt t="147710" x="4165600" y="5422900"/>
          <p14:tracePt t="147724" x="4083050" y="5403850"/>
          <p14:tracePt t="147740" x="4006850" y="5397500"/>
          <p14:tracePt t="147757" x="3841750" y="5378450"/>
          <p14:tracePt t="147774" x="3638550" y="5378450"/>
          <p14:tracePt t="147790" x="3543300" y="5378450"/>
          <p14:tracePt t="147807" x="3448050" y="5410200"/>
          <p14:tracePt t="147824" x="3416300" y="5422900"/>
          <p14:tracePt t="147841" x="3365500" y="5511800"/>
          <p14:tracePt t="147859" x="3327400" y="5619750"/>
          <p14:tracePt t="147875" x="3327400" y="5772150"/>
          <p14:tracePt t="147891" x="3346450" y="5880100"/>
          <p14:tracePt t="147907" x="3429000" y="5930900"/>
          <p14:tracePt t="147924" x="3625850" y="6013450"/>
          <p14:tracePt t="147941" x="3689350" y="6013450"/>
          <p14:tracePt t="147958" x="3790950" y="5937250"/>
          <p14:tracePt t="147974" x="3898900" y="5740400"/>
          <p14:tracePt t="147990" x="3962400" y="5518150"/>
          <p14:tracePt t="148007" x="3962400" y="5403850"/>
          <p14:tracePt t="148023" x="3949700" y="5346700"/>
          <p14:tracePt t="148040" x="3879850" y="5276850"/>
          <p14:tracePt t="148057" x="3810000" y="5245100"/>
          <p14:tracePt t="148073" x="3702050" y="5238750"/>
          <p14:tracePt t="148090" x="3676650" y="5238750"/>
          <p14:tracePt t="148106" x="3644900" y="5238750"/>
          <p14:tracePt t="148123" x="3632200" y="5238750"/>
          <p14:tracePt t="148157" x="3625850" y="5238750"/>
          <p14:tracePt t="150734" x="3613150" y="5238750"/>
          <p14:tracePt t="150745" x="3606800" y="5238750"/>
          <p14:tracePt t="150755" x="3594100" y="5238750"/>
          <p14:tracePt t="150766" x="3568700" y="5238750"/>
          <p14:tracePt t="150777" x="3549650" y="5245100"/>
          <p14:tracePt t="150788" x="3511550" y="5251450"/>
          <p14:tracePt t="150805" x="3448050" y="5264150"/>
          <p14:tracePt t="150822" x="3327400" y="5270500"/>
          <p14:tracePt t="150839" x="3276600" y="5283200"/>
          <p14:tracePt t="150856" x="3219450" y="5283200"/>
          <p14:tracePt t="150872" x="3175000" y="5283200"/>
          <p14:tracePt t="150890" x="3155950" y="5283200"/>
          <p14:tracePt t="150905" x="3130550" y="5283200"/>
          <p14:tracePt t="150922" x="3124200" y="5283200"/>
          <p14:tracePt t="150939" x="3117850" y="5283200"/>
          <p14:tracePt t="150972" x="3111500" y="5283200"/>
          <p14:tracePt t="151848" x="3111500" y="5276850"/>
          <p14:tracePt t="151858" x="3111500" y="5270500"/>
          <p14:tracePt t="151869" x="3111500" y="5264150"/>
          <p14:tracePt t="151880" x="3124200" y="5257800"/>
          <p14:tracePt t="151890" x="3143250" y="5251450"/>
          <p14:tracePt t="151905" x="3168650" y="5245100"/>
          <p14:tracePt t="151922" x="3238500" y="5238750"/>
          <p14:tracePt t="151938" x="3282950" y="5226050"/>
          <p14:tracePt t="151954" x="3359150" y="5226050"/>
          <p14:tracePt t="151971" x="3409950" y="5226050"/>
          <p14:tracePt t="151988" x="3511550" y="5226050"/>
          <p14:tracePt t="152006" x="3581400" y="5232400"/>
          <p14:tracePt t="152022" x="3613150" y="5232400"/>
          <p14:tracePt t="152038" x="3644900" y="5245100"/>
          <p14:tracePt t="152053" x="3657600" y="5251450"/>
          <p14:tracePt t="152071" x="3689350" y="5264150"/>
          <p14:tracePt t="152087" x="3702050" y="5270500"/>
          <p14:tracePt t="152104" x="3733800" y="5283200"/>
          <p14:tracePt t="152121" x="3740150" y="5283200"/>
          <p14:tracePt t="152137" x="3759200" y="5295900"/>
          <p14:tracePt t="152153" x="3771900" y="5295900"/>
          <p14:tracePt t="152186" x="3778250" y="5295900"/>
          <p14:tracePt t="152203" x="3778250" y="5302250"/>
          <p14:tracePt t="152220" x="3784600" y="5302250"/>
          <p14:tracePt t="152237" x="3790950" y="5302250"/>
          <p14:tracePt t="152254" x="3790950" y="5308600"/>
          <p14:tracePt t="152270" x="3797300" y="5308600"/>
          <p14:tracePt t="152292" x="3803650" y="5308600"/>
          <p14:tracePt t="152313" x="3810000" y="5308600"/>
          <p14:tracePt t="152334" x="3816350" y="5308600"/>
          <p14:tracePt t="152345" x="3822700" y="5308600"/>
          <p14:tracePt t="152357" x="3829050" y="5314950"/>
          <p14:tracePt t="152370" x="3835400" y="5314950"/>
          <p14:tracePt t="152387" x="3854450" y="5314950"/>
          <p14:tracePt t="152403" x="3873500" y="5321300"/>
          <p14:tracePt t="152420" x="3924300" y="5321300"/>
          <p14:tracePt t="152437" x="3962400" y="5321300"/>
          <p14:tracePt t="152454" x="4076700" y="5334000"/>
          <p14:tracePt t="152470" x="4146550" y="5334000"/>
          <p14:tracePt t="152486" x="4311650" y="5334000"/>
          <p14:tracePt t="152503" x="4451350" y="5334000"/>
          <p14:tracePt t="152520" x="4502150" y="5327650"/>
          <p14:tracePt t="152537" x="4584700" y="5321300"/>
          <p14:tracePt t="152554" x="4610100" y="5314950"/>
          <p14:tracePt t="152906" x="4616450" y="5308600"/>
          <p14:tracePt t="152916" x="4616450" y="5302250"/>
          <p14:tracePt t="152926" x="4616450" y="5295900"/>
          <p14:tracePt t="152937" x="4622800" y="5295900"/>
          <p14:tracePt t="152958" x="4629150" y="5289550"/>
          <p14:tracePt t="152969" x="4641850" y="5283200"/>
          <p14:tracePt t="152986" x="4660900" y="5276850"/>
          <p14:tracePt t="153002" x="4743450" y="5251450"/>
          <p14:tracePt t="153019" x="4787900" y="5251450"/>
          <p14:tracePt t="153035" x="4876800" y="5245100"/>
          <p14:tracePt t="153053" x="4953000" y="5245100"/>
          <p14:tracePt t="153069" x="5105400" y="5245100"/>
          <p14:tracePt t="153085" x="5200650" y="5251450"/>
          <p14:tracePt t="153102" x="5232400" y="5257800"/>
          <p14:tracePt t="153119" x="5276850" y="5276850"/>
          <p14:tracePt t="153135" x="5289550" y="5283200"/>
          <p14:tracePt t="153152" x="5308600" y="5295900"/>
          <p14:tracePt t="153185" x="5314950" y="5295900"/>
          <p14:tracePt t="153202" x="5321300" y="5302250"/>
          <p14:tracePt t="153224" x="5327650" y="5308600"/>
          <p14:tracePt t="153256" x="5334000" y="5308600"/>
          <p14:tracePt t="153265" x="5334000" y="5314950"/>
          <p14:tracePt t="153297" x="5340350" y="5314950"/>
          <p14:tracePt t="154897" x="5346700" y="5314950"/>
          <p14:tracePt t="154907" x="5372100" y="5314950"/>
          <p14:tracePt t="154919" x="5391150" y="5314950"/>
          <p14:tracePt t="154929" x="5410200" y="5314950"/>
          <p14:tracePt t="154940" x="5448300" y="5314950"/>
          <p14:tracePt t="154951" x="5486400" y="5314950"/>
          <p14:tracePt t="154967" x="5524500" y="5314950"/>
          <p14:tracePt t="154984" x="5632450" y="5321300"/>
          <p14:tracePt t="155000" x="5670550" y="5334000"/>
          <p14:tracePt t="155017" x="5816600" y="5353050"/>
          <p14:tracePt t="155035" x="5892800" y="5372100"/>
          <p14:tracePt t="155052" x="6026150" y="5397500"/>
          <p14:tracePt t="155068" x="6121400" y="5416550"/>
          <p14:tracePt t="155084" x="6153150" y="5416550"/>
          <p14:tracePt t="155101" x="6254750" y="5435600"/>
          <p14:tracePt t="155118" x="6305550" y="5441950"/>
          <p14:tracePt t="155135" x="6413500" y="5467350"/>
          <p14:tracePt t="155152" x="6483350" y="5467350"/>
          <p14:tracePt t="155167" x="6515100" y="5480050"/>
          <p14:tracePt t="155184" x="6559550" y="5480050"/>
          <p14:tracePt t="155201" x="6597650" y="5480050"/>
          <p14:tracePt t="155219" x="6692900" y="5480050"/>
          <p14:tracePt t="155234" x="6731000" y="5480050"/>
          <p14:tracePt t="155251" x="6800850" y="5473700"/>
          <p14:tracePt t="155267" x="6826250" y="5473700"/>
          <p14:tracePt t="155269" x="6845300" y="5473700"/>
          <p14:tracePt t="155284" x="6870700" y="5473700"/>
          <p14:tracePt t="155300" x="6902450" y="5467350"/>
          <p14:tracePt t="155317" x="6915150" y="5467350"/>
          <p14:tracePt t="155333" x="6959600" y="5467350"/>
          <p14:tracePt t="155350" x="6985000" y="5467350"/>
          <p14:tracePt t="155367" x="7042150" y="5467350"/>
          <p14:tracePt t="155383" x="7067550" y="5467350"/>
          <p14:tracePt t="155400" x="7105650" y="5467350"/>
          <p14:tracePt t="155417" x="7156450" y="5461000"/>
          <p14:tracePt t="155433" x="7169150" y="5454650"/>
          <p14:tracePt t="155450" x="7219950" y="5448300"/>
          <p14:tracePt t="155467" x="7232650" y="5435600"/>
          <p14:tracePt t="155483" x="7245350" y="5435600"/>
          <p14:tracePt t="155797" x="7251700" y="5422900"/>
          <p14:tracePt t="155808" x="7258050" y="5410200"/>
          <p14:tracePt t="155819" x="7264400" y="5403850"/>
          <p14:tracePt t="155834" x="7270750" y="5391150"/>
          <p14:tracePt t="155850" x="7277100" y="5372100"/>
          <p14:tracePt t="155867" x="7283450" y="5365750"/>
          <p14:tracePt t="155883" x="7289800" y="5365750"/>
          <p14:tracePt t="155900" x="7302500" y="5359400"/>
          <p14:tracePt t="155917" x="7327900" y="5353050"/>
          <p14:tracePt t="155933" x="7334250" y="5353050"/>
          <p14:tracePt t="155952" x="7359650" y="5346700"/>
          <p14:tracePt t="155968" x="7378700" y="5346700"/>
          <p14:tracePt t="155983" x="7385050" y="5346700"/>
          <p14:tracePt t="156000" x="7391400" y="5346700"/>
          <p14:tracePt t="156017" x="7397750" y="5346700"/>
          <p14:tracePt t="156033" x="7404100" y="5346700"/>
          <p14:tracePt t="156051" x="7410450" y="5346700"/>
          <p14:tracePt t="156067" x="7416800" y="5340350"/>
          <p14:tracePt t="156105" x="7423150" y="5340350"/>
          <p14:tracePt t="156117" x="7429500" y="5340350"/>
          <p14:tracePt t="156133" x="7435850" y="5340350"/>
          <p14:tracePt t="156973" x="7429500" y="5340350"/>
          <p14:tracePt t="156984" x="7410450" y="5340350"/>
          <p14:tracePt t="156994" x="7391400" y="5340350"/>
          <p14:tracePt t="157005" x="7372350" y="5340350"/>
          <p14:tracePt t="157016" x="7308850" y="5359400"/>
          <p14:tracePt t="157032" x="7226300" y="5391150"/>
          <p14:tracePt t="157049" x="6965950" y="5480050"/>
          <p14:tracePt t="157066" x="6743700" y="5518150"/>
          <p14:tracePt t="157084" x="6153150" y="5581650"/>
          <p14:tracePt t="157101" x="5461000" y="5581650"/>
          <p14:tracePt t="157117" x="5238750" y="5556250"/>
          <p14:tracePt t="157134" x="4730750" y="5511800"/>
          <p14:tracePt t="157150" x="4591050" y="5511800"/>
          <p14:tracePt t="157167" x="4425950" y="5511800"/>
          <p14:tracePt t="157183" x="4394200" y="5511800"/>
          <p14:tracePt t="161136" x="4387850" y="5511800"/>
          <p14:tracePt t="161145" x="4381500" y="5511800"/>
          <p14:tracePt t="161156" x="4368800" y="5511800"/>
          <p14:tracePt t="161168" x="4343400" y="5518150"/>
          <p14:tracePt t="161180" x="4324350" y="5518150"/>
          <p14:tracePt t="161197" x="4298950" y="5524500"/>
          <p14:tracePt t="161213" x="4235450" y="5530850"/>
          <p14:tracePt t="161229" x="4210050" y="5530850"/>
          <p14:tracePt t="161245" x="4152900" y="5537200"/>
          <p14:tracePt t="161262" x="4070350" y="5556250"/>
          <p14:tracePt t="161279" x="4032250" y="5556250"/>
          <p14:tracePt t="161295" x="3962400" y="5556250"/>
          <p14:tracePt t="161312" x="3937000" y="5556250"/>
          <p14:tracePt t="161329" x="3898900" y="5556250"/>
          <p14:tracePt t="161345" x="3886200" y="5556250"/>
          <p14:tracePt t="161362" x="3854450" y="5556250"/>
          <p14:tracePt t="161379" x="3829050" y="5562600"/>
          <p14:tracePt t="161395" x="3816350" y="5568950"/>
          <p14:tracePt t="161412" x="3790950" y="5581650"/>
          <p14:tracePt t="161428" x="3778250" y="5588000"/>
          <p14:tracePt t="161445" x="3746500" y="5613400"/>
          <p14:tracePt t="161462" x="3733800" y="5626100"/>
          <p14:tracePt t="161478" x="3708400" y="5651500"/>
          <p14:tracePt t="161495" x="3689350" y="5683250"/>
          <p14:tracePt t="161512" x="3683000" y="5695950"/>
          <p14:tracePt t="161529" x="3657600" y="5727700"/>
          <p14:tracePt t="161545" x="3651250" y="5740400"/>
          <p14:tracePt t="161561" x="3638550" y="5778500"/>
          <p14:tracePt t="161578" x="3632200" y="5791200"/>
          <p14:tracePt t="161595" x="3625850" y="5797550"/>
          <p14:tracePt t="161611" x="3625850" y="5803900"/>
          <p14:tracePt t="161645" x="3625850" y="5810250"/>
          <p14:tracePt t="162151" x="3632200" y="5810250"/>
          <p14:tracePt t="162162" x="3644900" y="5810250"/>
          <p14:tracePt t="162173" x="3670300" y="5810250"/>
          <p14:tracePt t="162183" x="3708400" y="5810250"/>
          <p14:tracePt t="162195" x="3740150" y="5810250"/>
          <p14:tracePt t="162211" x="3784600" y="5803900"/>
          <p14:tracePt t="162228" x="3943350" y="5791200"/>
          <p14:tracePt t="162245" x="4019550" y="5784850"/>
          <p14:tracePt t="162262" x="4159250" y="5772150"/>
          <p14:tracePt t="162279" x="4387850" y="5772150"/>
          <p14:tracePt t="162296" x="4476750" y="5765800"/>
          <p14:tracePt t="162311" x="4616450" y="5765800"/>
          <p14:tracePt t="162328" x="4692650" y="5765800"/>
          <p14:tracePt t="162344" x="4845050" y="5765800"/>
          <p14:tracePt t="162361" x="4927600" y="5765800"/>
          <p14:tracePt t="162379" x="5029200" y="5765800"/>
          <p14:tracePt t="162395" x="5175250" y="5797550"/>
          <p14:tracePt t="162411" x="5238750" y="5816600"/>
          <p14:tracePt t="162427" x="5359400" y="5822950"/>
          <p14:tracePt t="162444" x="5410200" y="5829300"/>
          <p14:tracePt t="162461" x="5467350" y="5829300"/>
          <p14:tracePt t="162477" x="5486400" y="5829300"/>
          <p14:tracePt t="162494" x="5505450" y="5835650"/>
          <p14:tracePt t="162511" x="5511800" y="5835650"/>
          <p14:tracePt t="162528" x="5524500" y="5842000"/>
          <p14:tracePt t="162544" x="5530850" y="5848350"/>
        </p14:tracePtLst>
      </p14:laserTrace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Medições</a:t>
            </a:r>
            <a:r>
              <a:rPr lang="en-US" dirty="0"/>
              <a:t> / </a:t>
            </a:r>
            <a:r>
              <a:rPr lang="en-US" dirty="0" err="1"/>
              <a:t>Aferições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64" y="3861048"/>
            <a:ext cx="7416352" cy="28803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2776"/>
            <a:ext cx="714361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02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Medições</a:t>
            </a:r>
            <a:r>
              <a:rPr lang="en-US" dirty="0"/>
              <a:t> / </a:t>
            </a:r>
            <a:r>
              <a:rPr lang="en-US" dirty="0" err="1"/>
              <a:t>Aferições</a:t>
            </a:r>
            <a:endParaRPr lang="en-US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550720"/>
              </p:ext>
            </p:extLst>
          </p:nvPr>
        </p:nvGraphicFramePr>
        <p:xfrm>
          <a:off x="1115616" y="1600201"/>
          <a:ext cx="6851104" cy="21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265825"/>
              </p:ext>
            </p:extLst>
          </p:nvPr>
        </p:nvGraphicFramePr>
        <p:xfrm>
          <a:off x="1115616" y="4192489"/>
          <a:ext cx="6851104" cy="21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97520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Medições</a:t>
            </a:r>
            <a:r>
              <a:rPr lang="en-US" dirty="0"/>
              <a:t> / </a:t>
            </a:r>
            <a:r>
              <a:rPr lang="en-US" dirty="0" err="1"/>
              <a:t>Aferições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392371"/>
            <a:ext cx="4160413" cy="527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64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Medições</a:t>
            </a:r>
            <a:r>
              <a:rPr lang="en-US" dirty="0"/>
              <a:t> / </a:t>
            </a:r>
            <a:r>
              <a:rPr lang="en-US" dirty="0" err="1"/>
              <a:t>Aferições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Validade do instrumento</a:t>
            </a:r>
          </a:p>
          <a:p>
            <a:pPr lvl="1"/>
            <a:r>
              <a:rPr lang="pt-BR" dirty="0"/>
              <a:t>Validade vs. desempenho</a:t>
            </a:r>
          </a:p>
          <a:p>
            <a:pPr lvl="1"/>
            <a:r>
              <a:rPr lang="pt-BR" dirty="0"/>
              <a:t>Redução conceitual para o operacional de uma ideia a ser representada na aferição</a:t>
            </a:r>
          </a:p>
          <a:p>
            <a:pPr lvl="2"/>
            <a:r>
              <a:rPr lang="pt-BR" dirty="0"/>
              <a:t>Validade de conceito: </a:t>
            </a:r>
          </a:p>
          <a:p>
            <a:pPr lvl="3"/>
            <a:r>
              <a:rPr lang="pt-BR" dirty="0"/>
              <a:t>O quanto representa aspectos do fenômeno sendo aferido</a:t>
            </a:r>
          </a:p>
          <a:p>
            <a:pPr lvl="2"/>
            <a:r>
              <a:rPr lang="pt-BR" dirty="0"/>
              <a:t>Validade de constructo.</a:t>
            </a:r>
          </a:p>
          <a:p>
            <a:pPr lvl="3"/>
            <a:r>
              <a:rPr lang="pt-BR" dirty="0"/>
              <a:t>O quanto o instrumento concorda com o constructo teórico</a:t>
            </a:r>
          </a:p>
          <a:p>
            <a:pPr lvl="2"/>
            <a:r>
              <a:rPr lang="pt-BR" dirty="0"/>
              <a:t>Validade preditiva:</a:t>
            </a:r>
          </a:p>
          <a:p>
            <a:pPr lvl="3"/>
            <a:r>
              <a:rPr lang="pt-BR" dirty="0"/>
              <a:t>Capacidade de prever um evento</a:t>
            </a:r>
          </a:p>
          <a:p>
            <a:pPr lvl="2"/>
            <a:r>
              <a:rPr lang="pt-BR" dirty="0"/>
              <a:t>“Face </a:t>
            </a:r>
            <a:r>
              <a:rPr lang="pt-BR" dirty="0" err="1"/>
              <a:t>validity</a:t>
            </a:r>
            <a:r>
              <a:rPr lang="pt-BR" dirty="0"/>
              <a:t>”:</a:t>
            </a:r>
          </a:p>
          <a:p>
            <a:pPr lvl="3"/>
            <a:r>
              <a:rPr lang="pt-BR" dirty="0"/>
              <a:t>Descreve o quanto o instrumento é inerentemente razoável</a:t>
            </a:r>
          </a:p>
          <a:p>
            <a:pPr lvl="2"/>
            <a:r>
              <a:rPr lang="pt-BR" dirty="0"/>
              <a:t>“</a:t>
            </a:r>
            <a:r>
              <a:rPr lang="pt-BR" dirty="0" err="1"/>
              <a:t>Criterion-related</a:t>
            </a:r>
            <a:r>
              <a:rPr lang="pt-BR" dirty="0"/>
              <a:t> </a:t>
            </a:r>
            <a:r>
              <a:rPr lang="pt-BR" dirty="0" err="1"/>
              <a:t>validity</a:t>
            </a:r>
            <a:r>
              <a:rPr lang="pt-BR" dirty="0"/>
              <a:t>”: </a:t>
            </a:r>
          </a:p>
          <a:p>
            <a:pPr lvl="3"/>
            <a:r>
              <a:rPr lang="pt-BR" dirty="0"/>
              <a:t>O quanto as medidas se correlacionam com outras medidas para o mesmo fenômeno. </a:t>
            </a:r>
          </a:p>
        </p:txBody>
      </p:sp>
    </p:spTree>
    <p:extLst>
      <p:ext uri="{BB962C8B-B14F-4D97-AF65-F5344CB8AC3E}">
        <p14:creationId xmlns:p14="http://schemas.microsoft.com/office/powerpoint/2010/main" val="3759658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Medições</a:t>
            </a:r>
            <a:r>
              <a:rPr lang="en-US" dirty="0"/>
              <a:t> / </a:t>
            </a:r>
            <a:r>
              <a:rPr lang="en-US" dirty="0" err="1"/>
              <a:t>Aferições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Validade do instrumento</a:t>
            </a:r>
          </a:p>
          <a:p>
            <a:pPr lvl="1"/>
            <a:r>
              <a:rPr lang="pt-BR" dirty="0"/>
              <a:t>Capacidade de discriminação</a:t>
            </a:r>
          </a:p>
          <a:p>
            <a:pPr lvl="2"/>
            <a:r>
              <a:rPr lang="pt-BR" dirty="0"/>
              <a:t>Sensibilidade (Se): </a:t>
            </a:r>
          </a:p>
          <a:p>
            <a:pPr lvl="3"/>
            <a:r>
              <a:rPr lang="pt-BR" dirty="0"/>
              <a:t>identificar corretamente sujeitos com a condição.</a:t>
            </a:r>
          </a:p>
          <a:p>
            <a:pPr lvl="2"/>
            <a:r>
              <a:rPr lang="pt-BR" dirty="0"/>
              <a:t>Especificidade (</a:t>
            </a:r>
            <a:r>
              <a:rPr lang="pt-BR" dirty="0" err="1"/>
              <a:t>Sp</a:t>
            </a:r>
            <a:r>
              <a:rPr lang="pt-BR" dirty="0"/>
              <a:t>): </a:t>
            </a:r>
          </a:p>
          <a:p>
            <a:pPr lvl="3"/>
            <a:r>
              <a:rPr lang="pt-BR" dirty="0"/>
              <a:t>identificar corretamente sujeitos sem a condição.</a:t>
            </a:r>
          </a:p>
          <a:p>
            <a:pPr lvl="2"/>
            <a:r>
              <a:rPr lang="pt-BR" dirty="0"/>
              <a:t>Outras:</a:t>
            </a:r>
          </a:p>
          <a:p>
            <a:pPr lvl="3"/>
            <a:r>
              <a:rPr lang="pt-BR" dirty="0"/>
              <a:t>Razão de verossimilhança</a:t>
            </a:r>
          </a:p>
          <a:p>
            <a:pPr lvl="3"/>
            <a:r>
              <a:rPr lang="pt-BR" dirty="0"/>
              <a:t>Área sob a curva ROC</a:t>
            </a:r>
          </a:p>
          <a:p>
            <a:pPr lvl="3"/>
            <a:r>
              <a:rPr lang="pt-BR" dirty="0"/>
              <a:t>Índice J de </a:t>
            </a:r>
            <a:r>
              <a:rPr lang="pt-BR" dirty="0" err="1"/>
              <a:t>Youden</a:t>
            </a:r>
            <a:endParaRPr lang="pt-BR" dirty="0"/>
          </a:p>
          <a:p>
            <a:pPr lvl="3"/>
            <a:r>
              <a:rPr lang="pt-BR" dirty="0"/>
              <a:t>Razão de chance diagnóstica</a:t>
            </a:r>
          </a:p>
          <a:p>
            <a:pPr lvl="3"/>
            <a:r>
              <a:rPr lang="pt-BR" dirty="0" err="1"/>
              <a:t>Etc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6705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sistemáticos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6752"/>
          </a:xfrm>
        </p:spPr>
        <p:txBody>
          <a:bodyPr/>
          <a:lstStyle/>
          <a:p>
            <a:r>
              <a:rPr lang="pt-BR" sz="2400" dirty="0"/>
              <a:t>Seleção ou seletividade (perda seletiva).</a:t>
            </a:r>
          </a:p>
          <a:p>
            <a:r>
              <a:rPr lang="pt-BR" sz="2400" dirty="0"/>
              <a:t>Fenômeno relacionado a amostra</a:t>
            </a:r>
          </a:p>
          <a:p>
            <a:r>
              <a:rPr lang="pt-BR" sz="2400" i="1" dirty="0"/>
              <a:t>Viés de seleção</a:t>
            </a:r>
            <a:r>
              <a:rPr lang="pt-BR" sz="2400" dirty="0"/>
              <a:t>: distorção da medida final pela seletividade.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77" y="3135204"/>
            <a:ext cx="8312995" cy="34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73"/>
    </mc:Choice>
    <mc:Fallback xmlns="">
      <p:transition spd="slow" advTm="359673"/>
    </mc:Fallback>
  </mc:AlternateContent>
  <p:extLst>
    <p:ext uri="{3A86A75C-4F4B-4683-9AE1-C65F6400EC91}">
      <p14:laserTraceLst xmlns:p14="http://schemas.microsoft.com/office/powerpoint/2010/main">
        <p14:tracePtLst>
          <p14:tracePt t="16431" x="6940550" y="6527800"/>
          <p14:tracePt t="16442" x="6940550" y="6502400"/>
          <p14:tracePt t="16452" x="6927850" y="6477000"/>
          <p14:tracePt t="16462" x="6908800" y="6432550"/>
          <p14:tracePt t="16474" x="6889750" y="6388100"/>
          <p14:tracePt t="16489" x="6864350" y="6305550"/>
          <p14:tracePt t="16506" x="6832600" y="6165850"/>
          <p14:tracePt t="16522" x="6813550" y="6096000"/>
          <p14:tracePt t="16539" x="6794500" y="5918200"/>
          <p14:tracePt t="16556" x="6769100" y="5683250"/>
          <p14:tracePt t="16572" x="6743700" y="5251450"/>
          <p14:tracePt t="16589" x="6724650" y="4933950"/>
          <p14:tracePt t="16605" x="6705600" y="4260850"/>
          <p14:tracePt t="16622" x="6705600" y="3613150"/>
          <p14:tracePt t="16639" x="6705600" y="3378200"/>
          <p14:tracePt t="16655" x="6705600" y="3136900"/>
          <p14:tracePt t="16672" x="6705600" y="2946400"/>
          <p14:tracePt t="16689" x="6705600" y="2730500"/>
          <p14:tracePt t="16706" x="6705600" y="2667000"/>
          <p14:tracePt t="16722" x="6711950" y="2552700"/>
          <p14:tracePt t="16739" x="6724650" y="2501900"/>
          <p14:tracePt t="52735" x="6718300" y="2501900"/>
          <p14:tracePt t="52745" x="6705600" y="2501900"/>
          <p14:tracePt t="52756" x="6686550" y="2501900"/>
          <p14:tracePt t="52766" x="6667500" y="2501900"/>
          <p14:tracePt t="52777" x="6635750" y="2501900"/>
          <p14:tracePt t="52790" x="6591300" y="2520950"/>
          <p14:tracePt t="52807" x="6502400" y="2540000"/>
          <p14:tracePt t="52823" x="6248400" y="2584450"/>
          <p14:tracePt t="52840" x="5937250" y="2603500"/>
          <p14:tracePt t="52856" x="5651500" y="2603500"/>
          <p14:tracePt t="52873" x="5226050" y="2578100"/>
          <p14:tracePt t="52890" x="4927600" y="2533650"/>
          <p14:tracePt t="52906" x="4413250" y="2413000"/>
          <p14:tracePt t="52923" x="4102100" y="2292350"/>
          <p14:tracePt t="52940" x="3790950" y="2209800"/>
          <p14:tracePt t="52957" x="3359150" y="2114550"/>
          <p14:tracePt t="52973" x="3206750" y="2076450"/>
          <p14:tracePt t="52990" x="2971800" y="2044700"/>
          <p14:tracePt t="53007" x="2857500" y="2025650"/>
          <p14:tracePt t="53023" x="2692400" y="2006600"/>
          <p14:tracePt t="53040" x="2667000" y="2000250"/>
          <p14:tracePt t="53837" x="2667000" y="1993900"/>
          <p14:tracePt t="53848" x="2673350" y="1987550"/>
          <p14:tracePt t="53858" x="2717800" y="1974850"/>
          <p14:tracePt t="53874" x="2768600" y="1962150"/>
          <p14:tracePt t="53890" x="2901950" y="1936750"/>
          <p14:tracePt t="53906" x="2952750" y="1924050"/>
          <p14:tracePt t="53922" x="3124200" y="1885950"/>
          <p14:tracePt t="53939" x="3225800" y="1866900"/>
          <p14:tracePt t="53956" x="3416300" y="1854200"/>
          <p14:tracePt t="53973" x="3486150" y="1854200"/>
          <p14:tracePt t="53989" x="3663950" y="1866900"/>
          <p14:tracePt t="54006" x="3822700" y="1898650"/>
          <p14:tracePt t="54022" x="3886200" y="1905000"/>
          <p14:tracePt t="54039" x="3968750" y="1924050"/>
          <p14:tracePt t="54055" x="4006850" y="1924050"/>
          <p14:tracePt t="54073" x="4102100" y="1930400"/>
          <p14:tracePt t="54089" x="4140200" y="1943100"/>
          <p14:tracePt t="54106" x="4210050" y="1943100"/>
          <p14:tracePt t="54122" x="4235450" y="1943100"/>
          <p14:tracePt t="54138" x="4241800" y="1943100"/>
          <p14:tracePt t="54155" x="4248150" y="1943100"/>
          <p14:tracePt t="54188" x="4235450" y="1917700"/>
          <p14:tracePt t="54205" x="4140200" y="1879600"/>
          <p14:tracePt t="54222" x="3644900" y="1720850"/>
          <p14:tracePt t="54239" x="3079750" y="1562100"/>
          <p14:tracePt t="54255" x="2825750" y="1517650"/>
          <p14:tracePt t="54273" x="2444750" y="1479550"/>
          <p14:tracePt t="54289" x="2266950" y="1441450"/>
          <p14:tracePt t="54306" x="2063750" y="1441450"/>
          <p14:tracePt t="54323" x="1962150" y="1441450"/>
          <p14:tracePt t="54339" x="1917700" y="1447800"/>
          <p14:tracePt t="54356" x="1866900" y="1466850"/>
          <p14:tracePt t="54373" x="1860550" y="1466850"/>
          <p14:tracePt t="54389" x="1847850" y="1466850"/>
          <p14:tracePt t="54406" x="1841500" y="1466850"/>
          <p14:tracePt t="54439" x="1835150" y="1466850"/>
          <p14:tracePt t="54471" x="1828800" y="1473200"/>
          <p14:tracePt t="54492" x="1822450" y="1479550"/>
          <p14:tracePt t="54503" x="1816100" y="1479550"/>
          <p14:tracePt t="54513" x="1809750" y="1485900"/>
          <p14:tracePt t="54524" x="1803400" y="1492250"/>
          <p14:tracePt t="54539" x="1784350" y="1504950"/>
          <p14:tracePt t="54557" x="1752600" y="1517650"/>
          <p14:tracePt t="54573" x="1733550" y="1524000"/>
          <p14:tracePt t="54589" x="1689100" y="1524000"/>
          <p14:tracePt t="54605" x="1670050" y="1524000"/>
          <p14:tracePt t="54622" x="1619250" y="1524000"/>
          <p14:tracePt t="54638" x="1612900" y="1524000"/>
          <p14:tracePt t="54655" x="1587500" y="1524000"/>
          <p14:tracePt t="54673" x="1562100" y="1524000"/>
          <p14:tracePt t="54688" x="1555750" y="1524000"/>
          <p14:tracePt t="54706" x="1543050" y="1524000"/>
          <p14:tracePt t="54722" x="1530350" y="1524000"/>
          <p14:tracePt t="54739" x="1524000" y="1524000"/>
          <p14:tracePt t="54755" x="1517650" y="1524000"/>
          <p14:tracePt t="54774" x="1498600" y="1524000"/>
          <p14:tracePt t="54790" x="1485900" y="1524000"/>
          <p14:tracePt t="54805" x="1479550" y="1524000"/>
          <p14:tracePt t="54821" x="1460500" y="1530350"/>
          <p14:tracePt t="54838" x="1447800" y="1536700"/>
          <p14:tracePt t="54855" x="1428750" y="1549400"/>
          <p14:tracePt t="54873" x="1416050" y="1555750"/>
          <p14:tracePt t="54890" x="1397000" y="1574800"/>
          <p14:tracePt t="54906" x="1390650" y="1581150"/>
          <p14:tracePt t="54922" x="1384300" y="1587500"/>
          <p14:tracePt t="54938" x="1371600" y="1606550"/>
          <p14:tracePt t="54955" x="1365250" y="1606550"/>
          <p14:tracePt t="54972" x="1352550" y="1644650"/>
          <p14:tracePt t="54988" x="1346200" y="1657350"/>
          <p14:tracePt t="55005" x="1333500" y="1695450"/>
          <p14:tracePt t="55021" x="1327150" y="1720850"/>
          <p14:tracePt t="55038" x="1327150" y="1733550"/>
          <p14:tracePt t="55055" x="1327150" y="1752600"/>
          <p14:tracePt t="55071" x="1320800" y="1765300"/>
          <p14:tracePt t="55088" x="1320800" y="1778000"/>
          <p14:tracePt t="55121" x="1320800" y="1797050"/>
          <p14:tracePt t="55138" x="1320800" y="1809750"/>
          <p14:tracePt t="55154" x="1320800" y="1822450"/>
          <p14:tracePt t="55171" x="1358900" y="1835150"/>
          <p14:tracePt t="55188" x="1384300" y="1841500"/>
          <p14:tracePt t="55205" x="1435100" y="1847850"/>
          <p14:tracePt t="55222" x="1466850" y="1847850"/>
          <p14:tracePt t="55238" x="1530350" y="1847850"/>
          <p14:tracePt t="55255" x="1625600" y="1822450"/>
          <p14:tracePt t="55271" x="1663700" y="1797050"/>
          <p14:tracePt t="55288" x="1720850" y="1727200"/>
          <p14:tracePt t="55305" x="1746250" y="1682750"/>
          <p14:tracePt t="55321" x="1778000" y="1536700"/>
          <p14:tracePt t="55338" x="1778000" y="1517650"/>
          <p14:tracePt t="55354" x="1746250" y="1485900"/>
          <p14:tracePt t="55371" x="1657350" y="1479550"/>
          <p14:tracePt t="55388" x="1600200" y="1511300"/>
          <p14:tracePt t="55406" x="1492250" y="1619250"/>
          <p14:tracePt t="55422" x="1435100" y="1676400"/>
          <p14:tracePt t="55439" x="1371600" y="1847850"/>
          <p14:tracePt t="55457" x="1365250" y="1917700"/>
          <p14:tracePt t="55459" x="1365250" y="2006600"/>
          <p14:tracePt t="55471" x="1365250" y="2032000"/>
          <p14:tracePt t="55488" x="1422400" y="2108200"/>
          <p14:tracePt t="55504" x="1504950" y="2159000"/>
          <p14:tracePt t="55520" x="1720850" y="2184400"/>
          <p14:tracePt t="55537" x="1809750" y="2171700"/>
          <p14:tracePt t="55554" x="1911350" y="2114550"/>
          <p14:tracePt t="55571" x="1943100" y="2089150"/>
          <p14:tracePt t="55588" x="1993900" y="2012950"/>
          <p14:tracePt t="55606" x="2006600" y="1917700"/>
          <p14:tracePt t="55622" x="2006600" y="1866900"/>
          <p14:tracePt t="55638" x="1974850" y="1828800"/>
          <p14:tracePt t="55656" x="1955800" y="1816100"/>
          <p14:tracePt t="55672" x="1911350" y="1809750"/>
          <p14:tracePt t="55689" x="1898650" y="1809750"/>
          <p14:tracePt t="55706" x="1892300" y="1809750"/>
          <p14:tracePt t="74106" x="1892300" y="1803400"/>
          <p14:tracePt t="74117" x="1885950" y="1797050"/>
          <p14:tracePt t="74128" x="1879600" y="1790700"/>
          <p14:tracePt t="74139" x="1873250" y="1790700"/>
          <p14:tracePt t="74154" x="1866900" y="1784350"/>
          <p14:tracePt t="74171" x="1860550" y="1778000"/>
          <p14:tracePt t="74201" x="1854200" y="1778000"/>
          <p14:tracePt t="74223" x="1847850" y="1778000"/>
          <p14:tracePt t="74244" x="1841500" y="1778000"/>
          <p14:tracePt t="74264" x="1835150" y="1778000"/>
          <p14:tracePt t="74276" x="1835150" y="1784350"/>
          <p14:tracePt t="74286" x="1828800" y="1790700"/>
          <p14:tracePt t="74297" x="1828800" y="1797050"/>
          <p14:tracePt t="74307" x="1828800" y="1809750"/>
          <p14:tracePt t="74321" x="1828800" y="1816100"/>
          <p14:tracePt t="74339" x="1828800" y="1841500"/>
          <p14:tracePt t="74355" x="1828800" y="1847850"/>
          <p14:tracePt t="74371" x="1828800" y="1860550"/>
          <p14:tracePt t="74387" x="1828800" y="1873250"/>
          <p14:tracePt t="74404" x="1828800" y="1917700"/>
          <p14:tracePt t="74421" x="1828800" y="1955800"/>
          <p14:tracePt t="74438" x="1828800" y="2019300"/>
          <p14:tracePt t="74455" x="1828800" y="2070100"/>
          <p14:tracePt t="74471" x="1828800" y="2089150"/>
          <p14:tracePt t="74487" x="1828800" y="2139950"/>
          <p14:tracePt t="74504" x="1828800" y="2159000"/>
          <p14:tracePt t="74520" x="1828800" y="2228850"/>
          <p14:tracePt t="74537" x="1841500" y="2273300"/>
          <p14:tracePt t="74555" x="1854200" y="2368550"/>
          <p14:tracePt t="74573" x="1866900" y="2413000"/>
          <p14:tracePt t="74588" x="1879600" y="2482850"/>
          <p14:tracePt t="74604" x="1892300" y="2552700"/>
          <p14:tracePt t="74620" x="1898650" y="2578100"/>
          <p14:tracePt t="74636" x="1905000" y="2635250"/>
          <p14:tracePt t="74653" x="1905000" y="2660650"/>
          <p14:tracePt t="74670" x="1911350" y="2686050"/>
          <p14:tracePt t="74687" x="1911350" y="2692400"/>
          <p14:tracePt t="75134" x="1911350" y="2698750"/>
          <p14:tracePt t="75143" x="1905000" y="2711450"/>
          <p14:tracePt t="75154" x="1898650" y="2724150"/>
          <p14:tracePt t="75170" x="1892300" y="2736850"/>
          <p14:tracePt t="75187" x="1879600" y="2762250"/>
          <p14:tracePt t="75204" x="1866900" y="2787650"/>
          <p14:tracePt t="75221" x="1835150" y="2857500"/>
          <p14:tracePt t="75238" x="1816100" y="2940050"/>
          <p14:tracePt t="75255" x="1778000" y="3073400"/>
          <p14:tracePt t="75270" x="1746250" y="3168650"/>
          <p14:tracePt t="75286" x="1739900" y="3206750"/>
          <p14:tracePt t="75303" x="1733550" y="3289300"/>
          <p14:tracePt t="75321" x="1720850" y="3340100"/>
          <p14:tracePt t="75338" x="1720850" y="3473450"/>
          <p14:tracePt t="75355" x="1720850" y="3511550"/>
          <p14:tracePt t="75370" x="1727200" y="3587750"/>
          <p14:tracePt t="75387" x="1746250" y="3651250"/>
          <p14:tracePt t="75404" x="1752600" y="3670300"/>
          <p14:tracePt t="75420" x="1778000" y="3752850"/>
          <p14:tracePt t="75437" x="1809750" y="3822700"/>
          <p14:tracePt t="75454" x="1847850" y="3930650"/>
          <p14:tracePt t="75470" x="1860550" y="3975100"/>
          <p14:tracePt t="75472" x="1879600" y="4006850"/>
          <p14:tracePt t="75486" x="1892300" y="4038600"/>
          <p14:tracePt t="75503" x="1949450" y="4083050"/>
          <p14:tracePt t="75520" x="1993900" y="4121150"/>
          <p14:tracePt t="75536" x="2095500" y="4159250"/>
          <p14:tracePt t="75553" x="2133600" y="4165600"/>
          <p14:tracePt t="75570" x="2190750" y="4171950"/>
          <p14:tracePt t="75586" x="2222500" y="4171950"/>
          <p14:tracePt t="75603" x="2260600" y="4165600"/>
          <p14:tracePt t="75619" x="2330450" y="4102100"/>
          <p14:tracePt t="75636" x="2368550" y="4013200"/>
          <p14:tracePt t="75653" x="2444750" y="3816350"/>
          <p14:tracePt t="75669" x="2463800" y="3695700"/>
          <p14:tracePt t="75686" x="2482850" y="3467100"/>
          <p14:tracePt t="75702" x="2482850" y="3403600"/>
          <p14:tracePt t="75719" x="2482850" y="3302000"/>
          <p14:tracePt t="75736" x="2470150" y="3257550"/>
          <p14:tracePt t="75752" x="2438400" y="3244850"/>
          <p14:tracePt t="75769" x="2355850" y="3219450"/>
          <p14:tracePt t="75786" x="2305050" y="3219450"/>
          <p14:tracePt t="75802" x="2190750" y="3289300"/>
          <p14:tracePt t="75819" x="2139950" y="3333750"/>
          <p14:tracePt t="75836" x="2063750" y="3473450"/>
          <p14:tracePt t="75852" x="2019300" y="3676650"/>
          <p14:tracePt t="75869" x="2019300" y="3778250"/>
          <p14:tracePt t="75886" x="2032000" y="3937000"/>
          <p14:tracePt t="75902" x="2057400" y="3994150"/>
          <p14:tracePt t="75919" x="2108200" y="4044950"/>
          <p14:tracePt t="75938" x="2171700" y="4089400"/>
          <p14:tracePt t="75954" x="2190750" y="4102100"/>
          <p14:tracePt t="75970" x="2273300" y="4127500"/>
          <p14:tracePt t="75987" x="2330450" y="4133850"/>
          <p14:tracePt t="76004" x="2387600" y="4133850"/>
          <p14:tracePt t="76019" x="2406650" y="4133850"/>
          <p14:tracePt t="76036" x="2419350" y="4133850"/>
          <p14:tracePt t="76069" x="2425700" y="4133850"/>
          <p14:tracePt t="76086" x="2432050" y="4133850"/>
          <p14:tracePt t="77135" x="2425700" y="4133850"/>
          <p14:tracePt t="77147" x="2419350" y="4133850"/>
          <p14:tracePt t="77156" x="2400300" y="4127500"/>
          <p14:tracePt t="77178" x="2387600" y="4127500"/>
          <p14:tracePt t="77188" x="2374900" y="4127500"/>
          <p14:tracePt t="77203" x="2362200" y="4127500"/>
          <p14:tracePt t="77220" x="2336800" y="4133850"/>
          <p14:tracePt t="77235" x="2324100" y="4140200"/>
          <p14:tracePt t="77252" x="2292350" y="4178300"/>
          <p14:tracePt t="77268" x="2286000" y="4197350"/>
          <p14:tracePt t="77285" x="2266950" y="4260850"/>
          <p14:tracePt t="77302" x="2266950" y="4286250"/>
          <p14:tracePt t="77318" x="2266950" y="4362450"/>
          <p14:tracePt t="77335" x="2266950" y="4445000"/>
          <p14:tracePt t="77352" x="2279650" y="4464050"/>
          <p14:tracePt t="77368" x="2305050" y="4489450"/>
          <p14:tracePt t="77385" x="2330450" y="4502150"/>
          <p14:tracePt t="77402" x="2387600" y="4508500"/>
          <p14:tracePt t="77420" x="2444750" y="4495800"/>
          <p14:tracePt t="77436" x="2489200" y="4464050"/>
          <p14:tracePt t="77452" x="2571750" y="4337050"/>
          <p14:tracePt t="77468" x="2597150" y="4254500"/>
          <p14:tracePt t="77484" x="2609850" y="4140200"/>
          <p14:tracePt t="77501" x="2597150" y="4083050"/>
          <p14:tracePt t="77518" x="2552700" y="4038600"/>
          <p14:tracePt t="77535" x="2520950" y="4019550"/>
          <p14:tracePt t="77552" x="2463800" y="4019550"/>
          <p14:tracePt t="77568" x="2419350" y="4044950"/>
          <p14:tracePt t="77585" x="2406650" y="4064000"/>
          <p14:tracePt t="77601" x="2381250" y="4133850"/>
          <p14:tracePt t="77618" x="2381250" y="4152900"/>
          <p14:tracePt t="77634" x="2381250" y="4184650"/>
          <p14:tracePt t="77651" x="2381250" y="4197350"/>
          <p14:tracePt t="77668" x="2381250" y="4210050"/>
          <p14:tracePt t="77701" x="2381250" y="4216400"/>
          <p14:tracePt t="77717" x="2381250" y="4222750"/>
          <p14:tracePt t="81950" x="2381250" y="4216400"/>
          <p14:tracePt t="81971" x="2387600" y="4210050"/>
          <p14:tracePt t="81982" x="2400300" y="4203700"/>
          <p14:tracePt t="81993" x="2406650" y="4197350"/>
          <p14:tracePt t="82004" x="2413000" y="4197350"/>
          <p14:tracePt t="82014" x="2419350" y="4197350"/>
          <p14:tracePt t="82035" x="2425700" y="4197350"/>
          <p14:tracePt t="82047" x="2432050" y="4191000"/>
          <p14:tracePt t="82063" x="2438400" y="4191000"/>
          <p14:tracePt t="82080" x="2444750" y="4184650"/>
          <p14:tracePt t="82097" x="2451100" y="4184650"/>
          <p14:tracePt t="82113" x="2457450" y="4178300"/>
          <p14:tracePt t="82130" x="2470150" y="4178300"/>
          <p14:tracePt t="82147" x="2470150" y="4171950"/>
          <p14:tracePt t="82164" x="2482850" y="4171950"/>
          <p14:tracePt t="82180" x="2489200" y="4171950"/>
          <p14:tracePt t="82197" x="2501900" y="4171950"/>
          <p14:tracePt t="82214" x="2508250" y="4171950"/>
          <p14:tracePt t="82232" x="2520950" y="4171950"/>
          <p14:tracePt t="82248" x="2540000" y="4171950"/>
          <p14:tracePt t="82280" x="2559050" y="4171950"/>
          <p14:tracePt t="82297" x="2565400" y="4171950"/>
          <p14:tracePt t="82314" x="2584450" y="4171950"/>
          <p14:tracePt t="82332" x="2590800" y="4171950"/>
          <p14:tracePt t="82348" x="2597150" y="4171950"/>
          <p14:tracePt t="82365" x="2603500" y="4171950"/>
          <p14:tracePt t="82381" x="2609850" y="4171950"/>
          <p14:tracePt t="82398" x="2616200" y="4171950"/>
          <p14:tracePt t="82414" x="2622550" y="4171950"/>
          <p14:tracePt t="82431" x="2628900" y="4171950"/>
          <p14:tracePt t="82448" x="2635250" y="4171950"/>
          <p14:tracePt t="82464" x="2641600" y="4171950"/>
          <p14:tracePt t="82480" x="2660650" y="4171950"/>
          <p14:tracePt t="82497" x="2667000" y="4171950"/>
          <p14:tracePt t="82513" x="2686050" y="4171950"/>
          <p14:tracePt t="82530" x="2692400" y="4171950"/>
          <p14:tracePt t="82547" x="2705100" y="4171950"/>
          <p14:tracePt t="82564" x="2717800" y="4171950"/>
          <p14:tracePt t="82580" x="2724150" y="4171950"/>
          <p14:tracePt t="82596" x="2736850" y="4171950"/>
          <p14:tracePt t="82615" x="2749550" y="4178300"/>
          <p14:tracePt t="82631" x="2755900" y="4184650"/>
          <p14:tracePt t="82648" x="2768600" y="4191000"/>
          <p14:tracePt t="82664" x="2806700" y="4203700"/>
          <p14:tracePt t="82681" x="2832100" y="4216400"/>
          <p14:tracePt t="82697" x="2844800" y="4222750"/>
          <p14:tracePt t="82714" x="2857500" y="4229100"/>
          <p14:tracePt t="82748" x="2863850" y="4235450"/>
          <p14:tracePt t="86894" x="2857500" y="4235450"/>
          <p14:tracePt t="86904" x="2851150" y="4235450"/>
          <p14:tracePt t="86915" x="2825750" y="4235450"/>
          <p14:tracePt t="86927" x="2800350" y="4235450"/>
          <p14:tracePt t="86944" x="2762250" y="4235450"/>
          <p14:tracePt t="86960" x="2616200" y="4279900"/>
          <p14:tracePt t="86976" x="2520950" y="4311650"/>
          <p14:tracePt t="86993" x="2374900" y="4362450"/>
          <p14:tracePt t="87010" x="2203450" y="4394200"/>
          <p14:tracePt t="87026" x="2139950" y="4400550"/>
          <p14:tracePt t="87043" x="2070100" y="4400550"/>
          <p14:tracePt t="87059" x="2051050" y="4400550"/>
          <p14:tracePt t="87076" x="2025650" y="4400550"/>
          <p14:tracePt t="87109" x="2006600" y="4368800"/>
          <p14:tracePt t="87126" x="1968500" y="4298950"/>
          <p14:tracePt t="87142" x="1962150" y="4273550"/>
          <p14:tracePt t="87159" x="1949450" y="4222750"/>
          <p14:tracePt t="87176" x="1943100" y="4210050"/>
          <p14:tracePt t="87193" x="1936750" y="4184650"/>
          <p14:tracePt t="87210" x="1930400" y="4171950"/>
          <p14:tracePt t="87226" x="1924050" y="4146550"/>
          <p14:tracePt t="87243" x="1917700" y="4133850"/>
          <p14:tracePt t="87259" x="1917700" y="4127500"/>
          <p14:tracePt t="87276" x="1911350" y="4114800"/>
          <p14:tracePt t="87292" x="1911350" y="4108450"/>
          <p14:tracePt t="87309" x="1911350" y="4102100"/>
          <p14:tracePt t="87327" x="1911350" y="4089400"/>
          <p14:tracePt t="87343" x="1911350" y="4076700"/>
          <p14:tracePt t="87359" x="1911350" y="4064000"/>
          <p14:tracePt t="87376" x="1911350" y="4051300"/>
          <p14:tracePt t="87392" x="1924050" y="4025900"/>
          <p14:tracePt t="87409" x="1936750" y="4013200"/>
          <p14:tracePt t="87427" x="1974850" y="3987800"/>
          <p14:tracePt t="87444" x="2025650" y="3956050"/>
          <p14:tracePt t="87460" x="2057400" y="3943350"/>
          <p14:tracePt t="87477" x="2101850" y="3917950"/>
          <p14:tracePt t="87494" x="2120900" y="3905250"/>
          <p14:tracePt t="87509" x="2146300" y="3892550"/>
          <p14:tracePt t="87525" x="2165350" y="3886200"/>
          <p14:tracePt t="87542" x="2203450" y="3873500"/>
          <p14:tracePt t="87559" x="2241550" y="3867150"/>
          <p14:tracePt t="87576" x="2273300" y="3867150"/>
          <p14:tracePt t="87593" x="2324100" y="3860800"/>
          <p14:tracePt t="87610" x="2343150" y="3860800"/>
          <p14:tracePt t="87626" x="2381250" y="3860800"/>
          <p14:tracePt t="87643" x="2400300" y="3860800"/>
          <p14:tracePt t="87660" x="2451100" y="3860800"/>
          <p14:tracePt t="87677" x="2508250" y="3860800"/>
          <p14:tracePt t="87693" x="2527300" y="3860800"/>
          <p14:tracePt t="87710" x="2584450" y="3860800"/>
          <p14:tracePt t="87727" x="2603500" y="3860800"/>
          <p14:tracePt t="87743" x="2641600" y="3867150"/>
          <p14:tracePt t="87760" x="2660650" y="3873500"/>
          <p14:tracePt t="87777" x="2705100" y="3892550"/>
          <p14:tracePt t="87793" x="2743200" y="3917950"/>
          <p14:tracePt t="87810" x="2768600" y="3937000"/>
          <p14:tracePt t="87827" x="2800350" y="3975100"/>
          <p14:tracePt t="87842" x="2838450" y="3994150"/>
          <p14:tracePt t="87859" x="2882900" y="4038600"/>
          <p14:tracePt t="87875" x="2895600" y="4057650"/>
          <p14:tracePt t="87891" x="2927350" y="4083050"/>
          <p14:tracePt t="87908" x="2940050" y="4095750"/>
          <p14:tracePt t="87925" x="2946400" y="4095750"/>
          <p14:tracePt t="87941" x="2952750" y="4102100"/>
          <p14:tracePt t="87983" x="2959100" y="4108450"/>
          <p14:tracePt t="90810" x="2965450" y="4095750"/>
          <p14:tracePt t="90821" x="2978150" y="4057650"/>
          <p14:tracePt t="90832" x="2984500" y="3981450"/>
          <p14:tracePt t="90842" x="2997200" y="3892550"/>
          <p14:tracePt t="90856" x="3016250" y="3797300"/>
          <p14:tracePt t="90872" x="3016250" y="3721100"/>
          <p14:tracePt t="90889" x="3035300" y="3556000"/>
          <p14:tracePt t="90906" x="3048000" y="3302000"/>
          <p14:tracePt t="90922" x="3054350" y="3213100"/>
          <p14:tracePt t="90939" x="3067050" y="3067050"/>
          <p14:tracePt t="90957" x="3073400" y="3016250"/>
          <p14:tracePt t="90974" x="3086100" y="2876550"/>
          <p14:tracePt t="90989" x="3105150" y="2774950"/>
          <p14:tracePt t="91006" x="3111500" y="2628900"/>
          <p14:tracePt t="91023" x="3130550" y="2501900"/>
          <p14:tracePt t="91039" x="3130550" y="2444750"/>
          <p14:tracePt t="91056" x="3136900" y="2368550"/>
          <p14:tracePt t="91072" x="3136900" y="2324100"/>
          <p14:tracePt t="91089" x="3136900" y="2235200"/>
          <p14:tracePt t="91105" x="3136900" y="2184400"/>
          <p14:tracePt t="91122" x="3136900" y="2114550"/>
          <p14:tracePt t="91139" x="3136900" y="2051050"/>
          <p14:tracePt t="91155" x="3136900" y="2019300"/>
          <p14:tracePt t="91172" x="3136900" y="1974850"/>
          <p14:tracePt t="91189" x="3136900" y="1949450"/>
          <p14:tracePt t="91205" x="3136900" y="1924050"/>
          <p14:tracePt t="91222" x="3136900" y="1917700"/>
          <p14:tracePt t="91239" x="3136900" y="1892300"/>
          <p14:tracePt t="91256" x="3136900" y="1879600"/>
          <p14:tracePt t="91679" x="3136900" y="1885950"/>
          <p14:tracePt t="91690" x="3136900" y="1898650"/>
          <p14:tracePt t="91700" x="3136900" y="1943100"/>
          <p14:tracePt t="91711" x="3136900" y="2006600"/>
          <p14:tracePt t="91721" x="3136900" y="2082800"/>
          <p14:tracePt t="91738" x="3149600" y="2127250"/>
          <p14:tracePt t="91755" x="3149600" y="2197100"/>
          <p14:tracePt t="91771" x="3149600" y="2222500"/>
          <p14:tracePt t="91788" x="3149600" y="2336800"/>
          <p14:tracePt t="91807" x="3149600" y="2501900"/>
          <p14:tracePt t="91822" x="3149600" y="2565400"/>
          <p14:tracePt t="91839" x="3149600" y="2673350"/>
          <p14:tracePt t="91856" x="3149600" y="2698750"/>
          <p14:tracePt t="91873" x="3149600" y="2832100"/>
          <p14:tracePt t="91888" x="3149600" y="2882900"/>
          <p14:tracePt t="91905" x="3149600" y="2978150"/>
          <p14:tracePt t="91922" x="3149600" y="3003550"/>
          <p14:tracePt t="91938" x="3149600" y="3035300"/>
          <p14:tracePt t="91954" x="3149600" y="3067050"/>
          <p14:tracePt t="91971" x="3149600" y="3092450"/>
          <p14:tracePt t="91988" x="3162300" y="3130550"/>
          <p14:tracePt t="92004" x="3175000" y="3162300"/>
          <p14:tracePt t="92021" x="3219450" y="3251200"/>
          <p14:tracePt t="92038" x="3238500" y="3282950"/>
          <p14:tracePt t="92054" x="3263900" y="3327400"/>
          <p14:tracePt t="92071" x="3276600" y="3346450"/>
          <p14:tracePt t="92088" x="3282950" y="3346450"/>
          <p14:tracePt t="92105" x="3282950" y="3352800"/>
          <p14:tracePt t="92145" x="3282950" y="3346450"/>
          <p14:tracePt t="92156" x="3282950" y="3333750"/>
          <p14:tracePt t="92171" x="3282950" y="3321050"/>
          <p14:tracePt t="92188" x="3238500" y="3302000"/>
          <p14:tracePt t="92204" x="3232150" y="3302000"/>
          <p14:tracePt t="92222" x="3206750" y="3302000"/>
          <p14:tracePt t="92239" x="3168650" y="3346450"/>
          <p14:tracePt t="92256" x="3143250" y="3454400"/>
          <p14:tracePt t="92273" x="3136900" y="3568700"/>
          <p14:tracePt t="92289" x="3124200" y="3651250"/>
          <p14:tracePt t="92306" x="3124200" y="3765550"/>
          <p14:tracePt t="92322" x="3124200" y="3803650"/>
          <p14:tracePt t="92339" x="3124200" y="3860800"/>
          <p14:tracePt t="92355" x="3124200" y="3892550"/>
          <p14:tracePt t="92372" x="3149600" y="3956050"/>
          <p14:tracePt t="92389" x="3162300" y="3994150"/>
          <p14:tracePt t="92406" x="3168650" y="4019550"/>
          <p14:tracePt t="92421" x="3175000" y="4044950"/>
          <p14:tracePt t="92455" x="3181350" y="4051300"/>
          <p14:tracePt t="92473" x="3181350" y="4057650"/>
          <p14:tracePt t="93203" x="3181350" y="4044950"/>
          <p14:tracePt t="93214" x="3181350" y="4032250"/>
          <p14:tracePt t="93238" x="3181350" y="4025900"/>
          <p14:tracePt t="93247" x="3181350" y="4013200"/>
          <p14:tracePt t="93257" x="3181350" y="4000500"/>
          <p14:tracePt t="93272" x="3181350" y="3981450"/>
          <p14:tracePt t="93289" x="3181350" y="3962400"/>
          <p14:tracePt t="93304" x="3181350" y="3917950"/>
          <p14:tracePt t="93321" x="3181350" y="3886200"/>
          <p14:tracePt t="93337" x="3181350" y="3873500"/>
          <p14:tracePt t="93354" x="3181350" y="3848100"/>
          <p14:tracePt t="93370" x="3181350" y="3841750"/>
          <p14:tracePt t="93387" x="3181350" y="3822700"/>
          <p14:tracePt t="93404" x="3194050" y="3778250"/>
          <p14:tracePt t="93420" x="3213100" y="3746500"/>
          <p14:tracePt t="93436" x="3232150" y="3689350"/>
          <p14:tracePt t="93455" x="3251200" y="3657600"/>
          <p14:tracePt t="93471" x="3270250" y="3594100"/>
          <p14:tracePt t="93487" x="3289300" y="3575050"/>
          <p14:tracePt t="93504" x="3314700" y="3530600"/>
          <p14:tracePt t="93521" x="3321050" y="3511550"/>
          <p14:tracePt t="93537" x="3352800" y="3467100"/>
          <p14:tracePt t="93554" x="3365500" y="3422650"/>
          <p14:tracePt t="93570" x="3378200" y="3403600"/>
          <p14:tracePt t="93586" x="3397250" y="3359150"/>
          <p14:tracePt t="93603" x="3416300" y="3340100"/>
          <p14:tracePt t="93619" x="3441700" y="3295650"/>
          <p14:tracePt t="93636" x="3467100" y="3276600"/>
          <p14:tracePt t="93653" x="3536950" y="3206750"/>
          <p14:tracePt t="93669" x="3625850" y="3143250"/>
          <p14:tracePt t="93686" x="3657600" y="3105150"/>
          <p14:tracePt t="93703" x="3708400" y="3079750"/>
          <p14:tracePt t="93720" x="3740150" y="3060700"/>
          <p14:tracePt t="93736" x="3816350" y="3028950"/>
          <p14:tracePt t="93753" x="3886200" y="3022600"/>
          <p14:tracePt t="93769" x="3924300" y="3022600"/>
          <p14:tracePt t="93788" x="3987800" y="3022600"/>
          <p14:tracePt t="93804" x="4013200" y="3022600"/>
          <p14:tracePt t="93821" x="4044950" y="3022600"/>
          <p14:tracePt t="93837" x="4064000" y="3022600"/>
          <p14:tracePt t="93853" x="4089400" y="3028950"/>
          <p14:tracePt t="93870" x="4114800" y="3028950"/>
          <p14:tracePt t="93886" x="4121150" y="3035300"/>
          <p14:tracePt t="93903" x="4133850" y="3035300"/>
          <p14:tracePt t="93936" x="4140200" y="3035300"/>
          <p14:tracePt t="93977" x="4146550" y="3035300"/>
          <p14:tracePt t="96288" x="4152900" y="3028950"/>
          <p14:tracePt t="96299" x="4159250" y="3022600"/>
          <p14:tracePt t="96310" x="4165600" y="3009900"/>
          <p14:tracePt t="96321" x="4165600" y="2997200"/>
          <p14:tracePt t="96335" x="4171950" y="2997200"/>
          <p14:tracePt t="96352" x="4184650" y="2952750"/>
          <p14:tracePt t="96368" x="4191000" y="2908300"/>
          <p14:tracePt t="96384" x="4191000" y="2774950"/>
          <p14:tracePt t="96401" x="4191000" y="2724150"/>
          <p14:tracePt t="96418" x="4191000" y="2622550"/>
          <p14:tracePt t="96435" x="4184650" y="2578100"/>
          <p14:tracePt t="96452" x="4114800" y="2463800"/>
          <p14:tracePt t="96468" x="4032250" y="2362200"/>
          <p14:tracePt t="96484" x="3981450" y="2292350"/>
          <p14:tracePt t="96500" x="3879850" y="2165350"/>
          <p14:tracePt t="96517" x="3854450" y="2120900"/>
          <p14:tracePt t="96534" x="3797300" y="2038350"/>
          <p14:tracePt t="96550" x="3765550" y="1993900"/>
          <p14:tracePt t="96567" x="3727450" y="1943100"/>
          <p14:tracePt t="96584" x="3676650" y="1892300"/>
          <p14:tracePt t="96600" x="3651250" y="1873250"/>
          <p14:tracePt t="96617" x="3587750" y="1841500"/>
          <p14:tracePt t="96633" x="3549650" y="1822450"/>
          <p14:tracePt t="96651" x="3479800" y="1822450"/>
          <p14:tracePt t="96669" x="3454400" y="1822450"/>
          <p14:tracePt t="96685" x="3403600" y="1835150"/>
          <p14:tracePt t="96701" x="3359150" y="1854200"/>
          <p14:tracePt t="96718" x="3340100" y="1866900"/>
          <p14:tracePt t="96734" x="3308350" y="1885950"/>
          <p14:tracePt t="96751" x="3302000" y="1898650"/>
          <p14:tracePt t="96767" x="3295650" y="1981200"/>
          <p14:tracePt t="96785" x="3295650" y="2044700"/>
          <p14:tracePt t="96801" x="3346450" y="2133600"/>
          <p14:tracePt t="96818" x="3543300" y="2216150"/>
          <p14:tracePt t="96835" x="3632200" y="2228850"/>
          <p14:tracePt t="96851" x="3740150" y="2203450"/>
          <p14:tracePt t="96867" x="3771900" y="2159000"/>
          <p14:tracePt t="96883" x="3841750" y="2025650"/>
          <p14:tracePt t="96900" x="3854450" y="1968500"/>
          <p14:tracePt t="96917" x="3854450" y="1879600"/>
          <p14:tracePt t="96933" x="3752850" y="1797050"/>
          <p14:tracePt t="96950" x="3651250" y="1765300"/>
          <p14:tracePt t="96966" x="3549650" y="1765300"/>
          <p14:tracePt t="99083" x="3543300" y="1765300"/>
          <p14:tracePt t="99094" x="3536950" y="1765300"/>
          <p14:tracePt t="99136" x="3530600" y="1765300"/>
          <p14:tracePt t="99147" x="3524250" y="1765300"/>
          <p14:tracePt t="99157" x="3517900" y="1765300"/>
          <p14:tracePt t="99168" x="3511550" y="1765300"/>
          <p14:tracePt t="99181" x="3505200" y="1765300"/>
          <p14:tracePt t="99198" x="3498850" y="1765300"/>
          <p14:tracePt t="99214" x="3492500" y="1765300"/>
          <p14:tracePt t="99231" x="3473450" y="1771650"/>
          <p14:tracePt t="99248" x="3467100" y="1784350"/>
          <p14:tracePt t="99265" x="3460750" y="1797050"/>
          <p14:tracePt t="99281" x="3460750" y="1809750"/>
          <p14:tracePt t="99298" x="3454400" y="1828800"/>
          <p14:tracePt t="99331" x="3454400" y="1847850"/>
          <p14:tracePt t="99348" x="3454400" y="1860550"/>
          <p14:tracePt t="99365" x="3454400" y="1866900"/>
          <p14:tracePt t="99381" x="3454400" y="1873250"/>
          <p14:tracePt t="99415" x="3454400" y="1879600"/>
          <p14:tracePt t="99431" x="3454400" y="1885950"/>
          <p14:tracePt t="99448" x="3454400" y="1892300"/>
          <p14:tracePt t="99464" x="3460750" y="1898650"/>
          <p14:tracePt t="99485" x="3467100" y="1905000"/>
          <p14:tracePt t="99498" x="3467100" y="1911350"/>
          <p14:tracePt t="99517" x="3473450" y="1911350"/>
          <p14:tracePt t="99571" x="3473450" y="1917700"/>
          <p14:tracePt t="99580" x="3473450" y="1924050"/>
          <p14:tracePt t="99591" x="3473450" y="1936750"/>
          <p14:tracePt t="99602" x="3473450" y="1949450"/>
          <p14:tracePt t="99614" x="3473450" y="1962150"/>
          <p14:tracePt t="100787" x="3467100" y="1962150"/>
          <p14:tracePt t="100797" x="3441700" y="1968500"/>
          <p14:tracePt t="100808" x="3422650" y="1974850"/>
          <p14:tracePt t="100819" x="3384550" y="1981200"/>
          <p14:tracePt t="100830" x="3327400" y="2000250"/>
          <p14:tracePt t="100846" x="3276600" y="2006600"/>
          <p14:tracePt t="100863" x="3194050" y="2025650"/>
          <p14:tracePt t="100880" x="3162300" y="2032000"/>
          <p14:tracePt t="100896" x="3022600" y="2051050"/>
          <p14:tracePt t="100913" x="2933700" y="2051050"/>
          <p14:tracePt t="100930" x="2774950" y="2063750"/>
          <p14:tracePt t="100946" x="2603500" y="2063750"/>
          <p14:tracePt t="100963" x="2514600" y="2063750"/>
          <p14:tracePt t="100980" x="2381250" y="2057400"/>
          <p14:tracePt t="100996" x="2343150" y="2051050"/>
          <p14:tracePt t="101013" x="2279650" y="2044700"/>
          <p14:tracePt t="101029" x="2254250" y="2038350"/>
          <p14:tracePt t="101046" x="2178050" y="2012950"/>
          <p14:tracePt t="101063" x="2120900" y="2006600"/>
          <p14:tracePt t="101080" x="2095500" y="2006600"/>
          <p14:tracePt t="101096" x="2051050" y="2006600"/>
          <p14:tracePt t="101113" x="2032000" y="2006600"/>
          <p14:tracePt t="101130" x="1987550" y="2006600"/>
          <p14:tracePt t="101147" x="1949450" y="2006600"/>
          <p14:tracePt t="101163" x="1936750" y="2006600"/>
          <p14:tracePt t="101179" x="1924050" y="2019300"/>
          <p14:tracePt t="101196" x="1911350" y="2019300"/>
          <p14:tracePt t="101213" x="1905000" y="2019300"/>
          <p14:tracePt t="101729" x="1898650" y="2019300"/>
          <p14:tracePt t="101741" x="1892300" y="2019300"/>
          <p14:tracePt t="101751" x="1885950" y="2019300"/>
          <p14:tracePt t="101772" x="1879600" y="2019300"/>
          <p14:tracePt t="101783" x="1866900" y="2019300"/>
          <p14:tracePt t="101798" x="1860550" y="2019300"/>
          <p14:tracePt t="101813" x="1854200" y="2019300"/>
          <p14:tracePt t="101829" x="1835150" y="2019300"/>
          <p14:tracePt t="101846" x="1822450" y="2019300"/>
          <p14:tracePt t="101862" x="1809750" y="2019300"/>
          <p14:tracePt t="101881" x="1784350" y="2019300"/>
          <p14:tracePt t="101898" x="1771650" y="2019300"/>
          <p14:tracePt t="101914" x="1739900" y="2019300"/>
          <p14:tracePt t="101931" x="1708150" y="2019300"/>
          <p14:tracePt t="101948" x="1701800" y="2019300"/>
          <p14:tracePt t="101963" x="1682750" y="2019300"/>
          <p14:tracePt t="101979" x="1676400" y="2019300"/>
          <p14:tracePt t="102005" x="1670050" y="2019300"/>
          <p14:tracePt t="102026" x="1663700" y="2019300"/>
          <p14:tracePt t="102047" x="1657350" y="2019300"/>
          <p14:tracePt t="102078" x="1651000" y="2019300"/>
          <p14:tracePt t="102099" x="1644650" y="2019300"/>
          <p14:tracePt t="102131" x="1638300" y="2019300"/>
          <p14:tracePt t="102184" x="1631950" y="2019300"/>
          <p14:tracePt t="102194" x="1625600" y="2019300"/>
          <p14:tracePt t="102215" x="1619250" y="2019300"/>
          <p14:tracePt t="102226" x="1612900" y="2019300"/>
          <p14:tracePt t="102236" x="1606550" y="2019300"/>
          <p14:tracePt t="102247" x="1600200" y="2019300"/>
          <p14:tracePt t="102262" x="1593850" y="2019300"/>
          <p14:tracePt t="102278" x="1587500" y="2019300"/>
          <p14:tracePt t="102295" x="1574800" y="2019300"/>
          <p14:tracePt t="102312" x="1555750" y="2012950"/>
          <p14:tracePt t="102345" x="1543050" y="2012950"/>
          <p14:tracePt t="102362" x="1536700" y="2012950"/>
          <p14:tracePt t="102378" x="1524000" y="2012950"/>
          <p14:tracePt t="102396" x="1511300" y="2012950"/>
          <p14:tracePt t="102412" x="1504950" y="2012950"/>
          <p14:tracePt t="102428" x="1485900" y="2012950"/>
          <p14:tracePt t="102447" x="1473200" y="2012950"/>
          <p14:tracePt t="102463" x="1447800" y="2012950"/>
          <p14:tracePt t="102479" x="1435100" y="2019300"/>
          <p14:tracePt t="102495" x="1422400" y="2019300"/>
          <p14:tracePt t="102512" x="1409700" y="2019300"/>
          <p14:tracePt t="102529" x="1403350" y="2019300"/>
          <p14:tracePt t="102545" x="1390650" y="2019300"/>
          <p14:tracePt t="102579" x="1377950" y="2019300"/>
          <p14:tracePt t="102612" x="1371600" y="2019300"/>
          <p14:tracePt t="102629" x="1365250" y="2019300"/>
          <p14:tracePt t="108411" x="1365250" y="2025650"/>
          <p14:tracePt t="108422" x="1365250" y="2032000"/>
          <p14:tracePt t="108433" x="1358900" y="2038350"/>
          <p14:tracePt t="108445" x="1358900" y="2057400"/>
          <p14:tracePt t="108456" x="1358900" y="2070100"/>
          <p14:tracePt t="108473" x="1358900" y="2089150"/>
          <p14:tracePt t="108490" x="1365250" y="2190750"/>
          <p14:tracePt t="108506" x="1416050" y="2279650"/>
          <p14:tracePt t="108523" x="1441450" y="2311400"/>
          <p14:tracePt t="108539" x="1498600" y="2362200"/>
          <p14:tracePt t="108557" x="1568450" y="2400300"/>
          <p14:tracePt t="108573" x="1739900" y="2463800"/>
          <p14:tracePt t="108589" x="1828800" y="2470150"/>
          <p14:tracePt t="108606" x="1936750" y="2482850"/>
          <p14:tracePt t="108623" x="2063750" y="2508250"/>
          <p14:tracePt t="108639" x="2127250" y="2508250"/>
          <p14:tracePt t="108656" x="2235200" y="2514600"/>
          <p14:tracePt t="108673" x="2279650" y="2527300"/>
          <p14:tracePt t="108689" x="2324100" y="2527300"/>
          <p14:tracePt t="108706" x="2343150" y="2527300"/>
          <p14:tracePt t="108722" x="2381250" y="2527300"/>
          <p14:tracePt t="108739" x="2393950" y="2527300"/>
          <p14:tracePt t="108756" x="2400300" y="2527300"/>
          <p14:tracePt t="109300" x="2406650" y="2527300"/>
          <p14:tracePt t="109310" x="2413000" y="2527300"/>
          <p14:tracePt t="109321" x="2419350" y="2527300"/>
          <p14:tracePt t="109331" x="2425700" y="2527300"/>
          <p14:tracePt t="109342" x="2432050" y="2527300"/>
          <p14:tracePt t="109355" x="2438400" y="2533650"/>
          <p14:tracePt t="109372" x="2451100" y="2533650"/>
          <p14:tracePt t="109389" x="2476500" y="2533650"/>
          <p14:tracePt t="109406" x="2508250" y="2540000"/>
          <p14:tracePt t="109422" x="2520950" y="2540000"/>
          <p14:tracePt t="109439" x="2552700" y="2540000"/>
          <p14:tracePt t="109455" x="2565400" y="2540000"/>
          <p14:tracePt t="109472" x="2590800" y="2540000"/>
          <p14:tracePt t="109489" x="2603500" y="2540000"/>
          <p14:tracePt t="109505" x="2628900" y="2546350"/>
          <p14:tracePt t="109523" x="2641600" y="2546350"/>
          <p14:tracePt t="109539" x="2667000" y="2546350"/>
          <p14:tracePt t="109555" x="2686050" y="2546350"/>
          <p14:tracePt t="109572" x="2705100" y="2552700"/>
          <p14:tracePt t="109589" x="2736850" y="2552700"/>
          <p14:tracePt t="109606" x="2749550" y="2552700"/>
          <p14:tracePt t="109622" x="2781300" y="2552700"/>
          <p14:tracePt t="109639" x="2800350" y="2559050"/>
          <p14:tracePt t="109655" x="2806700" y="2559050"/>
          <p14:tracePt t="109672" x="2825750" y="2559050"/>
          <p14:tracePt t="109690" x="2838450" y="2565400"/>
          <p14:tracePt t="109707" x="2876550" y="2565400"/>
          <p14:tracePt t="109724" x="2889250" y="2565400"/>
          <p14:tracePt t="109739" x="2940050" y="2565400"/>
          <p14:tracePt t="109755" x="2990850" y="2565400"/>
          <p14:tracePt t="109772" x="3009900" y="2565400"/>
          <p14:tracePt t="109788" x="3067050" y="2565400"/>
          <p14:tracePt t="109805" x="3117850" y="2565400"/>
          <p14:tracePt t="109822" x="3213100" y="2565400"/>
          <p14:tracePt t="109838" x="3238500" y="2565400"/>
          <p14:tracePt t="109855" x="3295650" y="2565400"/>
          <p14:tracePt t="109872" x="3352800" y="2565400"/>
          <p14:tracePt t="109888" x="3371850" y="2565400"/>
          <p14:tracePt t="110212" x="3384550" y="2565400"/>
          <p14:tracePt t="110221" x="3409950" y="2565400"/>
          <p14:tracePt t="110232" x="3429000" y="2565400"/>
          <p14:tracePt t="110243" x="3448050" y="2571750"/>
          <p14:tracePt t="110255" x="3479800" y="2571750"/>
          <p14:tracePt t="110272" x="3536950" y="2578100"/>
          <p14:tracePt t="110288" x="3695700" y="2616200"/>
          <p14:tracePt t="110306" x="3822700" y="2635250"/>
          <p14:tracePt t="110322" x="3905250" y="2654300"/>
          <p14:tracePt t="110338" x="4108450" y="2679700"/>
          <p14:tracePt t="110355" x="4197350" y="2686050"/>
          <p14:tracePt t="110372" x="4356100" y="2698750"/>
          <p14:tracePt t="110388" x="4445000" y="2705100"/>
          <p14:tracePt t="110406" x="4635500" y="2705100"/>
          <p14:tracePt t="110423" x="4775200" y="2705100"/>
          <p14:tracePt t="110439" x="4826000" y="2705100"/>
          <p14:tracePt t="110455" x="4895850" y="2698750"/>
          <p14:tracePt t="110471" x="4927600" y="2692400"/>
          <p14:tracePt t="110488" x="4965700" y="2667000"/>
          <p14:tracePt t="110504" x="4997450" y="2660650"/>
          <p14:tracePt t="110523" x="5048250" y="2641600"/>
          <p14:tracePt t="110540" x="5099050" y="2616200"/>
          <p14:tracePt t="110556" x="5130800" y="2603500"/>
          <p14:tracePt t="110572" x="5168900" y="2578100"/>
          <p14:tracePt t="110588" x="5187950" y="2571750"/>
          <p14:tracePt t="110604" x="5207000" y="2546350"/>
          <p14:tracePt t="110621" x="5232400" y="2527300"/>
          <p14:tracePt t="110637" x="5251450" y="2463800"/>
          <p14:tracePt t="110655" x="5270500" y="2419350"/>
          <p14:tracePt t="110671" x="5276850" y="2400300"/>
          <p14:tracePt t="110687" x="5276850" y="2368550"/>
          <p14:tracePt t="110704" x="5276850" y="2349500"/>
          <p14:tracePt t="110721" x="5270500" y="2330450"/>
          <p14:tracePt t="110737" x="5238750" y="2305050"/>
          <p14:tracePt t="110755" x="5187950" y="2273300"/>
          <p14:tracePt t="110773" x="5137150" y="2254250"/>
          <p14:tracePt t="110789" x="5124450" y="2247900"/>
          <p14:tracePt t="110806" x="5099050" y="2241550"/>
          <p14:tracePt t="110821" x="5092700" y="2241550"/>
          <p14:tracePt t="110838" x="5073650" y="2241550"/>
          <p14:tracePt t="110855" x="5060950" y="2241550"/>
          <p14:tracePt t="110871" x="5029200" y="2241550"/>
          <p14:tracePt t="110889" x="4965700" y="2241550"/>
          <p14:tracePt t="110905" x="4921250" y="2241550"/>
          <p14:tracePt t="110921" x="4851400" y="2247900"/>
          <p14:tracePt t="110938" x="4826000" y="2254250"/>
          <p14:tracePt t="110955" x="4756150" y="2273300"/>
          <p14:tracePt t="110970" x="4724400" y="2279650"/>
          <p14:tracePt t="110987" x="4660900" y="2279650"/>
          <p14:tracePt t="111004" x="4591050" y="2279650"/>
          <p14:tracePt t="111020" x="4565650" y="2279650"/>
          <p14:tracePt t="111037" x="4527550" y="2279650"/>
          <p14:tracePt t="111054" x="4521200" y="2279650"/>
          <p14:tracePt t="111070" x="4502150" y="2279650"/>
          <p14:tracePt t="111087" x="4495800" y="2279650"/>
          <p14:tracePt t="111639" x="4489450" y="2279650"/>
          <p14:tracePt t="111650" x="4483100" y="2279650"/>
          <p14:tracePt t="111660" x="4476750" y="2273300"/>
          <p14:tracePt t="111671" x="4470400" y="2266950"/>
          <p14:tracePt t="111686" x="4451350" y="2260600"/>
          <p14:tracePt t="111703" x="4419600" y="2247900"/>
          <p14:tracePt t="111720" x="4394200" y="2247900"/>
          <p14:tracePt t="111736" x="4349750" y="2241550"/>
          <p14:tracePt t="111753" x="4330700" y="2235200"/>
          <p14:tracePt t="111770" x="4298950" y="2228850"/>
          <p14:tracePt t="111787" x="4248150" y="2216150"/>
          <p14:tracePt t="111803" x="4229100" y="2216150"/>
          <p14:tracePt t="111820" x="4165600" y="2190750"/>
          <p14:tracePt t="111837" x="4146550" y="2184400"/>
          <p14:tracePt t="111853" x="4083050" y="2165350"/>
          <p14:tracePt t="111870" x="4064000" y="2152650"/>
          <p14:tracePt t="111887" x="4019550" y="2139950"/>
          <p14:tracePt t="111904" x="3987800" y="2133600"/>
          <p14:tracePt t="111920" x="3968750" y="2133600"/>
          <p14:tracePt t="111937" x="3930650" y="2133600"/>
          <p14:tracePt t="111955" x="3905250" y="2127250"/>
          <p14:tracePt t="111971" x="3867150" y="2127250"/>
          <p14:tracePt t="111987" x="3835400" y="2127250"/>
          <p14:tracePt t="112004" x="3778250" y="2127250"/>
          <p14:tracePt t="112021" x="3721100" y="2127250"/>
          <p14:tracePt t="112037" x="3676650" y="2127250"/>
          <p14:tracePt t="112053" x="3594100" y="2127250"/>
          <p14:tracePt t="112070" x="3568700" y="2127250"/>
          <p14:tracePt t="112087" x="3492500" y="2127250"/>
          <p14:tracePt t="112104" x="3473450" y="2127250"/>
          <p14:tracePt t="112120" x="3390900" y="2127250"/>
          <p14:tracePt t="112137" x="3321050" y="2127250"/>
          <p14:tracePt t="112153" x="3276600" y="2127250"/>
          <p14:tracePt t="112170" x="3181350" y="2127250"/>
          <p14:tracePt t="112187" x="3143250" y="2146300"/>
          <p14:tracePt t="112203" x="3073400" y="2152650"/>
          <p14:tracePt t="112220" x="3028950" y="2165350"/>
          <p14:tracePt t="112237" x="2952750" y="2171700"/>
          <p14:tracePt t="112253" x="2889250" y="2171700"/>
          <p14:tracePt t="112270" x="2857500" y="2171700"/>
          <p14:tracePt t="112286" x="2819400" y="2171700"/>
          <p14:tracePt t="112304" x="2794000" y="2171700"/>
          <p14:tracePt t="112320" x="2781300" y="2171700"/>
          <p14:tracePt t="112337" x="2774950" y="2171700"/>
          <p14:tracePt t="112353" x="2768600" y="2171700"/>
          <p14:tracePt t="112813" x="2755900" y="2171700"/>
          <p14:tracePt t="112824" x="2743200" y="2171700"/>
          <p14:tracePt t="112835" x="2724150" y="2171700"/>
          <p14:tracePt t="112845" x="2711450" y="2171700"/>
          <p14:tracePt t="112856" x="2692400" y="2171700"/>
          <p14:tracePt t="112869" x="2673350" y="2171700"/>
          <p14:tracePt t="112886" x="2660650" y="2171700"/>
          <p14:tracePt t="112903" x="2609850" y="2171700"/>
          <p14:tracePt t="112919" x="2520950" y="2165350"/>
          <p14:tracePt t="112935" x="2451100" y="2152650"/>
          <p14:tracePt t="112954" x="2349500" y="2152650"/>
          <p14:tracePt t="112970" x="2311400" y="2152650"/>
          <p14:tracePt t="112972" x="2273300" y="2152650"/>
          <p14:tracePt t="112986" x="2209800" y="2152650"/>
          <p14:tracePt t="113002" x="2146300" y="2152650"/>
          <p14:tracePt t="113019" x="2025650" y="2146300"/>
          <p14:tracePt t="113036" x="1949450" y="2146300"/>
          <p14:tracePt t="113052" x="1911350" y="2146300"/>
          <p14:tracePt t="113069" x="1816100" y="2146300"/>
          <p14:tracePt t="113086" x="1765300" y="2146300"/>
          <p14:tracePt t="113102" x="1676400" y="2146300"/>
          <p14:tracePt t="113119" x="1638300" y="2146300"/>
          <p14:tracePt t="113136" x="1581150" y="2146300"/>
          <p14:tracePt t="113153" x="1524000" y="2146300"/>
          <p14:tracePt t="113169" x="1492250" y="2146300"/>
          <p14:tracePt t="113185" x="1435100" y="2146300"/>
          <p14:tracePt t="113202" x="1416050" y="2146300"/>
          <p14:tracePt t="113218" x="1365250" y="2146300"/>
          <p14:tracePt t="113235" x="1352550" y="2146300"/>
          <p14:tracePt t="113252" x="1320800" y="2146300"/>
          <p14:tracePt t="113269" x="1295400" y="2146300"/>
          <p14:tracePt t="113285" x="1282700" y="2146300"/>
          <p14:tracePt t="113302" x="1244600" y="2146300"/>
          <p14:tracePt t="113319" x="1225550" y="2146300"/>
          <p14:tracePt t="113335" x="1181100" y="2146300"/>
          <p14:tracePt t="113352" x="1162050" y="2146300"/>
          <p14:tracePt t="113369" x="1130300" y="2146300"/>
          <p14:tracePt t="113385" x="1104900" y="2146300"/>
          <p14:tracePt t="113402" x="1092200" y="2139950"/>
          <p14:tracePt t="113420" x="1079500" y="2139950"/>
          <p14:tracePt t="113435" x="1073150" y="2139950"/>
          <p14:tracePt t="118499" x="1073150" y="2146300"/>
          <p14:tracePt t="118510" x="1073150" y="2165350"/>
          <p14:tracePt t="118520" x="1073150" y="2190750"/>
          <p14:tracePt t="118531" x="1073150" y="2241550"/>
          <p14:tracePt t="118549" x="1073150" y="2305050"/>
          <p14:tracePt t="118565" x="1098550" y="2533650"/>
          <p14:tracePt t="118582" x="1149350" y="2794000"/>
          <p14:tracePt t="118597" x="1231900" y="3105150"/>
          <p14:tracePt t="118614" x="1320800" y="3492500"/>
          <p14:tracePt t="118630" x="1352550" y="3606800"/>
          <p14:tracePt t="118647" x="1416050" y="3829050"/>
          <p14:tracePt t="118664" x="1435100" y="3943350"/>
          <p14:tracePt t="118681" x="1485900" y="4089400"/>
          <p14:tracePt t="118697" x="1504950" y="4133850"/>
          <p14:tracePt t="118714" x="1536700" y="4216400"/>
          <p14:tracePt t="118731" x="1651000" y="4394200"/>
          <p14:tracePt t="118748" x="1771650" y="4578350"/>
          <p14:tracePt t="118765" x="2076450" y="5105400"/>
          <p14:tracePt t="123488" x="2076450" y="5099050"/>
          <p14:tracePt t="123499" x="2076450" y="5080000"/>
          <p14:tracePt t="123510" x="2076450" y="5060950"/>
          <p14:tracePt t="123520" x="2076450" y="5010150"/>
          <p14:tracePt t="123531" x="2076450" y="4991100"/>
          <p14:tracePt t="123543" x="2082800" y="4965700"/>
          <p14:tracePt t="123560" x="2089150" y="4940300"/>
          <p14:tracePt t="123576" x="2101850" y="4902200"/>
          <p14:tracePt t="123593" x="2114550" y="4864100"/>
          <p14:tracePt t="123609" x="2127250" y="4800600"/>
          <p14:tracePt t="123627" x="2146300" y="4749800"/>
          <p14:tracePt t="123644" x="2146300" y="4730750"/>
          <p14:tracePt t="123660" x="2165350" y="4686300"/>
          <p14:tracePt t="123678" x="2178050" y="4667250"/>
          <p14:tracePt t="123694" x="2197100" y="4616450"/>
          <p14:tracePt t="123712" x="2228850" y="4540250"/>
          <p14:tracePt t="123726" x="2247900" y="4521200"/>
          <p14:tracePt t="123743" x="2260600" y="4464050"/>
          <p14:tracePt t="123760" x="2266950" y="4438650"/>
          <p14:tracePt t="123777" x="2273300" y="4413250"/>
          <p14:tracePt t="123793" x="2273300" y="4400550"/>
          <p14:tracePt t="123826" x="2273300" y="4394200"/>
          <p14:tracePt t="123842" x="2273300" y="4381500"/>
          <p14:tracePt t="123859" x="2273300" y="4375150"/>
          <p14:tracePt t="123876" x="2273300" y="4368800"/>
          <p14:tracePt t="123892" x="2273300" y="4356100"/>
          <p14:tracePt t="123926" x="2266950" y="4337050"/>
          <p14:tracePt t="123942" x="2260600" y="4330700"/>
          <p14:tracePt t="123959" x="2254250" y="4305300"/>
          <p14:tracePt t="123977" x="2209800" y="4241800"/>
          <p14:tracePt t="123993" x="2197100" y="4222750"/>
          <p14:tracePt t="124009" x="2159000" y="4178300"/>
          <p14:tracePt t="124026" x="2139950" y="4159250"/>
          <p14:tracePt t="124043" x="2095500" y="4121150"/>
          <p14:tracePt t="124059" x="2082800" y="4108450"/>
          <p14:tracePt t="124077" x="2057400" y="4089400"/>
          <p14:tracePt t="124094" x="2032000" y="4083050"/>
          <p14:tracePt t="124110" x="2025650" y="4076700"/>
          <p14:tracePt t="124127" x="2000250" y="4076700"/>
          <p14:tracePt t="124160" x="1974850" y="4076700"/>
          <p14:tracePt t="124176" x="1962150" y="4076700"/>
          <p14:tracePt t="124192" x="1943100" y="4083050"/>
          <p14:tracePt t="124209" x="1924050" y="4095750"/>
          <p14:tracePt t="124227" x="1917700" y="4095750"/>
          <p14:tracePt t="124243" x="1911350" y="4102100"/>
          <p14:tracePt t="124259" x="1898650" y="4102100"/>
          <p14:tracePt t="124276" x="1879600" y="4108450"/>
          <p14:tracePt t="124292" x="1866900" y="4114800"/>
          <p14:tracePt t="124308" x="1841500" y="4127500"/>
          <p14:tracePt t="124325" x="1803400" y="4159250"/>
          <p14:tracePt t="124342" x="1790700" y="4165600"/>
          <p14:tracePt t="124359" x="1758950" y="4184650"/>
          <p14:tracePt t="124375" x="1752600" y="4191000"/>
          <p14:tracePt t="124392" x="1739900" y="4197350"/>
          <p14:tracePt t="124409" x="1739900" y="4203700"/>
          <p14:tracePt t="124425" x="1727200" y="4210050"/>
          <p14:tracePt t="124442" x="1714500" y="4222750"/>
          <p14:tracePt t="124458" x="1708150" y="4254500"/>
          <p14:tracePt t="124475" x="1708150" y="4305300"/>
          <p14:tracePt t="124492" x="1708150" y="4324350"/>
          <p14:tracePt t="124509" x="1708150" y="4381500"/>
          <p14:tracePt t="124525" x="1727200" y="4413250"/>
          <p14:tracePt t="124542" x="1746250" y="4451350"/>
          <p14:tracePt t="124559" x="1784350" y="4514850"/>
          <p14:tracePt t="124575" x="1809750" y="4546600"/>
          <p14:tracePt t="124592" x="1854200" y="4635500"/>
          <p14:tracePt t="124608" x="1866900" y="4667250"/>
          <p14:tracePt t="124625" x="1898650" y="4718050"/>
          <p14:tracePt t="124641" x="1911350" y="4730750"/>
          <p14:tracePt t="124658" x="1955800" y="4762500"/>
          <p14:tracePt t="124675" x="2044700" y="4781550"/>
          <p14:tracePt t="124691" x="2108200" y="4781550"/>
          <p14:tracePt t="124708" x="2228850" y="4781550"/>
          <p14:tracePt t="124725" x="2279650" y="4768850"/>
          <p14:tracePt t="124742" x="2349500" y="4699000"/>
          <p14:tracePt t="124759" x="2393950" y="4616450"/>
          <p14:tracePt t="124775" x="2482850" y="4191000"/>
          <p14:tracePt t="124792" x="2470150" y="3924300"/>
          <p14:tracePt t="124809" x="2438400" y="3841750"/>
          <p14:tracePt t="124825" x="2355850" y="3752850"/>
          <p14:tracePt t="124842" x="2273300" y="3708400"/>
          <p14:tracePt t="124858" x="2108200" y="3702050"/>
          <p14:tracePt t="124875" x="1936750" y="3841750"/>
          <p14:tracePt t="124892" x="1828800" y="4006850"/>
          <p14:tracePt t="124908" x="1708150" y="4267200"/>
          <p14:tracePt t="124925" x="1689100" y="4394200"/>
          <p14:tracePt t="124941" x="1701800" y="4622800"/>
          <p14:tracePt t="124958" x="1733550" y="4705350"/>
          <p14:tracePt t="124976" x="1841500" y="4787900"/>
          <p14:tracePt t="124993" x="2057400" y="4819650"/>
          <p14:tracePt t="125010" x="2146300" y="4794250"/>
          <p14:tracePt t="125027" x="2317750" y="4648200"/>
          <p14:tracePt t="125041" x="2406650" y="4540250"/>
          <p14:tracePt t="125058" x="2584450" y="4083050"/>
          <p14:tracePt t="125075" x="2603500" y="3956050"/>
          <p14:tracePt t="125091" x="2603500" y="3816350"/>
          <p14:tracePt t="125108" x="2603500" y="3778250"/>
          <p14:tracePt t="125124" x="2597150" y="3771900"/>
          <p14:tracePt t="125141" x="2565400" y="3784600"/>
          <p14:tracePt t="125158" x="2527300" y="3879850"/>
          <p14:tracePt t="125174" x="2463800" y="4102100"/>
          <p14:tracePt t="127265" x="2463800" y="4095750"/>
          <p14:tracePt t="127274" x="2463800" y="4083050"/>
          <p14:tracePt t="127285" x="2463800" y="4070350"/>
          <p14:tracePt t="127295" x="2463800" y="4057650"/>
          <p14:tracePt t="127307" x="2470150" y="4032250"/>
          <p14:tracePt t="127323" x="2470150" y="4025900"/>
          <p14:tracePt t="127339" x="2470150" y="3994150"/>
          <p14:tracePt t="127357" x="2470150" y="3987800"/>
          <p14:tracePt t="127373" x="2470150" y="3975100"/>
          <p14:tracePt t="127390" x="2470150" y="3962400"/>
          <p14:tracePt t="127422" x="2470150" y="3956050"/>
          <p14:tracePt t="127439" x="2470150" y="3949700"/>
          <p14:tracePt t="127456" x="2470150" y="3937000"/>
          <p14:tracePt t="127472" x="2470150" y="3930650"/>
          <p14:tracePt t="127473" x="2470150" y="3924300"/>
          <p14:tracePt t="127489" x="2470150" y="3917950"/>
          <p14:tracePt t="127506" x="2463800" y="3911600"/>
          <p14:tracePt t="127522" x="2463800" y="3905250"/>
          <p14:tracePt t="127539" x="2451100" y="3898900"/>
          <p14:tracePt t="127556" x="2444750" y="3892550"/>
          <p14:tracePt t="127573" x="2438400" y="3886200"/>
          <p14:tracePt t="127589" x="2432050" y="3886200"/>
          <p14:tracePt t="127606" x="2419350" y="3879850"/>
          <p14:tracePt t="127623" x="2406650" y="3879850"/>
          <p14:tracePt t="127639" x="2400300" y="3879850"/>
          <p14:tracePt t="127655" x="2387600" y="3879850"/>
          <p14:tracePt t="127672" x="2374900" y="3879850"/>
          <p14:tracePt t="127689" x="2362200" y="3879850"/>
          <p14:tracePt t="127722" x="2349500" y="3879850"/>
          <p14:tracePt t="127739" x="2330450" y="3886200"/>
          <p14:tracePt t="127755" x="2324100" y="3886200"/>
          <p14:tracePt t="127772" x="2311400" y="3892550"/>
          <p14:tracePt t="127805" x="2292350" y="3898900"/>
          <p14:tracePt t="127823" x="2273300" y="3911600"/>
          <p14:tracePt t="127839" x="2260600" y="3917950"/>
          <p14:tracePt t="127855" x="2241550" y="3924300"/>
          <p14:tracePt t="127872" x="2228850" y="3930650"/>
          <p14:tracePt t="127889" x="2216150" y="3937000"/>
          <p14:tracePt t="127905" x="2216150" y="3943350"/>
          <p14:tracePt t="127922" x="2197100" y="3962400"/>
          <p14:tracePt t="127939" x="2159000" y="4006850"/>
          <p14:tracePt t="127956" x="2120900" y="4064000"/>
          <p14:tracePt t="127972" x="2070100" y="4203700"/>
          <p14:tracePt t="127988" x="2051050" y="4267200"/>
          <p14:tracePt t="128005" x="2044700" y="4432300"/>
          <p14:tracePt t="128022" x="2044700" y="4559300"/>
          <p14:tracePt t="128039" x="2089150" y="4813300"/>
          <p14:tracePt t="128056" x="2120900" y="4883150"/>
          <p14:tracePt t="128072" x="2165350" y="4972050"/>
          <p14:tracePt t="128089" x="2235200" y="5041900"/>
          <p14:tracePt t="128107" x="2292350" y="5080000"/>
          <p14:tracePt t="128123" x="2438400" y="5118100"/>
          <p14:tracePt t="128140" x="2501900" y="5124450"/>
          <p14:tracePt t="128156" x="2603500" y="5124450"/>
          <p14:tracePt t="128173" x="2667000" y="5111750"/>
          <p14:tracePt t="128189" x="2698750" y="5086350"/>
          <p14:tracePt t="128206" x="2762250" y="5003800"/>
          <p14:tracePt t="128222" x="2787650" y="4946650"/>
          <p14:tracePt t="128239" x="2819400" y="4813300"/>
          <p14:tracePt t="128255" x="2819400" y="4749800"/>
          <p14:tracePt t="128271" x="2774950" y="4616450"/>
          <p14:tracePt t="128290" x="2749550" y="4572000"/>
          <p14:tracePt t="128305" x="2628900" y="4464050"/>
          <p14:tracePt t="128322" x="2470150" y="4381500"/>
          <p14:tracePt t="128338" x="2393950" y="4381500"/>
          <p14:tracePt t="128355" x="2279650" y="4432300"/>
          <p14:tracePt t="128372" x="2235200" y="4470400"/>
          <p14:tracePt t="128388" x="2114550" y="4686300"/>
          <p14:tracePt t="128405" x="2051050" y="4991100"/>
          <p14:tracePt t="128421" x="2051050" y="5067300"/>
          <p14:tracePt t="128438" x="2051050" y="5156200"/>
          <p14:tracePt t="128456" x="2051050" y="5181600"/>
          <p14:tracePt t="128472" x="2076450" y="5207000"/>
          <p14:tracePt t="128488" x="2127250" y="5226050"/>
          <p14:tracePt t="128505" x="2254250" y="5226050"/>
          <p14:tracePt t="128521" x="2368550" y="5175250"/>
          <p14:tracePt t="128538" x="2419350" y="5092700"/>
          <p14:tracePt t="128555" x="2514600" y="4870450"/>
          <p14:tracePt t="128571" x="2527300" y="4762500"/>
          <p14:tracePt t="128588" x="2527300" y="4648200"/>
          <p14:tracePt t="128605" x="2514600" y="4597400"/>
          <p14:tracePt t="128622" x="2470150" y="4552950"/>
          <p14:tracePt t="128638" x="2381250" y="4514850"/>
          <p14:tracePt t="128655" x="2362200" y="4514850"/>
          <p14:tracePt t="128671" x="2336800" y="4514850"/>
          <p14:tracePt t="128688" x="2324100" y="4514850"/>
          <p14:tracePt t="128705" x="2317750" y="4514850"/>
          <p14:tracePt t="128754" x="2311400" y="4514850"/>
          <p14:tracePt t="128797" x="2305050" y="4514850"/>
          <p14:tracePt t="130362" x="2298700" y="4514850"/>
          <p14:tracePt t="130522" x="2298700" y="4508500"/>
          <p14:tracePt t="130659" x="2298700" y="4502150"/>
          <p14:tracePt t="131485" x="2292350" y="4502150"/>
          <p14:tracePt t="131580" x="2292350" y="4495800"/>
          <p14:tracePt t="131613" x="2292350" y="4489450"/>
          <p14:tracePt t="131623" x="2292350" y="4476750"/>
          <p14:tracePt t="131635" x="2292350" y="4470400"/>
          <p14:tracePt t="131645" x="2292350" y="4457700"/>
          <p14:tracePt t="131666" x="2305050" y="4445000"/>
          <p14:tracePt t="131677" x="2317750" y="4425950"/>
          <p14:tracePt t="131689" x="2330450" y="4413250"/>
          <p14:tracePt t="131702" x="2343150" y="4400550"/>
          <p14:tracePt t="131719" x="2381250" y="4368800"/>
          <p14:tracePt t="131735" x="2400300" y="4349750"/>
          <p14:tracePt t="131752" x="2432050" y="4330700"/>
          <p14:tracePt t="131768" x="2444750" y="4324350"/>
          <p14:tracePt t="131785" x="2463800" y="4305300"/>
          <p14:tracePt t="131802" x="2489200" y="4298950"/>
          <p14:tracePt t="131819" x="2501900" y="4298950"/>
          <p14:tracePt t="131835" x="2533650" y="4298950"/>
          <p14:tracePt t="131852" x="2552700" y="4298950"/>
          <p14:tracePt t="131868" x="2603500" y="4298950"/>
          <p14:tracePt t="131885" x="2622550" y="4298950"/>
          <p14:tracePt t="131902" x="2654300" y="4305300"/>
          <p14:tracePt t="131918" x="2673350" y="4311650"/>
          <p14:tracePt t="131935" x="2679700" y="4318000"/>
          <p14:tracePt t="131952" x="2686050" y="4324350"/>
          <p14:tracePt t="131968" x="2692400" y="4324350"/>
          <p14:tracePt t="132003" x="2698750" y="4324350"/>
          <p14:tracePt t="132034" x="2698750" y="4330700"/>
          <p14:tracePt t="132045" x="2705100" y="4330700"/>
          <p14:tracePt t="132119" x="2711450" y="4330700"/>
          <p14:tracePt t="132130" x="2717800" y="4343400"/>
          <p14:tracePt t="132141" x="2717800" y="4349750"/>
          <p14:tracePt t="132152" x="2724150" y="4362450"/>
          <p14:tracePt t="132168" x="2736850" y="4375150"/>
          <p14:tracePt t="132185" x="2749550" y="4400550"/>
          <p14:tracePt t="132201" x="2749550" y="4406900"/>
          <p14:tracePt t="132218" x="2762250" y="4419600"/>
          <p14:tracePt t="132235" x="2762250" y="4425950"/>
          <p14:tracePt t="132251" x="2762250" y="4432300"/>
          <p14:tracePt t="133378" x="2762250" y="4425950"/>
          <p14:tracePt t="133390" x="2762250" y="4419600"/>
          <p14:tracePt t="133400" x="2762250" y="4413250"/>
          <p14:tracePt t="133411" x="2762250" y="4406900"/>
          <p14:tracePt t="133421" x="2762250" y="4400550"/>
          <p14:tracePt t="133442" x="2762250" y="4394200"/>
          <p14:tracePt t="133453" x="2755900" y="4387850"/>
          <p14:tracePt t="133468" x="2749550" y="4381500"/>
          <p14:tracePt t="133485" x="2736850" y="4362450"/>
          <p14:tracePt t="133502" x="2730500" y="4349750"/>
          <p14:tracePt t="133518" x="2705100" y="4311650"/>
          <p14:tracePt t="133535" x="2679700" y="4279900"/>
          <p14:tracePt t="133552" x="2654300" y="4241800"/>
          <p14:tracePt t="133568" x="2628900" y="4210050"/>
          <p14:tracePt t="133585" x="2584450" y="4178300"/>
          <p14:tracePt t="133602" x="2552700" y="4146550"/>
          <p14:tracePt t="133619" x="2527300" y="4133850"/>
          <p14:tracePt t="133635" x="2495550" y="4108450"/>
          <p14:tracePt t="133651" x="2482850" y="4102100"/>
          <p14:tracePt t="133667" x="2444750" y="4076700"/>
          <p14:tracePt t="133683" x="2425700" y="4064000"/>
          <p14:tracePt t="133700" x="2368550" y="4051300"/>
          <p14:tracePt t="133717" x="2317750" y="4044950"/>
          <p14:tracePt t="133734" x="2286000" y="4032250"/>
          <p14:tracePt t="133750" x="2247900" y="4032250"/>
          <p14:tracePt t="133767" x="2216150" y="4032250"/>
          <p14:tracePt t="133783" x="2178050" y="4032250"/>
          <p14:tracePt t="133800" x="2152650" y="4032250"/>
          <p14:tracePt t="133817" x="2101850" y="4032250"/>
          <p14:tracePt t="133834" x="2070100" y="4032250"/>
          <p14:tracePt t="133850" x="2057400" y="4038600"/>
          <p14:tracePt t="133867" x="2038350" y="4038600"/>
          <p14:tracePt t="133883" x="2032000" y="4038600"/>
          <p14:tracePt t="133900" x="2025650" y="4038600"/>
          <p14:tracePt t="133917" x="2019300" y="4038600"/>
          <p14:tracePt t="133933" x="2012950" y="4044950"/>
          <p14:tracePt t="133950" x="2000250" y="4051300"/>
          <p14:tracePt t="133967" x="1987550" y="4057650"/>
          <p14:tracePt t="133983" x="1974850" y="4076700"/>
          <p14:tracePt t="134000" x="1968500" y="4089400"/>
          <p14:tracePt t="134016" x="1943100" y="4133850"/>
          <p14:tracePt t="134033" x="1924050" y="4159250"/>
          <p14:tracePt t="134050" x="1911350" y="4197350"/>
          <p14:tracePt t="134067" x="1898650" y="4229100"/>
          <p14:tracePt t="134083" x="1898650" y="4241800"/>
          <p14:tracePt t="134100" x="1892300" y="4248150"/>
          <p14:tracePt t="134116" x="1892300" y="4254500"/>
          <p14:tracePt t="134133" x="1885950" y="4254500"/>
          <p14:tracePt t="134167" x="1885950" y="4260850"/>
          <p14:tracePt t="134427" x="1898650" y="4254500"/>
          <p14:tracePt t="134438" x="1924050" y="4235450"/>
          <p14:tracePt t="134449" x="1943100" y="4216400"/>
          <p14:tracePt t="134458" x="1974850" y="4191000"/>
          <p14:tracePt t="134469" x="2019300" y="4171950"/>
          <p14:tracePt t="134483" x="2051050" y="4146550"/>
          <p14:tracePt t="134501" x="2101850" y="4127500"/>
          <p14:tracePt t="134518" x="2133600" y="4108450"/>
          <p14:tracePt t="134534" x="2184400" y="4102100"/>
          <p14:tracePt t="134551" x="2216150" y="4095750"/>
          <p14:tracePt t="134567" x="2260600" y="4089400"/>
          <p14:tracePt t="134584" x="2292350" y="4089400"/>
          <p14:tracePt t="134600" x="2324100" y="4083050"/>
          <p14:tracePt t="134618" x="2374900" y="4083050"/>
          <p14:tracePt t="134634" x="2387600" y="4083050"/>
          <p14:tracePt t="134650" x="2438400" y="4083050"/>
          <p14:tracePt t="134667" x="2457450" y="4095750"/>
          <p14:tracePt t="134683" x="2508250" y="4121150"/>
          <p14:tracePt t="134700" x="2540000" y="4133850"/>
          <p14:tracePt t="134716" x="2578100" y="4146550"/>
          <p14:tracePt t="134735" x="2628900" y="4178300"/>
          <p14:tracePt t="134750" x="2654300" y="4184650"/>
          <p14:tracePt t="134767" x="2686050" y="4203700"/>
          <p14:tracePt t="134783" x="2698750" y="4216400"/>
          <p14:tracePt t="134800" x="2736850" y="4241800"/>
          <p14:tracePt t="134817" x="2749550" y="4248150"/>
          <p14:tracePt t="134833" x="2781300" y="4267200"/>
          <p14:tracePt t="134850" x="2800350" y="4279900"/>
          <p14:tracePt t="134866" x="2806700" y="4286250"/>
          <p14:tracePt t="134882" x="2819400" y="4292600"/>
          <p14:tracePt t="134899" x="2832100" y="4292600"/>
          <p14:tracePt t="134917" x="2838450" y="4305300"/>
          <p14:tracePt t="134933" x="2844800" y="4311650"/>
          <p14:tracePt t="134950" x="2857500" y="4311650"/>
          <p14:tracePt t="134967" x="2863850" y="4318000"/>
          <p14:tracePt t="134988" x="2863850" y="4324350"/>
          <p14:tracePt t="136004" x="2870200" y="4318000"/>
          <p14:tracePt t="136015" x="2876550" y="4305300"/>
          <p14:tracePt t="136026" x="2889250" y="4292600"/>
          <p14:tracePt t="136036" x="2914650" y="4279900"/>
          <p14:tracePt t="136049" x="2940050" y="4260850"/>
          <p14:tracePt t="136067" x="2990850" y="4229100"/>
          <p14:tracePt t="136082" x="3105150" y="4159250"/>
          <p14:tracePt t="136098" x="3327400" y="4076700"/>
          <p14:tracePt t="136115" x="3429000" y="4032250"/>
          <p14:tracePt t="136132" x="3644900" y="3937000"/>
          <p14:tracePt t="136149" x="3790950" y="3892550"/>
          <p14:tracePt t="136165" x="4076700" y="3759200"/>
          <p14:tracePt t="136181" x="4184650" y="3708400"/>
          <p14:tracePt t="136198" x="4451350" y="3632200"/>
          <p14:tracePt t="136214" x="4673600" y="3568700"/>
          <p14:tracePt t="136231" x="4749800" y="3549650"/>
          <p14:tracePt t="136248" x="4959350" y="3505200"/>
          <p14:tracePt t="136264" x="5035550" y="3492500"/>
          <p14:tracePt t="136281" x="5162550" y="3486150"/>
          <p14:tracePt t="136298" x="5207000" y="3479800"/>
          <p14:tracePt t="136314" x="5264150" y="3479800"/>
          <p14:tracePt t="136331" x="5295900" y="3479800"/>
          <p14:tracePt t="136348" x="5308600" y="3479800"/>
          <p14:tracePt t="136364" x="5334000" y="3479800"/>
          <p14:tracePt t="136381" x="5353050" y="3479800"/>
          <p14:tracePt t="136398" x="5397500" y="3498850"/>
          <p14:tracePt t="136414" x="5416550" y="3511550"/>
          <p14:tracePt t="136432" x="5461000" y="3556000"/>
          <p14:tracePt t="136450" x="5524500" y="3638550"/>
          <p14:tracePt t="136466" x="5556250" y="3670300"/>
          <p14:tracePt t="136469" x="5581650" y="3702050"/>
          <p14:tracePt t="136482" x="5607050" y="3740150"/>
          <p14:tracePt t="136499" x="5632450" y="3752850"/>
          <p14:tracePt t="136516" x="5664200" y="3797300"/>
          <p14:tracePt t="136534" x="5689600" y="3810000"/>
          <p14:tracePt t="136549" x="5727700" y="3835400"/>
          <p14:tracePt t="136566" x="5765800" y="3867150"/>
          <p14:tracePt t="136582" x="5778500" y="3873500"/>
          <p14:tracePt t="136600" x="5791200" y="3879850"/>
          <p14:tracePt t="136916" x="5810250" y="3873500"/>
          <p14:tracePt t="136925" x="5829300" y="3854450"/>
          <p14:tracePt t="136935" x="5861050" y="3848100"/>
          <p14:tracePt t="136948" x="5880100" y="3835400"/>
          <p14:tracePt t="136964" x="5899150" y="3829050"/>
          <p14:tracePt t="136981" x="5943600" y="3810000"/>
          <p14:tracePt t="136998" x="5969000" y="3790950"/>
          <p14:tracePt t="137014" x="5981700" y="3784600"/>
          <p14:tracePt t="137031" x="6000750" y="3778250"/>
          <p14:tracePt t="137047" x="6007100" y="3771900"/>
          <p14:tracePt t="137064" x="6013450" y="3765550"/>
          <p14:tracePt t="137097" x="6013450" y="3759200"/>
          <p14:tracePt t="137114" x="6019800" y="3752850"/>
          <p14:tracePt t="137157" x="6019800" y="3746500"/>
          <p14:tracePt t="137168" x="6019800" y="3740150"/>
          <p14:tracePt t="137182" x="6026150" y="3740150"/>
          <p14:tracePt t="137198" x="6032500" y="3740150"/>
          <p14:tracePt t="137215" x="6051550" y="3721100"/>
          <p14:tracePt t="137232" x="6070600" y="3708400"/>
          <p14:tracePt t="137249" x="6076950" y="3702050"/>
          <p14:tracePt t="137265" x="6089650" y="3689350"/>
          <p14:tracePt t="137280" x="6096000" y="3689350"/>
          <p14:tracePt t="137297" x="6108700" y="3689350"/>
          <p14:tracePt t="137313" x="6108700" y="3683000"/>
          <p14:tracePt t="137347" x="6121400" y="3683000"/>
          <p14:tracePt t="137363" x="6127750" y="3683000"/>
          <p14:tracePt t="137380" x="6134100" y="3683000"/>
          <p14:tracePt t="137397" x="6140450" y="3683000"/>
          <p14:tracePt t="137414" x="6159500" y="3689350"/>
          <p14:tracePt t="137433" x="6165850" y="3695700"/>
          <p14:tracePt t="137448" x="6184900" y="3714750"/>
          <p14:tracePt t="137466" x="6191250" y="3733800"/>
          <p14:tracePt t="137482" x="6203950" y="3746500"/>
          <p14:tracePt t="137497" x="6216650" y="3759200"/>
          <p14:tracePt t="137514" x="6223000" y="3765550"/>
          <p14:tracePt t="137530" x="6229350" y="3771900"/>
          <p14:tracePt t="137547" x="6229350" y="3778250"/>
          <p14:tracePt t="137581" x="6235700" y="3784600"/>
          <p14:tracePt t="138024" x="6235700" y="3790950"/>
          <p14:tracePt t="138035" x="6235700" y="3797300"/>
          <p14:tracePt t="138046" x="6235700" y="3803650"/>
          <p14:tracePt t="138055" x="6235700" y="3816350"/>
          <p14:tracePt t="138066" x="6235700" y="3829050"/>
          <p14:tracePt t="138079" x="6235700" y="3841750"/>
          <p14:tracePt t="138096" x="6235700" y="3848100"/>
          <p14:tracePt t="138113" x="6235700" y="3860800"/>
          <p14:tracePt t="138130" x="6242050" y="3867150"/>
          <p14:tracePt t="138163" x="6261100" y="3873500"/>
          <p14:tracePt t="138179" x="6267450" y="3873500"/>
          <p14:tracePt t="138197" x="6286500" y="3873500"/>
          <p14:tracePt t="138213" x="6292850" y="3873500"/>
          <p14:tracePt t="138291" x="6292850" y="3879850"/>
          <p14:tracePt t="138300" x="6280150" y="3892550"/>
          <p14:tracePt t="138312" x="6248400" y="3924300"/>
          <p14:tracePt t="138322" x="6191250" y="3975100"/>
          <p14:tracePt t="138333" x="6121400" y="4032250"/>
          <p14:tracePt t="138348" x="6064250" y="4083050"/>
          <p14:tracePt t="138364" x="5962650" y="4159250"/>
          <p14:tracePt t="148526" x="5956300" y="4159250"/>
          <p14:tracePt t="148537" x="5949950" y="4159250"/>
          <p14:tracePt t="148548" x="5930900" y="4159250"/>
          <p14:tracePt t="148558" x="5918200" y="4159250"/>
          <p14:tracePt t="148570" x="5867400" y="4146550"/>
          <p14:tracePt t="148587" x="5791200" y="4146550"/>
          <p14:tracePt t="148603" x="5562600" y="4146550"/>
          <p14:tracePt t="148620" x="5391150" y="4152900"/>
          <p14:tracePt t="148637" x="4972050" y="4210050"/>
          <p14:tracePt t="148653" x="4527550" y="4279900"/>
          <p14:tracePt t="148670" x="4318000" y="4330700"/>
          <p14:tracePt t="148687" x="3968750" y="4406900"/>
          <p14:tracePt t="148703" x="3733800" y="4464050"/>
          <p14:tracePt t="148720" x="3448050" y="4514850"/>
          <p14:tracePt t="148737" x="3308350" y="4533900"/>
          <p14:tracePt t="148753" x="3028950" y="4559300"/>
          <p14:tracePt t="148770" x="2889250" y="4559300"/>
          <p14:tracePt t="148786" x="2851150" y="4559300"/>
          <p14:tracePt t="148803" x="2806700" y="4559300"/>
          <p14:tracePt t="148820" x="2800350" y="4559300"/>
          <p14:tracePt t="148836" x="2787650" y="4559300"/>
          <p14:tracePt t="148853" x="2781300" y="4559300"/>
          <p14:tracePt t="148870" x="2774950" y="4559300"/>
          <p14:tracePt t="148903" x="2768600" y="4559300"/>
          <p14:tracePt t="148960" x="2762250" y="4559300"/>
          <p14:tracePt t="149077" x="2762250" y="4552950"/>
          <p14:tracePt t="149227" x="2768600" y="4552950"/>
          <p14:tracePt t="149237" x="2774950" y="4552950"/>
          <p14:tracePt t="149270" x="2781300" y="4552950"/>
          <p14:tracePt t="149280" x="2787650" y="4552950"/>
          <p14:tracePt t="149301" x="2800350" y="4552950"/>
          <p14:tracePt t="149311" x="2813050" y="4552950"/>
          <p14:tracePt t="149320" x="2825750" y="4552950"/>
          <p14:tracePt t="149336" x="2838450" y="4552950"/>
          <p14:tracePt t="149353" x="2870200" y="4552950"/>
          <p14:tracePt t="149369" x="2882900" y="4559300"/>
          <p14:tracePt t="149386" x="2901950" y="4559300"/>
          <p14:tracePt t="149403" x="2914650" y="4559300"/>
          <p14:tracePt t="149420" x="2940050" y="4559300"/>
          <p14:tracePt t="149437" x="2959100" y="4559300"/>
          <p14:tracePt t="152153" x="2965450" y="4559300"/>
          <p14:tracePt t="152162" x="2965450" y="4552950"/>
          <p14:tracePt t="152173" x="2971800" y="4546600"/>
          <p14:tracePt t="152184" x="2978150" y="4533900"/>
          <p14:tracePt t="152200" x="2984500" y="4521200"/>
          <p14:tracePt t="152217" x="2997200" y="4489450"/>
          <p14:tracePt t="152234" x="3003550" y="4470400"/>
          <p14:tracePt t="152250" x="3022600" y="4425950"/>
          <p14:tracePt t="152267" x="3028950" y="4419600"/>
          <p14:tracePt t="152283" x="3048000" y="4394200"/>
          <p14:tracePt t="152300" x="3073400" y="4368800"/>
          <p14:tracePt t="152317" x="3079750" y="4356100"/>
          <p14:tracePt t="152333" x="3092450" y="4337050"/>
          <p14:tracePt t="152350" x="3098800" y="4330700"/>
          <p14:tracePt t="152367" x="3117850" y="4324350"/>
          <p14:tracePt t="152383" x="3124200" y="4318000"/>
          <p14:tracePt t="152400" x="3143250" y="4305300"/>
          <p14:tracePt t="152417" x="3162300" y="4292600"/>
          <p14:tracePt t="152433" x="3168650" y="4286250"/>
          <p14:tracePt t="152450" x="3187700" y="4273550"/>
          <p14:tracePt t="152467" x="3194050" y="4260850"/>
          <p14:tracePt t="152483" x="3213100" y="4248150"/>
          <p14:tracePt t="152500" x="3238500" y="4229100"/>
          <p14:tracePt t="152517" x="3251200" y="4216400"/>
          <p14:tracePt t="152533" x="3270250" y="4210050"/>
          <p14:tracePt t="152550" x="3276600" y="4210050"/>
          <p14:tracePt t="152567" x="3282950" y="4203700"/>
          <p14:tracePt t="152583" x="3289300" y="4203700"/>
          <p14:tracePt t="152600" x="3289300" y="4197350"/>
          <p14:tracePt t="152617" x="3295650" y="4191000"/>
          <p14:tracePt t="152650" x="3308350" y="4184650"/>
          <p14:tracePt t="152666" x="3314700" y="4178300"/>
          <p14:tracePt t="152683" x="3327400" y="4171950"/>
          <p14:tracePt t="152700" x="3333750" y="4171950"/>
          <p14:tracePt t="152717" x="3340100" y="4165600"/>
          <p14:tracePt t="152733" x="3352800" y="4165600"/>
          <p14:tracePt t="152750" x="3365500" y="4165600"/>
          <p14:tracePt t="152768" x="3390900" y="4159250"/>
          <p14:tracePt t="152783" x="3403600" y="4159250"/>
          <p14:tracePt t="152800" x="3441700" y="4152900"/>
          <p14:tracePt t="152817" x="3467100" y="4152900"/>
          <p14:tracePt t="152833" x="3511550" y="4146550"/>
          <p14:tracePt t="152850" x="3562350" y="4133850"/>
          <p14:tracePt t="152866" x="3594100" y="4133850"/>
          <p14:tracePt t="152883" x="3695700" y="4133850"/>
          <p14:tracePt t="152900" x="3759200" y="4133850"/>
          <p14:tracePt t="152916" x="3905250" y="4171950"/>
          <p14:tracePt t="152933" x="3968750" y="4197350"/>
          <p14:tracePt t="152950" x="4159250" y="4267200"/>
          <p14:tracePt t="152967" x="4356100" y="4343400"/>
          <p14:tracePt t="152983" x="4406900" y="4368800"/>
          <p14:tracePt t="153000" x="4521200" y="4406900"/>
          <p14:tracePt t="153016" x="4572000" y="4425950"/>
          <p14:tracePt t="153033" x="4654550" y="4445000"/>
          <p14:tracePt t="153050" x="4679950" y="4445000"/>
          <p14:tracePt t="153068" x="4692650" y="4451350"/>
          <p14:tracePt t="153411" x="4699000" y="4451350"/>
          <p14:tracePt t="153424" x="4711700" y="4445000"/>
          <p14:tracePt t="153434" x="4737100" y="4438650"/>
          <p14:tracePt t="153444" x="4775200" y="4419600"/>
          <p14:tracePt t="153454" x="4819650" y="4413250"/>
          <p14:tracePt t="153468" x="4870450" y="4394200"/>
          <p14:tracePt t="153483" x="4965700" y="4362450"/>
          <p14:tracePt t="153500" x="5200650" y="4279900"/>
          <p14:tracePt t="153517" x="5441950" y="4178300"/>
          <p14:tracePt t="153533" x="5594350" y="4140200"/>
          <p14:tracePt t="153550" x="5848350" y="4121150"/>
          <p14:tracePt t="153566" x="5949950" y="4121150"/>
          <p14:tracePt t="153583" x="6210300" y="4121150"/>
          <p14:tracePt t="153599" x="6381750" y="4165600"/>
          <p14:tracePt t="153616" x="6623050" y="4203700"/>
          <p14:tracePt t="153634" x="6889750" y="4235450"/>
          <p14:tracePt t="153651" x="6978650" y="4235450"/>
          <p14:tracePt t="153667" x="7092950" y="4235450"/>
          <p14:tracePt t="153684" x="7118350" y="4229100"/>
          <p14:tracePt t="153699" x="7162800" y="4171950"/>
          <p14:tracePt t="153717" x="7194550" y="4121150"/>
          <p14:tracePt t="153734" x="7219950" y="4013200"/>
          <p14:tracePt t="153750" x="7239000" y="3917950"/>
          <p14:tracePt t="153767" x="7239000" y="3886200"/>
          <p14:tracePt t="153784" x="7232650" y="3810000"/>
          <p14:tracePt t="153800" x="7207250" y="3778250"/>
          <p14:tracePt t="153815" x="7169150" y="3721100"/>
          <p14:tracePt t="153832" x="7143750" y="3689350"/>
          <p14:tracePt t="153849" x="7112000" y="3644900"/>
          <p14:tracePt t="153866" x="7092950" y="3619500"/>
          <p14:tracePt t="153882" x="7080250" y="3613150"/>
          <p14:tracePt t="153899" x="7042150" y="3600450"/>
          <p14:tracePt t="153915" x="7016750" y="3600450"/>
          <p14:tracePt t="153932" x="6927850" y="3613150"/>
          <p14:tracePt t="153949" x="6870700" y="3632200"/>
          <p14:tracePt t="153966" x="6769100" y="3683000"/>
          <p14:tracePt t="153983" x="6718300" y="3733800"/>
          <p14:tracePt t="153999" x="6699250" y="3752850"/>
          <p14:tracePt t="154016" x="6686550" y="3797300"/>
          <p14:tracePt t="154032" x="6686550" y="3816350"/>
          <p14:tracePt t="154049" x="6718300" y="3848100"/>
          <p14:tracePt t="154066" x="6743700" y="3860800"/>
          <p14:tracePt t="154083" x="6794500" y="3873500"/>
          <p14:tracePt t="154100" x="6838950" y="3873500"/>
          <p14:tracePt t="154115" x="6845300" y="3873500"/>
          <p14:tracePt t="154132" x="6858000" y="3867150"/>
          <p14:tracePt t="154148" x="6864350" y="3854450"/>
          <p14:tracePt t="154165" x="6864350" y="3797300"/>
          <p14:tracePt t="154182" x="6858000" y="3765550"/>
          <p14:tracePt t="154198" x="6819900" y="3727450"/>
          <p14:tracePt t="154215" x="6775450" y="3689350"/>
          <p14:tracePt t="154232" x="6762750" y="3683000"/>
          <p14:tracePt t="154248" x="6750050" y="3683000"/>
          <p14:tracePt t="154265" x="6737350" y="3683000"/>
          <p14:tracePt t="154281" x="6724650" y="3689350"/>
          <p14:tracePt t="154298" x="6718300" y="3702050"/>
          <p14:tracePt t="154315" x="6718300" y="3740150"/>
          <p14:tracePt t="154331" x="6718300" y="3765550"/>
          <p14:tracePt t="154348" x="6731000" y="3771900"/>
          <p14:tracePt t="154365" x="6775450" y="3784600"/>
          <p14:tracePt t="154381" x="6794500" y="3784600"/>
          <p14:tracePt t="154398" x="6851650" y="3778250"/>
          <p14:tracePt t="154415" x="6877050" y="3746500"/>
          <p14:tracePt t="154432" x="6934200" y="3632200"/>
          <p14:tracePt t="154449" x="6934200" y="3562350"/>
          <p14:tracePt t="154465" x="6934200" y="3536950"/>
          <p14:tracePt t="154482" x="6883400" y="3492500"/>
          <p14:tracePt t="154499" x="6794500" y="3479800"/>
          <p14:tracePt t="154515" x="6629400" y="3479800"/>
          <p14:tracePt t="154532" x="6559550" y="3492500"/>
          <p14:tracePt t="154548" x="6496050" y="3556000"/>
          <p14:tracePt t="154565" x="6445250" y="3676650"/>
          <p14:tracePt t="154581" x="6438900" y="3727450"/>
          <p14:tracePt t="154598" x="6451600" y="3822700"/>
          <p14:tracePt t="154615" x="6470650" y="3848100"/>
          <p14:tracePt t="154633" x="6597650" y="3924300"/>
          <p14:tracePt t="154650" x="6718300" y="3943350"/>
          <p14:tracePt t="154666" x="6743700" y="3943350"/>
          <p14:tracePt t="154681" x="6800850" y="3943350"/>
          <p14:tracePt t="154698" x="6832600" y="3937000"/>
          <p14:tracePt t="154715" x="6864350" y="3848100"/>
          <p14:tracePt t="154732" x="6864350" y="3784600"/>
          <p14:tracePt t="154748" x="6858000" y="3689350"/>
          <p14:tracePt t="154765" x="6826250" y="3663950"/>
          <p14:tracePt t="154781" x="6648450" y="3562350"/>
          <p14:tracePt t="154798" x="6521450" y="3543300"/>
          <p14:tracePt t="154814" x="6477000" y="3543300"/>
          <p14:tracePt t="154831" x="6445250" y="3556000"/>
          <p14:tracePt t="154848" x="6426200" y="3613150"/>
          <p14:tracePt t="154864" x="6419850" y="3740150"/>
          <p14:tracePt t="154881" x="6477000" y="3867150"/>
          <p14:tracePt t="154898" x="6534150" y="3905250"/>
          <p14:tracePt t="154914" x="6648450" y="3962400"/>
          <p14:tracePt t="154932" x="6686550" y="3968750"/>
          <p14:tracePt t="154948" x="6737350" y="3968750"/>
          <p14:tracePt t="154965" x="6769100" y="3962400"/>
          <p14:tracePt t="154981" x="6826250" y="3810000"/>
          <p14:tracePt t="154998" x="6838950" y="3657600"/>
          <p14:tracePt t="155014" x="6838950" y="3606800"/>
          <p14:tracePt t="155031" x="6794500" y="3556000"/>
          <p14:tracePt t="155048" x="6731000" y="3536950"/>
          <p14:tracePt t="155064" x="6648450" y="3536950"/>
          <p14:tracePt t="155081" x="6629400" y="3536950"/>
          <p14:tracePt t="155097" x="6597650" y="3600450"/>
          <p14:tracePt t="155114" x="6591300" y="3695700"/>
          <p14:tracePt t="155131" x="6597650" y="3740150"/>
          <p14:tracePt t="155148" x="6648450" y="3771900"/>
          <p14:tracePt t="155164" x="6673850" y="3790950"/>
          <p14:tracePt t="155181" x="6731000" y="3790950"/>
          <p14:tracePt t="155197" x="6756400" y="3771900"/>
          <p14:tracePt t="155215" x="6807200" y="3670300"/>
          <p14:tracePt t="155231" x="6819900" y="3613150"/>
          <p14:tracePt t="155248" x="6819900" y="3587750"/>
          <p14:tracePt t="155264" x="6819900" y="3562350"/>
          <p14:tracePt t="155281" x="6813550" y="3562350"/>
          <p14:tracePt t="155298" x="6794500" y="3562350"/>
          <p14:tracePt t="155314" x="6781800" y="3575050"/>
          <p14:tracePt t="155331" x="6775450" y="3638550"/>
          <p14:tracePt t="155348" x="6775450" y="3683000"/>
          <p14:tracePt t="155364" x="6775450" y="3695700"/>
          <p14:tracePt t="155381" x="6775450" y="3702050"/>
          <p14:tracePt t="155414" x="6800850" y="3695700"/>
          <p14:tracePt t="155431" x="6813550" y="3676650"/>
          <p14:tracePt t="155448" x="6832600" y="3638550"/>
          <p14:tracePt t="155464" x="6832600" y="3606800"/>
          <p14:tracePt t="155481" x="6832600" y="3600450"/>
          <p14:tracePt t="155497" x="6832600" y="3594100"/>
          <p14:tracePt t="155517" x="6826250" y="3594100"/>
          <p14:tracePt t="155538" x="6819900" y="3594100"/>
          <p14:tracePt t="155560" x="6813550" y="3594100"/>
          <p14:tracePt t="155591" x="6807200" y="3594100"/>
          <p14:tracePt t="157872" x="6800850" y="3594100"/>
          <p14:tracePt t="157883" x="6794500" y="3594100"/>
          <p14:tracePt t="157893" x="6788150" y="3594100"/>
          <p14:tracePt t="157904" x="6781800" y="3587750"/>
          <p14:tracePt t="157915" x="6775450" y="3587750"/>
          <p14:tracePt t="157928" x="6762750" y="3581400"/>
          <p14:tracePt t="157945" x="6756400" y="3581400"/>
          <p14:tracePt t="157962" x="6731000" y="3575050"/>
          <p14:tracePt t="157978" x="6711950" y="3575050"/>
          <p14:tracePt t="157999" x="6705600" y="3575050"/>
          <p14:tracePt t="158011" x="6699250" y="3575050"/>
          <p14:tracePt t="158028" x="6692900" y="3575050"/>
          <p14:tracePt t="158045" x="6686550" y="3575050"/>
          <p14:tracePt t="158061" x="6680200" y="3575050"/>
          <p14:tracePt t="158078" x="6673850" y="3587750"/>
          <p14:tracePt t="158095" x="6673850" y="3600450"/>
          <p14:tracePt t="158112" x="6673850" y="3606800"/>
          <p14:tracePt t="158128" x="6673850" y="3619500"/>
          <p14:tracePt t="158145" x="6673850" y="3625850"/>
          <p14:tracePt t="158161" x="6673850" y="3632200"/>
          <p14:tracePt t="158178" x="6680200" y="3638550"/>
          <p14:tracePt t="158195" x="6699250" y="3638550"/>
          <p14:tracePt t="158211" x="6711950" y="3638550"/>
          <p14:tracePt t="158228" x="6718300" y="3638550"/>
          <p14:tracePt t="158245" x="6743700" y="3619500"/>
          <p14:tracePt t="158261" x="6756400" y="3600450"/>
          <p14:tracePt t="158278" x="6781800" y="3562350"/>
          <p14:tracePt t="158295" x="6781800" y="3549650"/>
          <p14:tracePt t="158312" x="6781800" y="3524250"/>
          <p14:tracePt t="158329" x="6781800" y="3517900"/>
          <p14:tracePt t="158361" x="6756400" y="3511550"/>
          <p14:tracePt t="158379" x="6743700" y="3511550"/>
          <p14:tracePt t="158395" x="6724650" y="3511550"/>
          <p14:tracePt t="158413" x="6718300" y="3511550"/>
          <p14:tracePt t="158429" x="6711950" y="3517900"/>
          <p14:tracePt t="158445" x="6705600" y="3543300"/>
          <p14:tracePt t="158462" x="6705600" y="3581400"/>
          <p14:tracePt t="158479" x="6705600" y="3613150"/>
          <p14:tracePt t="158495" x="6705600" y="3625850"/>
          <p14:tracePt t="158511" x="6711950" y="3644900"/>
          <p14:tracePt t="158545" x="6724650" y="3651250"/>
          <p14:tracePt t="158562" x="6737350" y="3651250"/>
          <p14:tracePt t="158595" x="6743700" y="3651250"/>
          <p14:tracePt t="162475" x="6737350" y="3651250"/>
          <p14:tracePt t="162486" x="6731000" y="3651250"/>
          <p14:tracePt t="162497" x="6718300" y="3644900"/>
          <p14:tracePt t="162508" x="6692900" y="3638550"/>
          <p14:tracePt t="162524" x="6661150" y="3632200"/>
          <p14:tracePt t="162541" x="6578600" y="3606800"/>
          <p14:tracePt t="162558" x="6534150" y="3600450"/>
          <p14:tracePt t="162574" x="6464300" y="3581400"/>
          <p14:tracePt t="162591" x="6419850" y="3562350"/>
          <p14:tracePt t="162607" x="6286500" y="3524250"/>
          <p14:tracePt t="162624" x="6153150" y="3479800"/>
          <p14:tracePt t="162641" x="6096000" y="3441700"/>
          <p14:tracePt t="162658" x="5956300" y="3340100"/>
          <p14:tracePt t="162674" x="5873750" y="3276600"/>
          <p14:tracePt t="162691" x="5708650" y="3168650"/>
          <p14:tracePt t="162707" x="5651500" y="3130550"/>
          <p14:tracePt t="162724" x="5549900" y="3079750"/>
          <p14:tracePt t="162740" x="5511800" y="3060700"/>
          <p14:tracePt t="162757" x="5499100" y="3054350"/>
          <p14:tracePt t="162774" x="5467350" y="3041650"/>
          <p14:tracePt t="162790" x="5448300" y="3035300"/>
          <p14:tracePt t="162807" x="5397500" y="3022600"/>
          <p14:tracePt t="162824" x="5372100" y="3009900"/>
          <p14:tracePt t="162840" x="5276850" y="2997200"/>
          <p14:tracePt t="162857" x="5194300" y="2984500"/>
          <p14:tracePt t="162874" x="5156200" y="2984500"/>
          <p14:tracePt t="162890" x="5048250" y="2978150"/>
          <p14:tracePt t="162909" x="4984750" y="2978150"/>
          <p14:tracePt t="162925" x="4845050" y="2971800"/>
          <p14:tracePt t="162942" x="4743450" y="2971800"/>
          <p14:tracePt t="162959" x="4686300" y="2971800"/>
          <p14:tracePt t="162976" x="4559300" y="2990850"/>
          <p14:tracePt t="162990" x="4502150" y="2990850"/>
          <p14:tracePt t="163007" x="4394200" y="3016250"/>
          <p14:tracePt t="163024" x="4375150" y="3035300"/>
          <p14:tracePt t="163040" x="4324350" y="3048000"/>
          <p14:tracePt t="163059" x="4298950" y="3060700"/>
          <p14:tracePt t="163076" x="4279900" y="3067050"/>
          <p14:tracePt t="163092" x="4260850" y="3079750"/>
          <p14:tracePt t="163107" x="4254500" y="3086100"/>
          <p14:tracePt t="163124" x="4229100" y="3098800"/>
          <p14:tracePt t="163140" x="4216400" y="3111500"/>
          <p14:tracePt t="163157" x="4178300" y="3130550"/>
          <p14:tracePt t="163174" x="4140200" y="3168650"/>
          <p14:tracePt t="163190" x="4114800" y="3181350"/>
          <p14:tracePt t="163207" x="4070350" y="3225800"/>
          <p14:tracePt t="163223" x="4051300" y="3251200"/>
          <p14:tracePt t="163240" x="4013200" y="3282950"/>
          <p14:tracePt t="163257" x="4000500" y="3302000"/>
          <p14:tracePt t="163273" x="3975100" y="3340100"/>
          <p14:tracePt t="163290" x="3943350" y="3397250"/>
          <p14:tracePt t="163307" x="3937000" y="3416300"/>
          <p14:tracePt t="163323" x="3924300" y="3448050"/>
          <p14:tracePt t="163340" x="3917950" y="3460750"/>
          <p14:tracePt t="163357" x="3911600" y="3479800"/>
          <p14:tracePt t="163374" x="3911600" y="3492500"/>
          <p14:tracePt t="163390" x="3911600" y="3498850"/>
          <p14:tracePt t="163407" x="3911600" y="3505200"/>
          <p14:tracePt t="163629" x="3905250" y="3505200"/>
          <p14:tracePt t="163640" x="3892550" y="3505200"/>
          <p14:tracePt t="163650" x="3873500" y="3505200"/>
          <p14:tracePt t="163661" x="3860800" y="3505200"/>
          <p14:tracePt t="163673" x="3848100" y="3505200"/>
          <p14:tracePt t="163690" x="3829050" y="3505200"/>
          <p14:tracePt t="163706" x="3810000" y="3505200"/>
          <p14:tracePt t="163723" x="3797300" y="3505200"/>
          <p14:tracePt t="163740" x="3784600" y="3505200"/>
          <p14:tracePt t="163756" x="3740150" y="3505200"/>
          <p14:tracePt t="163773" x="3714750" y="3505200"/>
          <p14:tracePt t="163790" x="3625850" y="3536950"/>
          <p14:tracePt t="163808" x="3587750" y="3556000"/>
          <p14:tracePt t="163825" x="3505200" y="3606800"/>
          <p14:tracePt t="163842" x="3429000" y="3676650"/>
          <p14:tracePt t="163858" x="3390900" y="3702050"/>
          <p14:tracePt t="163875" x="3340100" y="3816350"/>
          <p14:tracePt t="163890" x="3327400" y="3854450"/>
          <p14:tracePt t="163907" x="3327400" y="3924300"/>
          <p14:tracePt t="163923" x="3340100" y="3943350"/>
          <p14:tracePt t="163940" x="3435350" y="3987800"/>
          <p14:tracePt t="163956" x="3594100" y="3987800"/>
          <p14:tracePt t="163973" x="3911600" y="3930650"/>
          <p14:tracePt t="163990" x="4324350" y="3746500"/>
          <p14:tracePt t="164006" x="4470400" y="3683000"/>
          <p14:tracePt t="164023" x="4603750" y="3606800"/>
          <p14:tracePt t="164040" x="4660900" y="3556000"/>
          <p14:tracePt t="164057" x="4768850" y="3441700"/>
          <p14:tracePt t="164074" x="4826000" y="3359150"/>
          <p14:tracePt t="164091" x="4857750" y="3251200"/>
          <p14:tracePt t="164107" x="4857750" y="3213100"/>
          <p14:tracePt t="164123" x="4857750" y="3206750"/>
          <p14:tracePt t="164157" x="4838700" y="3238500"/>
          <p14:tracePt t="164173" x="4813300" y="3359150"/>
          <p14:tracePt t="164190" x="4813300" y="3511550"/>
          <p14:tracePt t="164206" x="4826000" y="3581400"/>
          <p14:tracePt t="164223" x="4857750" y="3651250"/>
          <p14:tracePt t="164240" x="4870450" y="3676650"/>
          <p14:tracePt t="164256" x="4883150" y="3683000"/>
          <p14:tracePt t="164273" x="4895850" y="3695700"/>
          <p14:tracePt t="164289" x="4908550" y="3702050"/>
          <p14:tracePt t="164307" x="4921250" y="3702050"/>
          <p14:tracePt t="164324" x="4933950" y="3702050"/>
          <p14:tracePt t="164341" x="4953000" y="3689350"/>
          <p14:tracePt t="164357" x="4959350" y="3670300"/>
          <p14:tracePt t="164375" x="4978400" y="3644900"/>
          <p14:tracePt t="164392" x="4984750" y="3625850"/>
          <p14:tracePt t="164406" x="4991100" y="3606800"/>
          <p14:tracePt t="164424" x="4991100" y="3581400"/>
          <p14:tracePt t="164440" x="4991100" y="3568700"/>
          <p14:tracePt t="164457" x="4921250" y="3543300"/>
          <p14:tracePt t="164473" x="4889500" y="3536950"/>
          <p14:tracePt t="164476" x="4870450" y="3536950"/>
          <p14:tracePt t="164489" x="4851400" y="3536950"/>
          <p14:tracePt t="164506" x="4838700" y="3543300"/>
          <p14:tracePt t="164522" x="4826000" y="3568700"/>
          <p14:tracePt t="164539" x="4819650" y="3625850"/>
          <p14:tracePt t="164557" x="4819650" y="3644900"/>
          <p14:tracePt t="164574" x="4819650" y="3683000"/>
          <p14:tracePt t="164591" x="4826000" y="3689350"/>
          <p14:tracePt t="164607" x="4851400" y="3695700"/>
          <p14:tracePt t="164623" x="4864100" y="3695700"/>
          <p14:tracePt t="164639" x="4876800" y="3695700"/>
          <p14:tracePt t="164656" x="4889500" y="3695700"/>
          <p14:tracePt t="164700" x="4895850" y="3695700"/>
          <p14:tracePt t="165100" x="4902200" y="3695700"/>
          <p14:tracePt t="165121" x="4908550" y="3695700"/>
          <p14:tracePt t="165155" x="4914900" y="3695700"/>
          <p14:tracePt t="165177" x="4921250" y="3689350"/>
          <p14:tracePt t="165207" x="4927600" y="3683000"/>
          <p14:tracePt t="165228" x="4927600" y="3676650"/>
          <p14:tracePt t="165239" x="4927600" y="3670300"/>
          <p14:tracePt t="165260" x="4927600" y="3657600"/>
          <p14:tracePt t="165271" x="4927600" y="3651250"/>
          <p14:tracePt t="165282" x="4927600" y="3644900"/>
          <p14:tracePt t="165292" x="4927600" y="3638550"/>
          <p14:tracePt t="165306" x="4927600" y="3632200"/>
          <p14:tracePt t="165323" x="4921250" y="3625850"/>
          <p14:tracePt t="165339" x="4914900" y="3625850"/>
          <p14:tracePt t="165375" x="4908550" y="3632200"/>
          <p14:tracePt t="165385" x="4908550" y="3638550"/>
          <p14:tracePt t="165396" x="4908550" y="3651250"/>
          <p14:tracePt t="165407" x="4908550" y="3670300"/>
          <p14:tracePt t="165421" x="4908550" y="3683000"/>
          <p14:tracePt t="165439" x="4914900" y="3714750"/>
          <p14:tracePt t="165456" x="4921250" y="3727450"/>
          <p14:tracePt t="165473" x="4940300" y="3759200"/>
          <p14:tracePt t="165488" x="4953000" y="3765550"/>
          <p14:tracePt t="165505" x="4984750" y="3771900"/>
          <p14:tracePt t="165522" x="4997450" y="3771900"/>
          <p14:tracePt t="165538" x="5041900" y="3746500"/>
          <p14:tracePt t="165555" x="5080000" y="3695700"/>
          <p14:tracePt t="165571" x="5086350" y="3663950"/>
          <p14:tracePt t="165588" x="5099050" y="3613150"/>
          <p14:tracePt t="165606" x="5099050" y="3587750"/>
          <p14:tracePt t="165622" x="5099050" y="3575050"/>
          <p14:tracePt t="165640" x="5099050" y="3568700"/>
          <p14:tracePt t="165655" x="5086350" y="3568700"/>
          <p14:tracePt t="165673" x="5067300" y="3568700"/>
          <p14:tracePt t="165688" x="5060950" y="3568700"/>
          <p14:tracePt t="165705" x="5054600" y="3587750"/>
          <p14:tracePt t="165721" x="5054600" y="3600450"/>
          <p14:tracePt t="165738" x="5054600" y="3625850"/>
          <p14:tracePt t="165755" x="5054600" y="3644900"/>
          <p14:tracePt t="165771" x="5054600" y="3657600"/>
          <p14:tracePt t="165788" x="5060950" y="3670300"/>
          <p14:tracePt t="165822" x="5067300" y="3670300"/>
          <p14:tracePt t="165853" x="5073650" y="3670300"/>
          <p14:tracePt t="165884" x="5073650" y="3663950"/>
          <p14:tracePt t="165927" x="5073650" y="3657600"/>
          <p14:tracePt t="166308" x="5073650" y="3651250"/>
          <p14:tracePt t="166329" x="5073650" y="3644900"/>
          <p14:tracePt t="166339" x="5080000" y="3632200"/>
          <p14:tracePt t="166350" x="5080000" y="3625850"/>
          <p14:tracePt t="166362" x="5080000" y="3619500"/>
          <p14:tracePt t="166373" x="5080000" y="3613150"/>
          <p14:tracePt t="166388" x="5080000" y="3606800"/>
          <p14:tracePt t="166405" x="5080000" y="3594100"/>
          <p14:tracePt t="166445" x="5067300" y="3594100"/>
          <p14:tracePt t="166457" x="5060950" y="3594100"/>
          <p14:tracePt t="166472" x="5054600" y="3600450"/>
          <p14:tracePt t="166489" x="5041900" y="3625850"/>
          <p14:tracePt t="166504" x="5035550" y="3651250"/>
          <p14:tracePt t="166520" x="5035550" y="3733800"/>
          <p14:tracePt t="166537" x="5035550" y="3752850"/>
          <p14:tracePt t="166554" x="5041900" y="3784600"/>
          <p14:tracePt t="166571" x="5073650" y="3816350"/>
          <p14:tracePt t="166587" x="5080000" y="3816350"/>
          <p14:tracePt t="166604" x="5111750" y="3829050"/>
          <p14:tracePt t="166620" x="5124450" y="3829050"/>
          <p14:tracePt t="166637" x="5137150" y="3829050"/>
          <p14:tracePt t="166654" x="5149850" y="3822700"/>
          <p14:tracePt t="166671" x="5181600" y="3759200"/>
          <p14:tracePt t="166688" x="5187950" y="3689350"/>
          <p14:tracePt t="166704" x="5187950" y="3657600"/>
          <p14:tracePt t="166720" x="5187950" y="3625850"/>
          <p14:tracePt t="166737" x="5187950" y="3613150"/>
          <p14:tracePt t="166754" x="5149850" y="3606800"/>
          <p14:tracePt t="166773" x="5099050" y="3606800"/>
          <p14:tracePt t="166789" x="5080000" y="3606800"/>
          <p14:tracePt t="166805" x="5054600" y="3638550"/>
          <p14:tracePt t="166821" x="5041900" y="3663950"/>
          <p14:tracePt t="166838" x="5035550" y="3733800"/>
          <p14:tracePt t="166855" x="5035550" y="3752850"/>
          <p14:tracePt t="166872" x="5041900" y="3765550"/>
          <p14:tracePt t="166890" x="5067300" y="3778250"/>
          <p14:tracePt t="166906" x="5080000" y="3778250"/>
          <p14:tracePt t="166921" x="5092700" y="3778250"/>
          <p14:tracePt t="166954" x="5099050" y="3778250"/>
          <p14:tracePt t="166971" x="5105400" y="3778250"/>
          <p14:tracePt t="169689" x="5105400" y="3771900"/>
          <p14:tracePt t="169700" x="5105400" y="3759200"/>
          <p14:tracePt t="169711" x="5086350" y="3740150"/>
          <p14:tracePt t="169721" x="5060950" y="3702050"/>
          <p14:tracePt t="169734" x="5016500" y="3676650"/>
          <p14:tracePt t="169751" x="4972050" y="3638550"/>
          <p14:tracePt t="169768" x="4895850" y="3606800"/>
          <p14:tracePt t="169785" x="4806950" y="3606800"/>
          <p14:tracePt t="169802" x="4762500" y="3619500"/>
          <p14:tracePt t="169819" x="4692650" y="3676650"/>
          <p14:tracePt t="169835" x="4667250" y="3714750"/>
          <p14:tracePt t="169853" x="4641850" y="3784600"/>
          <p14:tracePt t="169870" x="4641850" y="3822700"/>
          <p14:tracePt t="169886" x="4654550" y="3886200"/>
          <p14:tracePt t="169902" x="4699000" y="3930650"/>
          <p14:tracePt t="169919" x="4724400" y="3937000"/>
          <p14:tracePt t="169936" x="4775200" y="3949700"/>
          <p14:tracePt t="169952" x="4806950" y="3949700"/>
          <p14:tracePt t="169970" x="4826000" y="3949700"/>
          <p14:tracePt t="169985" x="4832350" y="3949700"/>
          <p14:tracePt t="170001" x="4838700" y="3943350"/>
          <p14:tracePt t="170017" x="4838700" y="3924300"/>
          <p14:tracePt t="170034" x="4838700" y="3911600"/>
          <p14:tracePt t="170051" x="4826000" y="3879850"/>
          <p14:tracePt t="170067" x="4813300" y="3867150"/>
          <p14:tracePt t="170084" x="4762500" y="3841750"/>
          <p14:tracePt t="170101" x="4749800" y="3835400"/>
          <p14:tracePt t="170117" x="4705350" y="3829050"/>
          <p14:tracePt t="170134" x="4679950" y="3829050"/>
          <p14:tracePt t="170151" x="4667250" y="3829050"/>
          <p14:tracePt t="170168" x="4648200" y="3829050"/>
          <p14:tracePt t="170184" x="4641850" y="3829050"/>
          <p14:tracePt t="170201" x="4622800" y="3829050"/>
          <p14:tracePt t="170218" x="4616450" y="3829050"/>
          <p14:tracePt t="170234" x="4603750" y="3829050"/>
          <p14:tracePt t="170251" x="4591050" y="3829050"/>
          <p14:tracePt t="170267" x="4584700" y="3829050"/>
          <p14:tracePt t="170284" x="4572000" y="3829050"/>
          <p14:tracePt t="170317" x="4565650" y="3829050"/>
          <p14:tracePt t="170347" x="4559300" y="3829050"/>
          <p14:tracePt t="170379" x="4546600" y="3829050"/>
          <p14:tracePt t="170390" x="4540250" y="3829050"/>
          <p14:tracePt t="170400" x="4521200" y="3829050"/>
          <p14:tracePt t="170411" x="4502150" y="3829050"/>
          <p14:tracePt t="170422" x="4464050" y="3829050"/>
          <p14:tracePt t="170434" x="4432300" y="3829050"/>
          <p14:tracePt t="170451" x="4406900" y="3829050"/>
          <p14:tracePt t="170467" x="4318000" y="3835400"/>
          <p14:tracePt t="170484" x="4248150" y="3841750"/>
          <p14:tracePt t="170500" x="4235450" y="3841750"/>
          <p14:tracePt t="170517" x="4216400" y="3848100"/>
          <p14:tracePt t="170534" x="4210050" y="3848100"/>
          <p14:tracePt t="170550" x="4203700" y="3848100"/>
          <p14:tracePt t="170583" x="4197350" y="3848100"/>
          <p14:tracePt t="170811" x="4203700" y="3848100"/>
          <p14:tracePt t="170822" x="4216400" y="3841750"/>
          <p14:tracePt t="170832" x="4235450" y="3835400"/>
          <p14:tracePt t="170844" x="4267200" y="3829050"/>
          <p14:tracePt t="170854" x="4305300" y="3822700"/>
          <p14:tracePt t="170867" x="4362450" y="3822700"/>
          <p14:tracePt t="170883" x="4438650" y="3822700"/>
          <p14:tracePt t="170900" x="4565650" y="3822700"/>
          <p14:tracePt t="170919" x="4737100" y="3873500"/>
          <p14:tracePt t="170935" x="4826000" y="3905250"/>
          <p14:tracePt t="170952" x="4984750" y="3943350"/>
          <p14:tracePt t="170967" x="5029200" y="3956050"/>
          <p14:tracePt t="170983" x="5086350" y="3975100"/>
          <p14:tracePt t="171000" x="5111750" y="3981450"/>
          <p14:tracePt t="171016" x="5137150" y="3994150"/>
          <p14:tracePt t="171034" x="5162550" y="4019550"/>
          <p14:tracePt t="171050" x="5175250" y="4038600"/>
          <p14:tracePt t="171066" x="5226050" y="4102100"/>
          <p14:tracePt t="171083" x="5238750" y="4133850"/>
          <p14:tracePt t="171100" x="5257800" y="4197350"/>
          <p14:tracePt t="171116" x="5257800" y="4229100"/>
          <p14:tracePt t="171133" x="5264150" y="4286250"/>
          <p14:tracePt t="171150" x="5270500" y="4349750"/>
          <p14:tracePt t="171166" x="5270500" y="4375150"/>
          <p14:tracePt t="171184" x="5270500" y="4451350"/>
          <p14:tracePt t="171200" x="5270500" y="4489450"/>
          <p14:tracePt t="171218" x="5270500" y="4546600"/>
          <p14:tracePt t="171236" x="5270500" y="4565650"/>
          <p14:tracePt t="171251" x="5270500" y="4597400"/>
          <p14:tracePt t="171268" x="5270500" y="4629150"/>
          <p14:tracePt t="171285" x="5270500" y="4635500"/>
          <p14:tracePt t="171300" x="5276850" y="4660900"/>
          <p14:tracePt t="171333" x="5276850" y="4673600"/>
          <p14:tracePt t="171366" x="5276850" y="4679950"/>
          <p14:tracePt t="171733" x="5276850" y="4686300"/>
          <p14:tracePt t="171869" x="5276850" y="4679950"/>
          <p14:tracePt t="171880" x="5276850" y="4648200"/>
          <p14:tracePt t="171891" x="5276850" y="4610100"/>
          <p14:tracePt t="171902" x="5276850" y="4572000"/>
          <p14:tracePt t="171916" x="5276850" y="4552950"/>
          <p14:tracePt t="171933" x="5276850" y="4521200"/>
          <p14:tracePt t="171949" x="5276850" y="4508500"/>
          <p14:tracePt t="171966" x="5289550" y="4483100"/>
          <p14:tracePt t="171983" x="5295900" y="4470400"/>
          <p14:tracePt t="171999" x="5308600" y="4432300"/>
          <p14:tracePt t="172016" x="5321300" y="4419600"/>
          <p14:tracePt t="172034" x="5340350" y="4368800"/>
          <p14:tracePt t="172050" x="5359400" y="4318000"/>
          <p14:tracePt t="172066" x="5365750" y="4286250"/>
          <p14:tracePt t="172083" x="5372100" y="4260850"/>
          <p14:tracePt t="172100" x="5372100" y="4254500"/>
          <p14:tracePt t="172116" x="5372100" y="4229100"/>
          <p14:tracePt t="172133" x="5372100" y="4210050"/>
          <p14:tracePt t="172150" x="5372100" y="4165600"/>
          <p14:tracePt t="172167" x="5334000" y="4044950"/>
          <p14:tracePt t="172183" x="5314950" y="3987800"/>
          <p14:tracePt t="172200" x="5289550" y="3905250"/>
          <p14:tracePt t="172217" x="5283200" y="3886200"/>
          <p14:tracePt t="172234" x="5276850" y="3822700"/>
          <p14:tracePt t="172252" x="5270500" y="3790950"/>
          <p14:tracePt t="172267" x="5270500" y="3771900"/>
          <p14:tracePt t="172284" x="5270500" y="3733800"/>
          <p14:tracePt t="172299" x="5270500" y="3702050"/>
          <p14:tracePt t="172316" x="5270500" y="3651250"/>
          <p14:tracePt t="172333" x="5270500" y="3632200"/>
          <p14:tracePt t="172350" x="5270500" y="3600450"/>
          <p14:tracePt t="172368" x="5270500" y="3587750"/>
          <p14:tracePt t="173393" x="5264150" y="3587750"/>
          <p14:tracePt t="173405" x="5257800" y="3587750"/>
          <p14:tracePt t="173414" x="5251450" y="3600450"/>
          <p14:tracePt t="173425" x="5232400" y="3606800"/>
          <p14:tracePt t="173435" x="5213350" y="3619500"/>
          <p14:tracePt t="173448" x="5194300" y="3632200"/>
          <p14:tracePt t="173464" x="5175250" y="3632200"/>
          <p14:tracePt t="173481" x="5149850" y="3632200"/>
          <p14:tracePt t="173498" x="5137150" y="3632200"/>
          <p14:tracePt t="173514" x="5118100" y="3632200"/>
          <p14:tracePt t="173533" x="5111750" y="3632200"/>
          <p14:tracePt t="173566" x="5111750" y="3613150"/>
          <p14:tracePt t="173582" x="5111750" y="3600450"/>
          <p14:tracePt t="173599" x="5111750" y="3587750"/>
          <p14:tracePt t="173616" x="5143500" y="3568700"/>
          <p14:tracePt t="173632" x="5168900" y="3562350"/>
          <p14:tracePt t="173648" x="5213350" y="3562350"/>
          <p14:tracePt t="173665" x="5232400" y="3562350"/>
          <p14:tracePt t="173681" x="5257800" y="3562350"/>
          <p14:tracePt t="173698" x="5270500" y="3562350"/>
          <p14:tracePt t="173714" x="5283200" y="3575050"/>
          <p14:tracePt t="173731" x="5289550" y="3587750"/>
          <p14:tracePt t="173748" x="5295900" y="3619500"/>
          <p14:tracePt t="173764" x="5302250" y="3657600"/>
          <p14:tracePt t="173797" x="5302250" y="3663950"/>
          <p14:tracePt t="173814" x="5302250" y="3670300"/>
          <p14:tracePt t="173859" x="5302250" y="3676650"/>
          <p14:tracePt t="175032" x="5302250" y="3670300"/>
          <p14:tracePt t="175044" x="5302250" y="3663950"/>
          <p14:tracePt t="175054" x="5308600" y="3657600"/>
          <p14:tracePt t="175065" x="5308600" y="3651250"/>
          <p14:tracePt t="175081" x="5314950" y="3638550"/>
          <p14:tracePt t="175099" x="5321300" y="3625850"/>
          <p14:tracePt t="175114" x="5327650" y="3619500"/>
          <p14:tracePt t="175131" x="5340350" y="3600450"/>
          <p14:tracePt t="175163" x="5353050" y="3575050"/>
          <p14:tracePt t="175181" x="5384800" y="3530600"/>
          <p14:tracePt t="175197" x="5403850" y="3511550"/>
          <p14:tracePt t="175213" x="5454650" y="3460750"/>
          <p14:tracePt t="175229" x="5486400" y="3429000"/>
          <p14:tracePt t="175246" x="5575300" y="3365500"/>
          <p14:tracePt t="175263" x="5607050" y="3340100"/>
          <p14:tracePt t="175280" x="5683250" y="3295650"/>
          <p14:tracePt t="175296" x="5727700" y="3282950"/>
          <p14:tracePt t="175313" x="5861050" y="3244850"/>
          <p14:tracePt t="175330" x="6019800" y="3213100"/>
          <p14:tracePt t="175346" x="6096000" y="3206750"/>
          <p14:tracePt t="175364" x="6242050" y="3175000"/>
          <p14:tracePt t="175381" x="6343650" y="3162300"/>
          <p14:tracePt t="175397" x="6521450" y="3143250"/>
          <p14:tracePt t="175414" x="6642100" y="3143250"/>
          <p14:tracePt t="175431" x="6692900" y="3143250"/>
          <p14:tracePt t="175448" x="6819900" y="3143250"/>
          <p14:tracePt t="175464" x="6883400" y="3143250"/>
          <p14:tracePt t="175467" x="6946900" y="3143250"/>
          <p14:tracePt t="175479" x="6991350" y="3149600"/>
          <p14:tracePt t="175496" x="7029450" y="3149600"/>
          <p14:tracePt t="175512" x="7067550" y="3155950"/>
          <p14:tracePt t="175530" x="7080250" y="3155950"/>
          <p14:tracePt t="175546" x="7099300" y="3168650"/>
          <p14:tracePt t="175562" x="7112000" y="3168650"/>
          <p14:tracePt t="175579" x="7118350" y="3181350"/>
          <p14:tracePt t="175596" x="7131050" y="3200400"/>
          <p14:tracePt t="175612" x="7137400" y="3213100"/>
          <p14:tracePt t="175629" x="7150100" y="3238500"/>
          <p14:tracePt t="175646" x="7162800" y="3276600"/>
          <p14:tracePt t="175662" x="7169150" y="3289300"/>
          <p14:tracePt t="175679" x="7181850" y="3302000"/>
          <p14:tracePt t="175696" x="7188200" y="3314700"/>
          <p14:tracePt t="175714" x="7194550" y="3327400"/>
          <p14:tracePt t="175731" x="7200900" y="3340100"/>
          <p14:tracePt t="175747" x="7213600" y="3352800"/>
          <p14:tracePt t="175764" x="7226300" y="3365500"/>
          <p14:tracePt t="175780" x="7232650" y="3378200"/>
          <p14:tracePt t="175796" x="7245350" y="3390900"/>
          <p14:tracePt t="175813" x="7251700" y="3403600"/>
          <p14:tracePt t="175830" x="7283450" y="3448050"/>
          <p14:tracePt t="175847" x="7302500" y="3492500"/>
          <p14:tracePt t="175864" x="7346950" y="3625850"/>
          <p14:tracePt t="175881" x="7366000" y="3695700"/>
          <p14:tracePt t="176408" x="7372350" y="3708400"/>
          <p14:tracePt t="176419" x="7378700" y="3721100"/>
          <p14:tracePt t="176430" x="7391400" y="3740150"/>
          <p14:tracePt t="176445" x="7404100" y="3759200"/>
          <p14:tracePt t="176462" x="7442200" y="3848100"/>
          <p14:tracePt t="176478" x="7473950" y="3905250"/>
          <p14:tracePt t="176495" x="7505700" y="3987800"/>
          <p14:tracePt t="176512" x="7524750" y="4019550"/>
          <p14:tracePt t="176528" x="7537450" y="4064000"/>
          <p14:tracePt t="176545" x="7543800" y="4089400"/>
          <p14:tracePt t="176579" x="7543800" y="4102100"/>
          <p14:tracePt t="176596" x="7550150" y="4102100"/>
          <p14:tracePt t="176613" x="7550150" y="4108450"/>
          <p14:tracePt t="180781" x="7543800" y="4108450"/>
          <p14:tracePt t="180792" x="7531100" y="4108450"/>
          <p14:tracePt t="180802" x="7518400" y="4108450"/>
          <p14:tracePt t="180812" x="7512050" y="4108450"/>
          <p14:tracePt t="180825" x="7499350" y="4108450"/>
          <p14:tracePt t="180842" x="7473950" y="4108450"/>
          <p14:tracePt t="180858" x="7416800" y="4102100"/>
          <p14:tracePt t="180876" x="7378700" y="4089400"/>
          <p14:tracePt t="180892" x="7270750" y="4070350"/>
          <p14:tracePt t="180908" x="7099300" y="4032250"/>
          <p14:tracePt t="180925" x="6972300" y="4006850"/>
          <p14:tracePt t="180941" x="6775450" y="3968750"/>
          <p14:tracePt t="180959" x="6661150" y="3937000"/>
          <p14:tracePt t="180975" x="6381750" y="3841750"/>
          <p14:tracePt t="180992" x="6165850" y="3740150"/>
          <p14:tracePt t="181008" x="6051550" y="3708400"/>
          <p14:tracePt t="181025" x="5829300" y="3619500"/>
          <p14:tracePt t="181041" x="5753100" y="3600450"/>
          <p14:tracePt t="181058" x="5613400" y="3556000"/>
          <p14:tracePt t="181075" x="5549900" y="3524250"/>
          <p14:tracePt t="181092" x="5416550" y="3498850"/>
          <p14:tracePt t="181110" x="5359400" y="3479800"/>
          <p14:tracePt t="181126" x="5308600" y="3479800"/>
          <p14:tracePt t="181829" x="5302250" y="3479800"/>
          <p14:tracePt t="181839" x="5289550" y="3479800"/>
          <p14:tracePt t="181850" x="5283200" y="3479800"/>
          <p14:tracePt t="181860" x="5270500" y="3486150"/>
          <p14:tracePt t="181875" x="5245100" y="3498850"/>
          <p14:tracePt t="181892" x="5181600" y="3530600"/>
          <p14:tracePt t="181908" x="5118100" y="3549650"/>
          <p14:tracePt t="181925" x="4997450" y="3587750"/>
          <p14:tracePt t="181941" x="4953000" y="3594100"/>
          <p14:tracePt t="181959" x="4857750" y="3613150"/>
          <p14:tracePt t="181975" x="4781550" y="3619500"/>
          <p14:tracePt t="181977" x="4705350" y="3632200"/>
          <p14:tracePt t="181991" x="4603750" y="3638550"/>
          <p14:tracePt t="182008" x="4527550" y="3651250"/>
          <p14:tracePt t="182024" x="4324350" y="3663950"/>
          <p14:tracePt t="182041" x="4070350" y="3663950"/>
          <p14:tracePt t="182057" x="3956050" y="3663950"/>
          <p14:tracePt t="182073" x="3727450" y="3663950"/>
          <p14:tracePt t="182091" x="3600450" y="3657600"/>
          <p14:tracePt t="182107" x="3409950" y="3644900"/>
          <p14:tracePt t="182124" x="3302000" y="3625850"/>
          <p14:tracePt t="182141" x="3276600" y="3619500"/>
          <p14:tracePt t="182158" x="3225800" y="3619500"/>
          <p14:tracePt t="182174" x="3219450" y="3619500"/>
          <p14:tracePt t="182190" x="3200400" y="3619500"/>
          <p14:tracePt t="182241" x="3194050" y="3619500"/>
          <p14:tracePt t="182295" x="3187700" y="3619500"/>
          <p14:tracePt t="182610" x="3181350" y="3619500"/>
          <p14:tracePt t="182687" x="3181350" y="3613150"/>
          <p14:tracePt t="182760" x="3181350" y="3600450"/>
          <p14:tracePt t="182770" x="3181350" y="3581400"/>
          <p14:tracePt t="182782" x="3181350" y="3568700"/>
          <p14:tracePt t="182791" x="3194050" y="3543300"/>
          <p14:tracePt t="182806" x="3200400" y="3524250"/>
          <p14:tracePt t="182823" x="3232150" y="3486150"/>
          <p14:tracePt t="182840" x="3244850" y="3467100"/>
          <p14:tracePt t="182856" x="3289300" y="3429000"/>
          <p14:tracePt t="182873" x="3321050" y="3416300"/>
          <p14:tracePt t="182890" x="3384550" y="3384550"/>
          <p14:tracePt t="182907" x="3416300" y="3365500"/>
          <p14:tracePt t="182923" x="3467100" y="3346450"/>
          <p14:tracePt t="182940" x="3517900" y="3327400"/>
          <p14:tracePt t="182956" x="3543300" y="3327400"/>
          <p14:tracePt t="182973" x="3594100" y="3308350"/>
          <p14:tracePt t="182989" x="3619500" y="3308350"/>
          <p14:tracePt t="183006" x="3663950" y="3302000"/>
          <p14:tracePt t="183023" x="3683000" y="3302000"/>
          <p14:tracePt t="183040" x="3714750" y="3302000"/>
          <p14:tracePt t="183057" x="3746500" y="3302000"/>
          <p14:tracePt t="183074" x="3771900" y="3302000"/>
          <p14:tracePt t="183089" x="3810000" y="3302000"/>
          <p14:tracePt t="183106" x="3829050" y="3302000"/>
          <p14:tracePt t="183123" x="3860800" y="3302000"/>
          <p14:tracePt t="183140" x="3905250" y="3302000"/>
          <p14:tracePt t="183157" x="3917950" y="3302000"/>
          <p14:tracePt t="183174" x="3930650" y="3302000"/>
          <p14:tracePt t="183191" x="3949700" y="3308350"/>
          <p14:tracePt t="183207" x="3968750" y="3314700"/>
          <p14:tracePt t="183222" x="3975100" y="3314700"/>
          <p14:tracePt t="183240" x="3994150" y="3327400"/>
          <p14:tracePt t="183257" x="4013200" y="3346450"/>
          <p14:tracePt t="183273" x="4025900" y="3352800"/>
          <p14:tracePt t="183290" x="4044950" y="3384550"/>
          <p14:tracePt t="183307" x="4057650" y="3429000"/>
          <p14:tracePt t="183323" x="4083050" y="3479800"/>
          <p14:tracePt t="183339" x="4089400" y="3511550"/>
          <p14:tracePt t="183356" x="4114800" y="3562350"/>
          <p14:tracePt t="183373" x="4121150" y="3594100"/>
          <p14:tracePt t="183389" x="4127500" y="3606800"/>
          <p14:tracePt t="183406" x="4127500" y="3625850"/>
          <p14:tracePt t="183423" x="4127500" y="3632200"/>
          <p14:tracePt t="183439" x="4127500" y="3638550"/>
          <p14:tracePt t="183472" x="4127500" y="3657600"/>
          <p14:tracePt t="183490" x="4127500" y="3683000"/>
          <p14:tracePt t="183506" x="4127500" y="3702050"/>
          <p14:tracePt t="183522" x="4127500" y="3733800"/>
          <p14:tracePt t="183538" x="4127500" y="3746500"/>
          <p14:tracePt t="183555" x="4127500" y="3765550"/>
          <p14:tracePt t="183572" x="4127500" y="3771900"/>
          <p14:tracePt t="183589" x="4127500" y="3778250"/>
          <p14:tracePt t="184805" x="4133850" y="3778250"/>
          <p14:tracePt t="184816" x="4140200" y="3778250"/>
          <p14:tracePt t="184828" x="4146550" y="3759200"/>
          <p14:tracePt t="184839" x="4152900" y="3746500"/>
          <p14:tracePt t="184856" x="4165600" y="3740150"/>
          <p14:tracePt t="184872" x="4191000" y="3708400"/>
          <p14:tracePt t="184890" x="4203700" y="3695700"/>
          <p14:tracePt t="184906" x="4248150" y="3670300"/>
          <p14:tracePt t="184922" x="4292600" y="3644900"/>
          <p14:tracePt t="184939" x="4311650" y="3632200"/>
          <p14:tracePt t="184956" x="4387850" y="3581400"/>
          <p14:tracePt t="184973" x="4425950" y="3568700"/>
          <p14:tracePt t="184977" x="4470400" y="3543300"/>
          <p14:tracePt t="184987" x="4527550" y="3524250"/>
          <p14:tracePt t="185005" x="4559300" y="3498850"/>
          <p14:tracePt t="185021" x="4610100" y="3479800"/>
          <p14:tracePt t="185038" x="4667250" y="3479800"/>
          <p14:tracePt t="185055" x="4686300" y="3479800"/>
          <p14:tracePt t="185071" x="4749800" y="3505200"/>
          <p14:tracePt t="185087" x="4794250" y="3524250"/>
          <p14:tracePt t="185104" x="4857750" y="3556000"/>
          <p14:tracePt t="185122" x="4876800" y="3575050"/>
          <p14:tracePt t="185138" x="4933950" y="3606800"/>
          <p14:tracePt t="185154" x="4965700" y="3663950"/>
          <p14:tracePt t="185172" x="4984750" y="3676650"/>
          <p14:tracePt t="185188" x="5010150" y="3708400"/>
          <p14:tracePt t="185204" x="5016500" y="3721100"/>
          <p14:tracePt t="185221" x="5035550" y="3740150"/>
          <p14:tracePt t="185238" x="5041900" y="3752850"/>
          <p14:tracePt t="190985" x="5041900" y="3759200"/>
          <p14:tracePt t="191028" x="5041900" y="3765550"/>
          <p14:tracePt t="191102" x="5041900" y="3771900"/>
          <p14:tracePt t="191346" x="5041900" y="3778250"/>
          <p14:tracePt t="191675" x="5035550" y="3778250"/>
          <p14:tracePt t="191695" x="5029200" y="3778250"/>
          <p14:tracePt t="191717" x="5022850" y="3778250"/>
          <p14:tracePt t="191748" x="5016500" y="3778250"/>
          <p14:tracePt t="191812" x="5016500" y="3771900"/>
          <p14:tracePt t="191822" x="5016500" y="3759200"/>
          <p14:tracePt t="191836" x="5016500" y="3752850"/>
          <p14:tracePt t="191849" x="5016500" y="3740150"/>
          <p14:tracePt t="191866" x="5041900" y="3708400"/>
          <p14:tracePt t="191882" x="5054600" y="3702050"/>
          <p14:tracePt t="191899" x="5092700" y="3683000"/>
          <p14:tracePt t="191916" x="5111750" y="3663950"/>
          <p14:tracePt t="191932" x="5156200" y="3657600"/>
          <p14:tracePt t="191949" x="5194300" y="3651250"/>
          <p14:tracePt t="191966" x="5207000" y="3651250"/>
          <p14:tracePt t="191982" x="5226050" y="3651250"/>
          <p14:tracePt t="191999" x="5238750" y="3651250"/>
          <p14:tracePt t="192015" x="5251450" y="3708400"/>
          <p14:tracePt t="192031" x="5251450" y="3752850"/>
          <p14:tracePt t="192048" x="5251450" y="3841750"/>
          <p14:tracePt t="192064" x="5213350" y="3917950"/>
          <p14:tracePt t="192081" x="5200650" y="3937000"/>
          <p14:tracePt t="192098" x="5168900" y="3962400"/>
          <p14:tracePt t="192114" x="5143500" y="3968750"/>
          <p14:tracePt t="192131" x="5130800" y="3968750"/>
          <p14:tracePt t="192147" x="5124450" y="3968750"/>
          <p14:tracePt t="192164" x="5111750" y="3924300"/>
          <p14:tracePt t="192181" x="5111750" y="3797300"/>
          <p14:tracePt t="192198" x="5111750" y="3771900"/>
          <p14:tracePt t="192214" x="5143500" y="3727450"/>
          <p14:tracePt t="192231" x="5194300" y="3708400"/>
          <p14:tracePt t="192249" x="5251450" y="3702050"/>
          <p14:tracePt t="192266" x="5270500" y="3702050"/>
          <p14:tracePt t="192283" x="5295900" y="3702050"/>
          <p14:tracePt t="192298" x="5308600" y="3708400"/>
          <p14:tracePt t="192314" x="5308600" y="3727450"/>
          <p14:tracePt t="192331" x="5308600" y="3771900"/>
          <p14:tracePt t="192347" x="5308600" y="3797300"/>
          <p14:tracePt t="192364" x="5289550" y="3816350"/>
          <p14:tracePt t="192381" x="5276850" y="3822700"/>
          <p14:tracePt t="192397" x="5270500" y="3829050"/>
          <p14:tracePt t="192414" x="5264150" y="3835400"/>
          <p14:tracePt t="192456" x="5264150" y="3841750"/>
          <p14:tracePt t="192477" x="5257800" y="3841750"/>
          <p14:tracePt t="192627" x="5257800" y="3848100"/>
          <p14:tracePt t="193165" x="5251450" y="3848100"/>
          <p14:tracePt t="193895" x="5257800" y="3848100"/>
          <p14:tracePt t="193906" x="5257800" y="3841750"/>
          <p14:tracePt t="193916" x="5264150" y="3835400"/>
          <p14:tracePt t="193929" x="5270500" y="3829050"/>
          <p14:tracePt t="193946" x="5276850" y="3822700"/>
          <p14:tracePt t="193964" x="5295900" y="3778250"/>
          <p14:tracePt t="193981" x="5308600" y="3727450"/>
          <p14:tracePt t="193997" x="5308600" y="3708400"/>
          <p14:tracePt t="194014" x="5308600" y="3676650"/>
          <p14:tracePt t="194031" x="5308600" y="3657600"/>
          <p14:tracePt t="194047" x="5308600" y="3638550"/>
          <p14:tracePt t="194065" x="5308600" y="3632200"/>
          <p14:tracePt t="194079" x="5289550" y="3613150"/>
          <p14:tracePt t="194096" x="5238750" y="3613150"/>
          <p14:tracePt t="194113" x="5213350" y="3613150"/>
          <p14:tracePt t="194130" x="5168900" y="3613150"/>
          <p14:tracePt t="194147" x="5156200" y="3613150"/>
          <p14:tracePt t="194163" x="5130800" y="3651250"/>
          <p14:tracePt t="194179" x="5111750" y="3708400"/>
          <p14:tracePt t="194196" x="5099050" y="3873500"/>
          <p14:tracePt t="194212" x="5111750" y="3981450"/>
          <p14:tracePt t="194229" x="5130800" y="4000500"/>
          <p14:tracePt t="194246" x="5181600" y="4051300"/>
          <p14:tracePt t="194262" x="5213350" y="4057650"/>
          <p14:tracePt t="194279" x="5270500" y="4064000"/>
          <p14:tracePt t="194296" x="5308600" y="4064000"/>
          <p14:tracePt t="194312" x="5378450" y="4013200"/>
          <p14:tracePt t="194330" x="5441950" y="3886200"/>
          <p14:tracePt t="194346" x="5473700" y="3829050"/>
          <p14:tracePt t="194363" x="5499100" y="3746500"/>
          <p14:tracePt t="194379" x="5499100" y="3708400"/>
          <p14:tracePt t="194395" x="5499100" y="3663950"/>
          <p14:tracePt t="194414" x="5492750" y="3632200"/>
          <p14:tracePt t="194430" x="5467350" y="3619500"/>
          <p14:tracePt t="194447" x="5340350" y="3600450"/>
          <p14:tracePt t="194464" x="5289550" y="3600450"/>
          <p14:tracePt t="194481" x="5226050" y="3625850"/>
          <p14:tracePt t="194495" x="5207000" y="3638550"/>
          <p14:tracePt t="194512" x="5181600" y="3708400"/>
          <p14:tracePt t="194529" x="5175250" y="3778250"/>
          <p14:tracePt t="194546" x="5181600" y="3860800"/>
          <p14:tracePt t="194563" x="5232400" y="3905250"/>
          <p14:tracePt t="194579" x="5257800" y="3917950"/>
          <p14:tracePt t="194595" x="5340350" y="3930650"/>
          <p14:tracePt t="194613" x="5372100" y="3930650"/>
          <p14:tracePt t="194630" x="5403850" y="3917950"/>
          <p14:tracePt t="194647" x="5435600" y="3860800"/>
          <p14:tracePt t="194663" x="5435600" y="3829050"/>
          <p14:tracePt t="194680" x="5435600" y="3752850"/>
          <p14:tracePt t="194696" x="5422900" y="3708400"/>
          <p14:tracePt t="194712" x="5334000" y="3644900"/>
          <p14:tracePt t="194729" x="5264150" y="3625850"/>
          <p14:tracePt t="194745" x="5175250" y="3619500"/>
          <p14:tracePt t="194763" x="5099050" y="3657600"/>
          <p14:tracePt t="194779" x="5060950" y="3702050"/>
          <p14:tracePt t="194796" x="5016500" y="3917950"/>
          <p14:tracePt t="194812" x="5016500" y="3994150"/>
          <p14:tracePt t="194829" x="5016500" y="4070350"/>
          <p14:tracePt t="194846" x="5035550" y="4089400"/>
          <p14:tracePt t="194862" x="5086350" y="4108450"/>
          <p14:tracePt t="194879" x="5111750" y="4108450"/>
          <p14:tracePt t="195853" x="5118100" y="4102100"/>
          <p14:tracePt t="195865" x="5124450" y="4089400"/>
          <p14:tracePt t="195875" x="5130800" y="4064000"/>
          <p14:tracePt t="195886" x="5143500" y="4032250"/>
          <p14:tracePt t="195898" x="5149850" y="3981450"/>
          <p14:tracePt t="195911" x="5168900" y="3898900"/>
          <p14:tracePt t="195928" x="5175250" y="3784600"/>
          <p14:tracePt t="195945" x="5175250" y="3740150"/>
          <p14:tracePt t="195962" x="5175250" y="3708400"/>
          <p14:tracePt t="195979" x="5175250" y="3695700"/>
          <p14:tracePt t="195995" x="5175250" y="3689350"/>
          <p14:tracePt t="196012" x="5143500" y="3683000"/>
          <p14:tracePt t="196028" x="5105400" y="3683000"/>
          <p14:tracePt t="196045" x="5022850" y="3695700"/>
          <p14:tracePt t="196062" x="5010150" y="3708400"/>
          <p14:tracePt t="196079" x="4978400" y="3784600"/>
          <p14:tracePt t="196096" x="4978400" y="3835400"/>
          <p14:tracePt t="196113" x="5016500" y="3930650"/>
          <p14:tracePt t="196129" x="5086350" y="3994150"/>
          <p14:tracePt t="196145" x="5118100" y="4006850"/>
          <p14:tracePt t="196162" x="5162550" y="4025900"/>
          <p14:tracePt t="196178" x="5175250" y="4025900"/>
          <p14:tracePt t="196195" x="5194300" y="4025900"/>
          <p14:tracePt t="196213" x="5207000" y="4013200"/>
          <p14:tracePt t="196229" x="5213350" y="4006850"/>
          <p14:tracePt t="196244" x="5213350" y="3987800"/>
          <p14:tracePt t="196261" x="5213350" y="3981450"/>
          <p14:tracePt t="196278" x="5213350" y="3975100"/>
          <p14:tracePt t="196294" x="5213350" y="3968750"/>
          <p14:tracePt t="196658" x="5213350" y="3962400"/>
          <p14:tracePt t="197038" x="5213350" y="3956050"/>
          <p14:tracePt t="197778" x="5213350" y="3949700"/>
          <p14:tracePt t="197810" x="5213350" y="3943350"/>
          <p14:tracePt t="197865" x="5213350" y="3937000"/>
          <p14:tracePt t="197884" x="5219700" y="3930650"/>
          <p14:tracePt t="197895" x="5219700" y="3924300"/>
          <p14:tracePt t="197917" x="5226050" y="3917950"/>
          <p14:tracePt t="197948" x="5226050" y="3911600"/>
          <p14:tracePt t="197959" x="5232400" y="3898900"/>
          <p14:tracePt t="197980" x="5232400" y="3892550"/>
          <p14:tracePt t="197991" x="5232400" y="3886200"/>
          <p14:tracePt t="198001" x="5232400" y="3879850"/>
          <p14:tracePt t="198011" x="5232400" y="3873500"/>
          <p14:tracePt t="198026" x="5232400" y="3867150"/>
          <p14:tracePt t="198045" x="5232400" y="3860800"/>
          <p14:tracePt t="198086" x="5232400" y="3854450"/>
          <p14:tracePt t="198096" x="5232400" y="3848100"/>
          <p14:tracePt t="198107" x="5232400" y="3841750"/>
          <p14:tracePt t="198117" x="5232400" y="3835400"/>
          <p14:tracePt t="198127" x="5232400" y="3822700"/>
          <p14:tracePt t="198143" x="5232400" y="3803650"/>
          <p14:tracePt t="198159" x="5232400" y="3784600"/>
          <p14:tracePt t="198202" x="5232400" y="3778250"/>
          <p14:tracePt t="198213" x="5232400" y="3771900"/>
          <p14:tracePt t="198234" x="5232400" y="3765550"/>
          <p14:tracePt t="198255" x="5232400" y="3759200"/>
          <p14:tracePt t="198276" x="5232400" y="3752850"/>
          <p14:tracePt t="198287" x="5238750" y="3752850"/>
          <p14:tracePt t="198297" x="5238750" y="3746500"/>
          <p14:tracePt t="198319" x="5245100" y="3746500"/>
          <p14:tracePt t="198350" x="5251450" y="3740150"/>
          <p14:tracePt t="198648" x="5251450" y="3733800"/>
          <p14:tracePt t="198657" x="5251450" y="3727450"/>
          <p14:tracePt t="198668" x="5251450" y="3721100"/>
          <p14:tracePt t="198678" x="5251450" y="3708400"/>
          <p14:tracePt t="198693" x="5251450" y="3702050"/>
          <p14:tracePt t="198711" x="5251450" y="3695700"/>
          <p14:tracePt t="198727" x="5251450" y="3689350"/>
          <p14:tracePt t="198743" x="5245100" y="3670300"/>
          <p14:tracePt t="198758" x="5245100" y="3663950"/>
          <p14:tracePt t="198775" x="5238750" y="3657600"/>
          <p14:tracePt t="198792" x="5238750" y="3651250"/>
          <p14:tracePt t="198808" x="5238750" y="3625850"/>
          <p14:tracePt t="198826" x="5238750" y="3600450"/>
          <p14:tracePt t="198842" x="5238750" y="3581400"/>
          <p14:tracePt t="198858" x="5238750" y="3549650"/>
          <p14:tracePt t="198875" x="5238750" y="3543300"/>
          <p14:tracePt t="198892" x="5238750" y="3524250"/>
          <p14:tracePt t="198925" x="5238750" y="3511550"/>
          <p14:tracePt t="198942" x="5238750" y="3505200"/>
          <p14:tracePt t="198958" x="5238750" y="3492500"/>
          <p14:tracePt t="198975" x="5238750" y="3486150"/>
          <p14:tracePt t="198991" x="5238750" y="3473450"/>
          <p14:tracePt t="199008" x="5238750" y="3454400"/>
          <p14:tracePt t="199025" x="5238750" y="3435350"/>
          <p14:tracePt t="199041" x="5238750" y="3403600"/>
          <p14:tracePt t="199058" x="5238750" y="3378200"/>
          <p14:tracePt t="199075" x="5245100" y="3365500"/>
          <p14:tracePt t="199092" x="5257800" y="3333750"/>
          <p14:tracePt t="199108" x="5270500" y="3314700"/>
          <p14:tracePt t="199126" x="5283200" y="3289300"/>
          <p14:tracePt t="199144" x="5302250" y="3270250"/>
          <p14:tracePt t="199160" x="5308600" y="3257550"/>
          <p14:tracePt t="199176" x="5334000" y="3225800"/>
          <p14:tracePt t="199193" x="5340350" y="3213100"/>
          <p14:tracePt t="199208" x="5372100" y="3175000"/>
          <p14:tracePt t="199224" x="5378450" y="3162300"/>
          <p14:tracePt t="199241" x="5391150" y="3143250"/>
          <p14:tracePt t="199258" x="5397500" y="3130550"/>
          <p14:tracePt t="199274" x="5422900" y="3111500"/>
          <p14:tracePt t="199291" x="5429250" y="3098800"/>
          <p14:tracePt t="199308" x="5441950" y="3092450"/>
          <p14:tracePt t="199324" x="5461000" y="3073400"/>
          <p14:tracePt t="199342" x="5473700" y="3073400"/>
          <p14:tracePt t="199358" x="5505450" y="3060700"/>
          <p14:tracePt t="199374" x="5518150" y="3041650"/>
          <p14:tracePt t="199391" x="5543550" y="3041650"/>
          <p14:tracePt t="199408" x="5568950" y="3035300"/>
          <p14:tracePt t="199425" x="5575300" y="3035300"/>
          <p14:tracePt t="199441" x="5588000" y="3035300"/>
          <p14:tracePt t="199492" x="5594350" y="3035300"/>
          <p14:tracePt t="199524" x="5600700" y="3035300"/>
          <p14:tracePt t="199547" x="5607050" y="3035300"/>
          <p14:tracePt t="199569" x="5613400" y="3035300"/>
          <p14:tracePt t="199578" x="5619750" y="3035300"/>
          <p14:tracePt t="199600" x="5626100" y="3035300"/>
          <p14:tracePt t="199630" x="5632450" y="3041650"/>
          <p14:tracePt t="199651" x="5638800" y="3041650"/>
          <p14:tracePt t="199662" x="5638800" y="3048000"/>
          <p14:tracePt t="199694" x="5645150" y="3054350"/>
          <p14:tracePt t="199704" x="5651500" y="3060700"/>
          <p14:tracePt t="199725" x="5657850" y="3067050"/>
          <p14:tracePt t="199746" x="5657850" y="3073400"/>
          <p14:tracePt t="199757" x="5664200" y="3073400"/>
          <p14:tracePt t="199778" x="5664200" y="3079750"/>
          <p14:tracePt t="199810" x="5664200" y="3086100"/>
          <p14:tracePt t="199841" x="5664200" y="3092450"/>
          <p14:tracePt t="199852" x="5670550" y="3092450"/>
          <p14:tracePt t="199875" x="5670550" y="3098800"/>
          <p14:tracePt t="200382" x="5676900" y="3098800"/>
          <p14:tracePt t="200405" x="5683250" y="3092450"/>
          <p14:tracePt t="200413" x="5689600" y="3086100"/>
          <p14:tracePt t="200425" x="5695950" y="3073400"/>
          <p14:tracePt t="200441" x="5702300" y="3073400"/>
          <p14:tracePt t="200458" x="5708650" y="3054350"/>
          <p14:tracePt t="200476" x="5715000" y="3054350"/>
          <p14:tracePt t="200479" x="5721350" y="3048000"/>
          <p14:tracePt t="200490" x="5734050" y="3041650"/>
          <p14:tracePt t="200508" x="5746750" y="3022600"/>
          <p14:tracePt t="200524" x="5759450" y="3016250"/>
          <p14:tracePt t="200540" x="5778500" y="3003550"/>
          <p14:tracePt t="200557" x="5778500" y="2997200"/>
          <p14:tracePt t="200574" x="5803900" y="2984500"/>
          <p14:tracePt t="200590" x="5810250" y="2984500"/>
          <p14:tracePt t="200607" x="5835650" y="2971800"/>
          <p14:tracePt t="200624" x="5848350" y="2965450"/>
          <p14:tracePt t="200640" x="5880100" y="2952750"/>
          <p14:tracePt t="200657" x="5918200" y="2940050"/>
          <p14:tracePt t="200674" x="5937250" y="2940050"/>
          <p14:tracePt t="200690" x="5969000" y="2933700"/>
          <p14:tracePt t="200707" x="5981700" y="2933700"/>
          <p14:tracePt t="200723" x="6013450" y="2933700"/>
          <p14:tracePt t="200741" x="6038850" y="2933700"/>
          <p14:tracePt t="200757" x="6045200" y="2933700"/>
          <p14:tracePt t="200775" x="6076950" y="2933700"/>
          <p14:tracePt t="200791" x="6096000" y="2933700"/>
          <p14:tracePt t="200808" x="6140450" y="2933700"/>
          <p14:tracePt t="200825" x="6153150" y="2933700"/>
          <p14:tracePt t="200841" x="6184900" y="2946400"/>
          <p14:tracePt t="200858" x="6210300" y="2952750"/>
          <p14:tracePt t="200874" x="6223000" y="2959100"/>
          <p14:tracePt t="200891" x="6235700" y="2959100"/>
          <p14:tracePt t="200909" x="6242050" y="2965450"/>
          <p14:tracePt t="200925" x="6254750" y="2978150"/>
          <p14:tracePt t="200941" x="6261100" y="2990850"/>
          <p14:tracePt t="200957" x="6273800" y="3009900"/>
          <p14:tracePt t="200973" x="6280150" y="3009900"/>
          <p14:tracePt t="200990" x="6280150" y="3016250"/>
          <p14:tracePt t="201007" x="6286500" y="3016250"/>
          <p14:tracePt t="201024" x="6286500" y="3028950"/>
          <p14:tracePt t="201041" x="6286500" y="3035300"/>
          <p14:tracePt t="201058" x="6286500" y="3054350"/>
          <p14:tracePt t="201073" x="6286500" y="3060700"/>
          <p14:tracePt t="203914" x="6286500" y="3067050"/>
          <p14:tracePt t="203936" x="6273800" y="3079750"/>
          <p14:tracePt t="203946" x="6261100" y="3092450"/>
          <p14:tracePt t="203958" x="6229350" y="3105150"/>
          <p14:tracePt t="203972" x="6210300" y="3124200"/>
          <p14:tracePt t="203989" x="6096000" y="3168650"/>
          <p14:tracePt t="204004" x="6045200" y="3187700"/>
          <p14:tracePt t="204020" x="5943600" y="3213100"/>
          <p14:tracePt t="204037" x="5924550" y="3225800"/>
          <p14:tracePt t="204054" x="5873750" y="3238500"/>
          <p14:tracePt t="204070" x="5848350" y="3244850"/>
          <p14:tracePt t="204087" x="5784850" y="3257550"/>
          <p14:tracePt t="204104" x="5715000" y="3295650"/>
          <p14:tracePt t="204120" x="5689600" y="3314700"/>
          <p14:tracePt t="204137" x="5645150" y="3371850"/>
          <p14:tracePt t="204154" x="5619750" y="3403600"/>
          <p14:tracePt t="204170" x="5581650" y="3498850"/>
          <p14:tracePt t="204189" x="5568950" y="3549650"/>
          <p14:tracePt t="204204" x="5562600" y="3575050"/>
          <p14:tracePt t="204221" x="5556250" y="3613150"/>
          <p14:tracePt t="204237" x="5556250" y="3632200"/>
          <p14:tracePt t="204254" x="5549900" y="3657600"/>
          <p14:tracePt t="204271" x="5549900" y="3663950"/>
          <p14:tracePt t="204288" x="5549900" y="3676650"/>
          <p14:tracePt t="204305" x="5543550" y="3683000"/>
          <p14:tracePt t="204321" x="5543550" y="3689350"/>
          <p14:tracePt t="204337" x="5530850" y="3695700"/>
          <p14:tracePt t="204354" x="5524500" y="3708400"/>
          <p14:tracePt t="204370" x="5511800" y="3721100"/>
          <p14:tracePt t="204387" x="5499100" y="3727450"/>
          <p14:tracePt t="204403" x="5480050" y="3740150"/>
          <p14:tracePt t="204421" x="5473700" y="3746500"/>
          <p14:tracePt t="204437" x="5461000" y="3752850"/>
          <p14:tracePt t="204470" x="5454650" y="3752850"/>
          <p14:tracePt t="204506" x="5448300" y="3752850"/>
          <p14:tracePt t="204550" x="5441950" y="3752850"/>
          <p14:tracePt t="204813" x="5435600" y="3752850"/>
          <p14:tracePt t="204834" x="5435600" y="3746500"/>
          <p14:tracePt t="204844" x="5435600" y="3740150"/>
          <p14:tracePt t="204855" x="5435600" y="3733800"/>
          <p14:tracePt t="204869" x="5435600" y="3721100"/>
          <p14:tracePt t="204886" x="5435600" y="3708400"/>
          <p14:tracePt t="204903" x="5435600" y="3702050"/>
          <p14:tracePt t="204920" x="5435600" y="3676650"/>
          <p14:tracePt t="204937" x="5435600" y="3663950"/>
          <p14:tracePt t="204953" x="5435600" y="3625850"/>
          <p14:tracePt t="204970" x="5435600" y="3613150"/>
          <p14:tracePt t="204972" x="5435600" y="3600450"/>
          <p14:tracePt t="204987" x="5435600" y="3581400"/>
          <p14:tracePt t="205003" x="5441950" y="3556000"/>
          <p14:tracePt t="205020" x="5448300" y="3536950"/>
          <p14:tracePt t="205036" x="5467350" y="3505200"/>
          <p14:tracePt t="205053" x="5473700" y="3479800"/>
          <p14:tracePt t="205070" x="5492750" y="3422650"/>
          <p14:tracePt t="205086" x="5518150" y="3384550"/>
          <p14:tracePt t="205103" x="5530850" y="3340100"/>
          <p14:tracePt t="205120" x="5556250" y="3308350"/>
          <p14:tracePt t="205136" x="5568950" y="3295650"/>
          <p14:tracePt t="205154" x="5632450" y="3251200"/>
          <p14:tracePt t="205171" x="5689600" y="3225800"/>
          <p14:tracePt t="205188" x="5797550" y="3187700"/>
          <p14:tracePt t="205203" x="5842000" y="3181350"/>
          <p14:tracePt t="205220" x="5918200" y="3181350"/>
          <p14:tracePt t="205236" x="6032500" y="3181350"/>
          <p14:tracePt t="205253" x="6108700" y="3181350"/>
          <p14:tracePt t="205270" x="6223000" y="3175000"/>
          <p14:tracePt t="205286" x="6267450" y="3175000"/>
          <p14:tracePt t="205303" x="6356350" y="3175000"/>
          <p14:tracePt t="205320" x="6381750" y="3175000"/>
          <p14:tracePt t="205337" x="6432550" y="3175000"/>
          <p14:tracePt t="205354" x="6451600" y="3175000"/>
          <p14:tracePt t="205370" x="6464300" y="3175000"/>
          <p14:tracePt t="205387" x="6470650" y="3175000"/>
          <p14:tracePt t="205439" x="6477000" y="3175000"/>
          <p14:tracePt t="209569" x="6477000" y="3168650"/>
          <p14:tracePt t="209579" x="6477000" y="3162300"/>
          <p14:tracePt t="209589" x="6477000" y="3155950"/>
          <p14:tracePt t="209621" x="6477000" y="3149600"/>
          <p14:tracePt t="209727" x="6470650" y="3143250"/>
          <p14:tracePt t="209739" x="6464300" y="3143250"/>
          <p14:tracePt t="209750" x="6451600" y="3136900"/>
          <p14:tracePt t="209759" x="6438900" y="3136900"/>
          <p14:tracePt t="209770" x="6419850" y="3130550"/>
          <p14:tracePt t="209784" x="6388100" y="3130550"/>
          <p14:tracePt t="209799" x="6350000" y="3124200"/>
          <p14:tracePt t="209815" x="6197600" y="3117850"/>
          <p14:tracePt t="209832" x="6032500" y="3117850"/>
          <p14:tracePt t="209848" x="5930900" y="3105150"/>
          <p14:tracePt t="209866" x="5715000" y="3092450"/>
          <p14:tracePt t="209884" x="5626100" y="3092450"/>
          <p14:tracePt t="209900" x="5530850" y="3092450"/>
          <p14:tracePt t="209915" x="5486400" y="3111500"/>
          <p14:tracePt t="209932" x="5391150" y="3149600"/>
          <p14:tracePt t="209950" x="5302250" y="3206750"/>
          <p14:tracePt t="209966" x="5270500" y="3232150"/>
          <p14:tracePt t="209983" x="5200650" y="3289300"/>
          <p14:tracePt t="210000" x="5168900" y="3321050"/>
          <p14:tracePt t="210015" x="5099050" y="3422650"/>
          <p14:tracePt t="210032" x="5073650" y="3479800"/>
          <p14:tracePt t="210049" x="5029200" y="3594100"/>
          <p14:tracePt t="210065" x="4997450" y="3657600"/>
          <p14:tracePt t="210082" x="4978400" y="3695700"/>
          <p14:tracePt t="210099" x="4972050" y="3740150"/>
          <p14:tracePt t="210115" x="4965700" y="3752850"/>
          <p14:tracePt t="210131" x="4965700" y="3778250"/>
          <p14:tracePt t="210148" x="4965700" y="3790950"/>
          <p14:tracePt t="210165" x="4965700" y="3797300"/>
          <p14:tracePt t="210183" x="4965700" y="3803650"/>
          <p14:tracePt t="210199" x="4965700" y="3810000"/>
          <p14:tracePt t="210216" x="4965700" y="3816350"/>
          <p14:tracePt t="210233" x="4965700" y="3822700"/>
          <p14:tracePt t="210249" x="4965700" y="3841750"/>
          <p14:tracePt t="210282" x="4965700" y="3848100"/>
          <p14:tracePt t="212030" x="4965700" y="3854450"/>
          <p14:tracePt t="212041" x="4959350" y="3867150"/>
          <p14:tracePt t="212051" x="4953000" y="3879850"/>
          <p14:tracePt t="212063" x="4927600" y="3924300"/>
          <p14:tracePt t="212080" x="4908550" y="3987800"/>
          <p14:tracePt t="212097" x="4857750" y="4121150"/>
          <p14:tracePt t="212114" x="4845050" y="4165600"/>
          <p14:tracePt t="212130" x="4806950" y="4273550"/>
          <p14:tracePt t="212147" x="4768850" y="4419600"/>
          <p14:tracePt t="212163" x="4756150" y="4489450"/>
          <p14:tracePt t="212180" x="4737100" y="4616450"/>
          <p14:tracePt t="212196" x="4737100" y="4679950"/>
          <p14:tracePt t="212213" x="4737100" y="4775200"/>
          <p14:tracePt t="212230" x="4743450" y="4826000"/>
          <p14:tracePt t="212246" x="4787900" y="4914900"/>
          <p14:tracePt t="212263" x="4826000" y="4991100"/>
          <p14:tracePt t="212280" x="4845050" y="5010150"/>
          <p14:tracePt t="212296" x="4870450" y="5048250"/>
          <p14:tracePt t="212313" x="4902200" y="5060950"/>
          <p14:tracePt t="212329" x="4972050" y="5080000"/>
          <p14:tracePt t="212347" x="5010150" y="5080000"/>
          <p14:tracePt t="212363" x="5111750" y="5080000"/>
          <p14:tracePt t="212380" x="5200650" y="5048250"/>
          <p14:tracePt t="212397" x="5219700" y="5035550"/>
          <p14:tracePt t="212413" x="5264150" y="5003800"/>
          <p14:tracePt t="212430" x="5276850" y="4991100"/>
          <p14:tracePt t="212446" x="5289550" y="4984750"/>
          <p14:tracePt t="212465" x="5308600" y="4953000"/>
          <p14:tracePt t="212480" x="5308600" y="4927600"/>
          <p14:tracePt t="212496" x="5308600" y="4895850"/>
          <p14:tracePt t="212513" x="5308600" y="4870450"/>
          <p14:tracePt t="212529" x="5264150" y="4794250"/>
          <p14:tracePt t="212546" x="5226050" y="4749800"/>
          <p14:tracePt t="212563" x="5156200" y="4667250"/>
          <p14:tracePt t="212580" x="5118100" y="4641850"/>
          <p14:tracePt t="212596" x="5105400" y="4629150"/>
          <p14:tracePt t="212613" x="5080000" y="4629150"/>
          <p14:tracePt t="212630" x="5060950" y="4667250"/>
          <p14:tracePt t="212646" x="5016500" y="4768850"/>
          <p14:tracePt t="212662" x="5003800" y="4819650"/>
          <p14:tracePt t="212680" x="4997450" y="4927600"/>
          <p14:tracePt t="212697" x="5003800" y="5016500"/>
          <p14:tracePt t="212714" x="5029200" y="5054600"/>
          <p14:tracePt t="212730" x="5130800" y="5118100"/>
          <p14:tracePt t="212747" x="5200650" y="5124450"/>
          <p14:tracePt t="212763" x="5321300" y="5111750"/>
          <p14:tracePt t="212779" x="5359400" y="5099050"/>
          <p14:tracePt t="212796" x="5410200" y="5060950"/>
          <p14:tracePt t="212813" x="5435600" y="5003800"/>
          <p14:tracePt t="212830" x="5448300" y="4965700"/>
          <p14:tracePt t="212846" x="5435600" y="4876800"/>
          <p14:tracePt t="212863" x="5416550" y="4845050"/>
          <p14:tracePt t="212879" x="5346700" y="4762500"/>
          <p14:tracePt t="212896" x="5289550" y="4724400"/>
          <p14:tracePt t="212914" x="5207000" y="4699000"/>
          <p14:tracePt t="212930" x="5175250" y="4699000"/>
          <p14:tracePt t="212947" x="5168900" y="4699000"/>
          <p14:tracePt t="212964" x="5156200" y="4699000"/>
          <p14:tracePt t="212996" x="5149850" y="4699000"/>
          <p14:tracePt t="214116" x="5149850" y="4679950"/>
          <p14:tracePt t="214126" x="5149850" y="4660900"/>
          <p14:tracePt t="214137" x="5149850" y="4648200"/>
          <p14:tracePt t="214148" x="5149850" y="4641850"/>
          <p14:tracePt t="214199" x="5143500" y="4641850"/>
          <p14:tracePt t="214223" x="5130800" y="4648200"/>
          <p14:tracePt t="214232" x="5124450" y="4654550"/>
          <p14:tracePt t="214242" x="5111750" y="4667250"/>
          <p14:tracePt t="214253" x="5105400" y="4673600"/>
          <p14:tracePt t="214265" x="5099050" y="4673600"/>
          <p14:tracePt t="214279" x="5092700" y="4679950"/>
          <p14:tracePt t="214294" x="5086350" y="4705350"/>
          <p14:tracePt t="214311" x="5086350" y="4711700"/>
          <p14:tracePt t="214328" x="5086350" y="4724400"/>
          <p14:tracePt t="214344" x="5086350" y="4737100"/>
          <p14:tracePt t="214361" x="5086350" y="4749800"/>
          <p14:tracePt t="214378" x="5086350" y="4756150"/>
          <p14:tracePt t="214394" x="5086350" y="4762500"/>
          <p14:tracePt t="214411" x="5099050" y="4762500"/>
          <p14:tracePt t="214427" x="5105400" y="4762500"/>
          <p14:tracePt t="214444" x="5118100" y="4762500"/>
          <p14:tracePt t="214461" x="5130800" y="4762500"/>
          <p14:tracePt t="214477" x="5156200" y="4705350"/>
          <p14:tracePt t="214494" x="5162550" y="4622800"/>
          <p14:tracePt t="214511" x="5162550" y="4603750"/>
          <p14:tracePt t="214527" x="5137150" y="4578350"/>
          <p14:tracePt t="214544" x="5111750" y="4559300"/>
          <p14:tracePt t="214561" x="5092700" y="4559300"/>
          <p14:tracePt t="214577" x="5080000" y="4559300"/>
          <p14:tracePt t="214594" x="5041900" y="4641850"/>
          <p14:tracePt t="214611" x="5041900" y="4730750"/>
          <p14:tracePt t="214627" x="5054600" y="4775200"/>
          <p14:tracePt t="214644" x="5124450" y="4845050"/>
          <p14:tracePt t="214661" x="5181600" y="4870450"/>
          <p14:tracePt t="214677" x="5251450" y="4895850"/>
          <p14:tracePt t="214695" x="5283200" y="4895850"/>
          <p14:tracePt t="214711" x="5308600" y="4895850"/>
          <p14:tracePt t="214727" x="5327650" y="4851400"/>
          <p14:tracePt t="214744" x="5327650" y="4832350"/>
          <p14:tracePt t="214760" x="5321300" y="4794250"/>
          <p14:tracePt t="214777" x="5314950" y="4787900"/>
          <p14:tracePt t="214794" x="5302250" y="4781550"/>
          <p14:tracePt t="214827" x="5295900" y="4781550"/>
          <p14:tracePt t="216831" x="5295900" y="4775200"/>
          <p14:tracePt t="216841" x="5295900" y="4749800"/>
          <p14:tracePt t="216851" x="5295900" y="4743450"/>
          <p14:tracePt t="216863" x="5295900" y="4730750"/>
          <p14:tracePt t="216877" x="5295900" y="4718050"/>
          <p14:tracePt t="216894" x="5302250" y="4699000"/>
          <p14:tracePt t="216909" x="5321300" y="4679950"/>
          <p14:tracePt t="216926" x="5397500" y="4629150"/>
          <p14:tracePt t="216942" x="5435600" y="4616450"/>
          <p14:tracePt t="216959" x="5505450" y="4616450"/>
          <p14:tracePt t="216975" x="5530850" y="4616450"/>
          <p14:tracePt t="216977" x="5594350" y="4635500"/>
          <p14:tracePt t="216992" x="5651500" y="4667250"/>
          <p14:tracePt t="217010" x="5803900" y="4768850"/>
          <p14:tracePt t="217025" x="5861050" y="4813300"/>
          <p14:tracePt t="217042" x="5949950" y="4889500"/>
          <p14:tracePt t="217059" x="5981700" y="4902200"/>
          <p14:tracePt t="217075" x="6026150" y="4933950"/>
          <p14:tracePt t="217092" x="6038850" y="4940300"/>
          <p14:tracePt t="217109" x="6070600" y="4946650"/>
          <p14:tracePt t="217126" x="6108700" y="4953000"/>
          <p14:tracePt t="217142" x="6115050" y="4953000"/>
          <p14:tracePt t="217159" x="6134100" y="4953000"/>
          <p14:tracePt t="217176" x="6146800" y="4953000"/>
          <p14:tracePt t="217192" x="6165850" y="4953000"/>
          <p14:tracePt t="217209" x="6172200" y="4953000"/>
          <p14:tracePt t="217225" x="6178550" y="4953000"/>
          <p14:tracePt t="217252" x="6178550" y="4946650"/>
          <p14:tracePt t="217262" x="6184900" y="4946650"/>
          <p14:tracePt t="217982" x="6184900" y="4940300"/>
          <p14:tracePt t="218005" x="6165850" y="4933950"/>
          <p14:tracePt t="218016" x="6146800" y="4927600"/>
          <p14:tracePt t="218026" x="6108700" y="4927600"/>
          <p14:tracePt t="218042" x="6064250" y="4908550"/>
          <p14:tracePt t="218059" x="5981700" y="4889500"/>
          <p14:tracePt t="218075" x="5956300" y="4883150"/>
          <p14:tracePt t="218091" x="5911850" y="4857750"/>
          <p14:tracePt t="218107" x="5899150" y="4851400"/>
          <p14:tracePt t="218124" x="5873750" y="4813300"/>
          <p14:tracePt t="218141" x="5842000" y="4762500"/>
          <p14:tracePt t="218157" x="5822950" y="4730750"/>
          <p14:tracePt t="218174" x="5791200" y="4635500"/>
          <p14:tracePt t="218191" x="5784850" y="4603750"/>
          <p14:tracePt t="218207" x="5765800" y="4521200"/>
          <p14:tracePt t="218224" x="5759450" y="4489450"/>
          <p14:tracePt t="218241" x="5721350" y="4381500"/>
          <p14:tracePt t="218257" x="5689600" y="4286250"/>
          <p14:tracePt t="218274" x="5670550" y="4229100"/>
          <p14:tracePt t="218290" x="5645150" y="4178300"/>
          <p14:tracePt t="218307" x="5632450" y="4165600"/>
          <p14:tracePt t="218324" x="5619750" y="4133850"/>
          <p14:tracePt t="218340" x="5607050" y="4127500"/>
          <p14:tracePt t="218357" x="5594350" y="4095750"/>
          <p14:tracePt t="218376" x="5588000" y="4083050"/>
          <p14:tracePt t="218392" x="5581650" y="4083050"/>
          <p14:tracePt t="218408" x="5575300" y="4064000"/>
          <p14:tracePt t="218441" x="5568950" y="4038600"/>
          <p14:tracePt t="218458" x="5568950" y="4019550"/>
          <p14:tracePt t="218474" x="5568950" y="3962400"/>
          <p14:tracePt t="218492" x="5568950" y="3905250"/>
          <p14:tracePt t="218509" x="5568950" y="3879850"/>
          <p14:tracePt t="218525" x="5568950" y="3854450"/>
          <p14:tracePt t="218542" x="5568950" y="3841750"/>
          <p14:tracePt t="218558" x="5575300" y="3829050"/>
          <p14:tracePt t="218575" x="5575300" y="3822700"/>
          <p14:tracePt t="218608" x="5575300" y="3816350"/>
          <p14:tracePt t="218967" x="5562600" y="3816350"/>
          <p14:tracePt t="218978" x="5549900" y="3816350"/>
          <p14:tracePt t="218989" x="5543550" y="3816350"/>
          <p14:tracePt t="219000" x="5518150" y="3816350"/>
          <p14:tracePt t="219009" x="5505450" y="3810000"/>
          <p14:tracePt t="219023" x="5492750" y="3803650"/>
          <p14:tracePt t="219041" x="5467350" y="3790950"/>
          <p14:tracePt t="219057" x="5461000" y="3778250"/>
          <p14:tracePt t="219074" x="5435600" y="3733800"/>
          <p14:tracePt t="219090" x="5416550" y="3714750"/>
          <p14:tracePt t="219107" x="5397500" y="3670300"/>
          <p14:tracePt t="219124" x="5391150" y="3651250"/>
          <p14:tracePt t="219141" x="5384800" y="3619500"/>
          <p14:tracePt t="219157" x="5378450" y="3594100"/>
          <p14:tracePt t="219174" x="5378450" y="3568700"/>
          <p14:tracePt t="219191" x="5378450" y="3536950"/>
          <p14:tracePt t="219207" x="5378450" y="3524250"/>
          <p14:tracePt t="219224" x="5378450" y="3511550"/>
          <p14:tracePt t="219240" x="5378450" y="3505200"/>
          <p14:tracePt t="219257" x="5378450" y="3492500"/>
          <p14:tracePt t="219294" x="5378450" y="3486150"/>
          <p14:tracePt t="219307" x="5378450" y="3473450"/>
          <p14:tracePt t="219324" x="5378450" y="3460750"/>
          <p14:tracePt t="219340" x="5391150" y="3435350"/>
          <p14:tracePt t="219357" x="5403850" y="3422650"/>
          <p14:tracePt t="219373" x="5461000" y="3378200"/>
          <p14:tracePt t="219391" x="5499100" y="3359150"/>
          <p14:tracePt t="219409" x="5524500" y="3352800"/>
          <p14:tracePt t="219424" x="5543550" y="3352800"/>
          <p14:tracePt t="219440" x="5549900" y="3352800"/>
          <p14:tracePt t="219457" x="5568950" y="3352800"/>
          <p14:tracePt t="219474" x="5575300" y="3365500"/>
          <p14:tracePt t="219477" x="5581650" y="3397250"/>
          <p14:tracePt t="219490" x="5588000" y="3435350"/>
          <p14:tracePt t="219507" x="5588000" y="3492500"/>
          <p14:tracePt t="219523" x="5588000" y="3517900"/>
          <p14:tracePt t="219540" x="5588000" y="3556000"/>
          <p14:tracePt t="219556" x="5588000" y="3575050"/>
          <p14:tracePt t="219573" x="5575300" y="3625850"/>
          <p14:tracePt t="219591" x="5556250" y="3676650"/>
          <p14:tracePt t="219606" x="5537200" y="3695700"/>
          <p14:tracePt t="219623" x="5499100" y="3746500"/>
          <p14:tracePt t="219640" x="5473700" y="3765550"/>
          <p14:tracePt t="219657" x="5416550" y="3790950"/>
          <p14:tracePt t="219673" x="5391150" y="3797300"/>
          <p14:tracePt t="219690" x="5340350" y="3803650"/>
          <p14:tracePt t="219707" x="5295900" y="3803650"/>
          <p14:tracePt t="219723" x="5276850" y="3803650"/>
          <p14:tracePt t="219740" x="5245100" y="3784600"/>
          <p14:tracePt t="219756" x="5226050" y="3752850"/>
          <p14:tracePt t="219773" x="5194300" y="3689350"/>
          <p14:tracePt t="219790" x="5181600" y="3657600"/>
          <p14:tracePt t="219806" x="5162550" y="3600450"/>
          <p14:tracePt t="219825" x="5162550" y="3549650"/>
          <p14:tracePt t="219841" x="5162550" y="3524250"/>
          <p14:tracePt t="219857" x="5175250" y="3473450"/>
          <p14:tracePt t="219873" x="5181600" y="3441700"/>
          <p14:tracePt t="219890" x="5219700" y="3390900"/>
          <p14:tracePt t="219906" x="5238750" y="3365500"/>
          <p14:tracePt t="219923" x="5340350" y="3302000"/>
          <p14:tracePt t="219939" x="5499100" y="3251200"/>
          <p14:tracePt t="219956" x="5581650" y="3232150"/>
          <p14:tracePt t="219973" x="5689600" y="3213100"/>
          <p14:tracePt t="219989" x="5753100" y="3206750"/>
          <p14:tracePt t="220006" x="5854700" y="3206750"/>
          <p14:tracePt t="220022" x="5905500" y="3206750"/>
          <p14:tracePt t="220039" x="5988050" y="3206750"/>
          <p14:tracePt t="220056" x="6064250" y="3232150"/>
          <p14:tracePt t="220072" x="6102350" y="3251200"/>
          <p14:tracePt t="220089" x="6191250" y="3295650"/>
          <p14:tracePt t="220106" x="6235700" y="3314700"/>
          <p14:tracePt t="220123" x="6337300" y="3365500"/>
          <p14:tracePt t="220141" x="6413500" y="3409950"/>
          <p14:tracePt t="220157" x="6445250" y="3422650"/>
          <p14:tracePt t="220174" x="6502400" y="3473450"/>
          <p14:tracePt t="220190" x="6521450" y="3492500"/>
          <p14:tracePt t="220207" x="6534150" y="3517900"/>
          <p14:tracePt t="220239" x="6654800" y="3708400"/>
          <p14:tracePt t="220256" x="6673850" y="3759200"/>
          <p14:tracePt t="220272" x="6737350" y="3860800"/>
          <p14:tracePt t="220289" x="6775450" y="3917950"/>
          <p14:tracePt t="220305" x="6794500" y="3937000"/>
          <p14:tracePt t="220322" x="6864350" y="3987800"/>
          <p14:tracePt t="220339" x="6896100" y="4006850"/>
          <p14:tracePt t="220355" x="6946900" y="4013200"/>
          <p14:tracePt t="220372" x="6965950" y="4013200"/>
          <p14:tracePt t="220389" x="7010400" y="3981450"/>
          <p14:tracePt t="220406" x="7073900" y="3848100"/>
          <p14:tracePt t="220422" x="7086600" y="3759200"/>
          <p14:tracePt t="220439" x="7092950" y="3530600"/>
          <p14:tracePt t="220457" x="7080250" y="3371850"/>
          <p14:tracePt t="220473" x="7029450" y="3244850"/>
          <p14:tracePt t="220490" x="6978650" y="3219450"/>
          <p14:tracePt t="220506" x="6927850" y="3219450"/>
          <p14:tracePt t="220522" x="6838950" y="3263900"/>
          <p14:tracePt t="220539" x="6800850" y="3308350"/>
          <p14:tracePt t="220556" x="6724650" y="3435350"/>
          <p14:tracePt t="220572" x="6711950" y="3505200"/>
          <p14:tracePt t="220589" x="6705600" y="3581400"/>
          <p14:tracePt t="220606" x="6705600" y="3632200"/>
          <p14:tracePt t="220622" x="6705600" y="3651250"/>
          <p14:tracePt t="220639" x="6731000" y="3663950"/>
          <p14:tracePt t="220657" x="6743700" y="3676650"/>
          <p14:tracePt t="220673" x="6756400" y="3676650"/>
          <p14:tracePt t="220689" x="6762750" y="3676650"/>
          <p14:tracePt t="220706" x="6769100" y="3676650"/>
          <p14:tracePt t="221231" x="6769100" y="3683000"/>
          <p14:tracePt t="221263" x="6769100" y="3689350"/>
          <p14:tracePt t="221336" x="6769100" y="3683000"/>
          <p14:tracePt t="221348" x="6769100" y="3670300"/>
          <p14:tracePt t="221359" x="6769100" y="3657600"/>
          <p14:tracePt t="221372" x="6750050" y="3638550"/>
          <p14:tracePt t="221390" x="6553200" y="3562350"/>
          <p14:tracePt t="221405" x="6407150" y="3543300"/>
          <p14:tracePt t="221422" x="5994400" y="3505200"/>
          <p14:tracePt t="221439" x="5892800" y="3492500"/>
          <p14:tracePt t="221455" x="5791200" y="3492500"/>
          <p14:tracePt t="221472" x="5772150" y="3492500"/>
          <p14:tracePt t="221475" x="5753100" y="3505200"/>
          <p14:tracePt t="221489" x="5727700" y="3581400"/>
          <p14:tracePt t="221505" x="5727700" y="3702050"/>
          <p14:tracePt t="221521" x="5765800" y="3860800"/>
          <p14:tracePt t="221538" x="5905500" y="3981450"/>
          <p14:tracePt t="221555" x="5988050" y="4025900"/>
          <p14:tracePt t="221571" x="6096000" y="4051300"/>
          <p14:tracePt t="221588" x="6134100" y="4051300"/>
          <p14:tracePt t="221605" x="6165850" y="4051300"/>
          <p14:tracePt t="221622" x="6178550" y="4051300"/>
          <p14:tracePt t="221638" x="6184900" y="4038600"/>
          <p14:tracePt t="221655" x="6153150" y="3956050"/>
          <p14:tracePt t="221672" x="6026150" y="3873500"/>
          <p14:tracePt t="221689" x="5619750" y="3708400"/>
          <p14:tracePt t="221707" x="5454650" y="3644900"/>
          <p14:tracePt t="221723" x="5283200" y="3581400"/>
          <p14:tracePt t="221738" x="5219700" y="3568700"/>
          <p14:tracePt t="221755" x="5207000" y="3568700"/>
          <p14:tracePt t="221772" x="5187950" y="3562350"/>
          <p14:tracePt t="221804" x="5181600" y="3562350"/>
          <p14:tracePt t="221821" x="5175250" y="3562350"/>
          <p14:tracePt t="221854" x="5168900" y="3562350"/>
          <p14:tracePt t="222300" x="5168900" y="3556000"/>
          <p14:tracePt t="222586" x="5162550" y="3556000"/>
          <p14:tracePt t="223094" x="5162550" y="3549650"/>
          <p14:tracePt t="223126" x="5162550" y="3543300"/>
          <p14:tracePt t="223136" x="5162550" y="3536950"/>
          <p14:tracePt t="223146" x="5162550" y="3530600"/>
          <p14:tracePt t="223158" x="5162550" y="3524250"/>
          <p14:tracePt t="223170" x="5162550" y="3505200"/>
          <p14:tracePt t="223186" x="5162550" y="3498850"/>
          <p14:tracePt t="223203" x="5162550" y="3467100"/>
          <p14:tracePt t="223220" x="5162550" y="3441700"/>
          <p14:tracePt t="223236" x="5162550" y="3429000"/>
          <p14:tracePt t="223253" x="5175250" y="3403600"/>
          <p14:tracePt t="223269" x="5181600" y="3390900"/>
          <p14:tracePt t="223286" x="5187950" y="3371850"/>
          <p14:tracePt t="223303" x="5219700" y="3340100"/>
          <p14:tracePt t="223319" x="5245100" y="3295650"/>
          <p14:tracePt t="223336" x="5308600" y="3206750"/>
          <p14:tracePt t="223353" x="5334000" y="3175000"/>
          <p14:tracePt t="223369" x="5384800" y="3130550"/>
          <p14:tracePt t="223386" x="5422900" y="3105150"/>
          <p14:tracePt t="223403" x="5473700" y="3067050"/>
          <p14:tracePt t="223420" x="5524500" y="3048000"/>
          <p14:tracePt t="223436" x="5543550" y="3048000"/>
          <p14:tracePt t="223453" x="5588000" y="3060700"/>
          <p14:tracePt t="223469" x="5613400" y="3098800"/>
          <p14:tracePt t="223486" x="5645150" y="3206750"/>
          <p14:tracePt t="223503" x="5664200" y="3263900"/>
          <p14:tracePt t="223519" x="5664200" y="3340100"/>
          <p14:tracePt t="223538" x="5664200" y="3390900"/>
          <p14:tracePt t="223554" x="5664200" y="3409950"/>
          <p14:tracePt t="223571" x="5664200" y="3429000"/>
          <p14:tracePt t="223587" x="5664200" y="3435350"/>
          <p14:tracePt t="223603" x="5645150" y="3441700"/>
          <p14:tracePt t="223619" x="5638800" y="3441700"/>
          <p14:tracePt t="223636" x="5632450" y="3435350"/>
          <p14:tracePt t="223653" x="5657850" y="3295650"/>
          <p14:tracePt t="223670" x="5734050" y="3117850"/>
          <p14:tracePt t="223686" x="5937250" y="2870200"/>
          <p14:tracePt t="223703" x="6102350" y="2711450"/>
          <p14:tracePt t="223720" x="6337300" y="2578100"/>
          <p14:tracePt t="223736" x="6432550" y="2527300"/>
          <p14:tracePt t="223753" x="6591300" y="2489200"/>
          <p14:tracePt t="223770" x="6680200" y="2489200"/>
          <p14:tracePt t="223786" x="6705600" y="2489200"/>
          <p14:tracePt t="223803" x="6743700" y="2489200"/>
          <p14:tracePt t="223819" x="6750050" y="2489200"/>
          <p14:tracePt t="223836" x="6756400" y="2489200"/>
          <p14:tracePt t="223853" x="6762750" y="2489200"/>
          <p14:tracePt t="223870" x="6769100" y="2489200"/>
          <p14:tracePt t="223886" x="6781800" y="2495550"/>
          <p14:tracePt t="223902" x="6788150" y="2495550"/>
          <p14:tracePt t="223919" x="6794500" y="2495550"/>
          <p14:tracePt t="223935" x="6794500" y="2501900"/>
          <p14:tracePt t="223982" x="6800850" y="2501900"/>
          <p14:tracePt t="224236" x="6788150" y="2501900"/>
          <p14:tracePt t="224246" x="6762750" y="2501900"/>
          <p14:tracePt t="224256" x="6711950" y="2501900"/>
          <p14:tracePt t="224269" x="6648450" y="2514600"/>
          <p14:tracePt t="224286" x="6546850" y="2533650"/>
          <p14:tracePt t="224302" x="6400800" y="2552700"/>
          <p14:tracePt t="224320" x="6318250" y="2565400"/>
          <p14:tracePt t="224336" x="6299200" y="2584450"/>
          <p14:tracePt t="224352" x="6261100" y="2609850"/>
          <p14:tracePt t="224368" x="6248400" y="2654300"/>
          <p14:tracePt t="224385" x="6229350" y="2774950"/>
          <p14:tracePt t="224402" x="6229350" y="2838450"/>
          <p14:tracePt t="224418" x="6229350" y="2927350"/>
          <p14:tracePt t="224435" x="6254750" y="2971800"/>
          <p14:tracePt t="224452" x="6292850" y="3016250"/>
          <p14:tracePt t="224469" x="6369050" y="3048000"/>
          <p14:tracePt t="224485" x="6394450" y="3048000"/>
          <p14:tracePt t="224502" x="6451600" y="3048000"/>
          <p14:tracePt t="224519" x="6470650" y="3048000"/>
          <p14:tracePt t="224535" x="6515100" y="3022600"/>
          <p14:tracePt t="224552" x="6616700" y="2762250"/>
          <p14:tracePt t="224568" x="6648450" y="2647950"/>
          <p14:tracePt t="224585" x="6661150" y="2482850"/>
          <p14:tracePt t="224602" x="6661150" y="2451100"/>
          <p14:tracePt t="224620" x="6540500" y="2406650"/>
          <p14:tracePt t="224637" x="6286500" y="2425700"/>
          <p14:tracePt t="224653" x="6216650" y="2463800"/>
          <p14:tracePt t="224670" x="6134100" y="2546350"/>
          <p14:tracePt t="224685" x="6096000" y="2616200"/>
          <p14:tracePt t="224701" x="6064250" y="2768600"/>
          <p14:tracePt t="224718" x="6064250" y="2813050"/>
          <p14:tracePt t="224735" x="6134100" y="2927350"/>
          <p14:tracePt t="224752" x="6216650" y="2984500"/>
          <p14:tracePt t="224768" x="6369050" y="3048000"/>
          <p14:tracePt t="224785" x="6426200" y="3054350"/>
          <p14:tracePt t="224802" x="6438900" y="3054350"/>
          <p14:tracePt t="224818" x="6451600" y="3054350"/>
          <p14:tracePt t="224835" x="6464300" y="3048000"/>
          <p14:tracePt t="224851" x="6502400" y="2921000"/>
          <p14:tracePt t="224868" x="6508750" y="2832100"/>
          <p14:tracePt t="224885" x="6508750" y="2762250"/>
          <p14:tracePt t="224901" x="6508750" y="2743200"/>
          <p14:tracePt t="224918" x="6508750" y="2736850"/>
          <p14:tracePt t="224935" x="6508750" y="2730500"/>
          <p14:tracePt t="224968" x="6508750" y="2724150"/>
          <p14:tracePt t="224996" x="6508750" y="2717800"/>
          <p14:tracePt t="225040" x="6508750" y="2711450"/>
          <p14:tracePt t="225771" x="6502400" y="2711450"/>
          <p14:tracePt t="225780" x="6489700" y="2711450"/>
          <p14:tracePt t="225792" x="6470650" y="2736850"/>
          <p14:tracePt t="225802" x="6438900" y="2762250"/>
          <p14:tracePt t="225818" x="6381750" y="2800350"/>
          <p14:tracePt t="225835" x="6210300" y="2952750"/>
          <p14:tracePt t="225850" x="6140450" y="3028950"/>
          <p14:tracePt t="225867" x="6051550" y="3155950"/>
          <p14:tracePt t="225884" x="6026150" y="3200400"/>
          <p14:tracePt t="225900" x="6000750" y="3270250"/>
          <p14:tracePt t="225917" x="6000750" y="3333750"/>
          <p14:tracePt t="225934" x="6000750" y="3346450"/>
          <p14:tracePt t="225951" x="6000750" y="3352800"/>
          <p14:tracePt t="225968" x="6000750" y="3359150"/>
          <p14:tracePt t="225985" x="6007100" y="3365500"/>
          <p14:tracePt t="226011" x="6007100" y="3371850"/>
          <p14:tracePt t="226182" x="6013450" y="3371850"/>
          <p14:tracePt t="226203" x="6019800" y="3371850"/>
          <p14:tracePt t="226234" x="6026150" y="3371850"/>
          <p14:tracePt t="226244" x="6032500" y="3371850"/>
          <p14:tracePt t="226255" x="6038850" y="3359150"/>
          <p14:tracePt t="226267" x="6045200" y="3340100"/>
          <p14:tracePt t="226284" x="6051550" y="3314700"/>
          <p14:tracePt t="226300" x="6051550" y="3302000"/>
          <p14:tracePt t="226317" x="6051550" y="3289300"/>
          <p14:tracePt t="226334" x="6051550" y="3270250"/>
          <p14:tracePt t="226351" x="6026150" y="3263900"/>
          <p14:tracePt t="226367" x="6007100" y="3257550"/>
          <p14:tracePt t="226383" x="5975350" y="3251200"/>
          <p14:tracePt t="226400" x="5962650" y="3251200"/>
          <p14:tracePt t="226417" x="5937250" y="3251200"/>
          <p14:tracePt t="226433" x="5924550" y="3251200"/>
          <p14:tracePt t="226450" x="5899150" y="3251200"/>
          <p14:tracePt t="226467" x="5867400" y="3251200"/>
          <p14:tracePt t="226485" x="5848350" y="3251200"/>
          <p14:tracePt t="226489" x="5835650" y="3257550"/>
          <p14:tracePt t="226503" x="5816600" y="3270250"/>
          <p14:tracePt t="226518" x="5797550" y="3289300"/>
          <p14:tracePt t="226534" x="5759450" y="3340100"/>
          <p14:tracePt t="226551" x="5740400" y="3371850"/>
          <p14:tracePt t="226568" x="5689600" y="3492500"/>
          <p14:tracePt t="226584" x="5638800" y="3651250"/>
          <p14:tracePt t="226601" x="5632450" y="3733800"/>
          <p14:tracePt t="226617" x="5619750" y="3835400"/>
          <p14:tracePt t="226634" x="5619750" y="3867150"/>
          <p14:tracePt t="226650" x="5619750" y="3892550"/>
          <p14:tracePt t="226683" x="5619750" y="3898900"/>
          <p14:tracePt t="226700" x="5619750" y="3905250"/>
          <p14:tracePt t="226818" x="5613400" y="3905250"/>
          <p14:tracePt t="226839" x="5600700" y="3905250"/>
          <p14:tracePt t="226850" x="5588000" y="3905250"/>
          <p14:tracePt t="226860" x="5543550" y="3879850"/>
          <p14:tracePt t="226869" x="5499100" y="3860800"/>
          <p14:tracePt t="226883" x="5461000" y="3854450"/>
          <p14:tracePt t="226900" x="5391150" y="3848100"/>
          <p14:tracePt t="226916" x="5359400" y="3848100"/>
          <p14:tracePt t="226933" x="5321300" y="3867150"/>
          <p14:tracePt t="226949" x="5308600" y="3886200"/>
          <p14:tracePt t="226966" x="5283200" y="3917950"/>
          <p14:tracePt t="226983" x="5283200" y="3924300"/>
          <p14:tracePt t="226999" x="5283200" y="3937000"/>
          <p14:tracePt t="227033" x="5283200" y="3943350"/>
          <p14:tracePt t="232496" x="5283200" y="3937000"/>
          <p14:tracePt t="232507" x="5283200" y="3924300"/>
          <p14:tracePt t="232519" x="5283200" y="3917950"/>
          <p14:tracePt t="232528" x="5283200" y="3905250"/>
          <p14:tracePt t="232545" x="5283200" y="3898900"/>
          <p14:tracePt t="232561" x="5283200" y="3879850"/>
          <p14:tracePt t="232595" x="5283200" y="3854450"/>
          <p14:tracePt t="232612" x="5283200" y="3841750"/>
          <p14:tracePt t="232628" x="5289550" y="3810000"/>
          <p14:tracePt t="232645" x="5308600" y="3759200"/>
          <p14:tracePt t="232662" x="5321300" y="3733800"/>
          <p14:tracePt t="232678" x="5340350" y="3702050"/>
          <p14:tracePt t="232695" x="5346700" y="3683000"/>
          <p14:tracePt t="232711" x="5353050" y="3657600"/>
          <p14:tracePt t="232728" x="5359400" y="3651250"/>
          <p14:tracePt t="232745" x="5359400" y="3638550"/>
          <p14:tracePt t="232761" x="5365750" y="3632200"/>
          <p14:tracePt t="232778" x="5365750" y="3625850"/>
          <p14:tracePt t="232794" x="5384800" y="3613150"/>
          <p14:tracePt t="232811" x="5397500" y="3594100"/>
          <p14:tracePt t="232827" x="5435600" y="3562350"/>
          <p14:tracePt t="232845" x="5448300" y="3549650"/>
          <p14:tracePt t="232861" x="5454650" y="3530600"/>
          <p14:tracePt t="232878" x="5467350" y="3524250"/>
          <p14:tracePt t="232894" x="5473700" y="3517900"/>
          <p14:tracePt t="232911" x="5480050" y="3511550"/>
          <p14:tracePt t="232928" x="5486400" y="3498850"/>
          <p14:tracePt t="232944" x="5505450" y="3448050"/>
          <p14:tracePt t="232961" x="5530850" y="3403600"/>
          <p14:tracePt t="232977" x="5537200" y="3384550"/>
          <p14:tracePt t="232994" x="5556250" y="3365500"/>
          <p14:tracePt t="233011" x="5562600" y="3352800"/>
          <p14:tracePt t="233027" x="5575300" y="3333750"/>
          <p14:tracePt t="233044" x="5575300" y="3327400"/>
          <p14:tracePt t="233061" x="5588000" y="3308350"/>
          <p14:tracePt t="233077" x="5594350" y="3302000"/>
          <p14:tracePt t="233122" x="5581650" y="3321050"/>
          <p14:tracePt t="233132" x="5543550" y="3352800"/>
          <p14:tracePt t="233146" x="5486400" y="3429000"/>
          <p14:tracePt t="233162" x="5391150" y="3511550"/>
          <p14:tracePt t="233179" x="5213350" y="3644900"/>
          <p14:tracePt t="233196" x="5130800" y="3727450"/>
          <p14:tracePt t="233212" x="5118100" y="3752850"/>
          <p14:tracePt t="233228" x="5099050" y="3759200"/>
          <p14:tracePt t="233270" x="5105400" y="3752850"/>
          <p14:tracePt t="233281" x="5143500" y="3708400"/>
          <p14:tracePt t="233296" x="5219700" y="3625850"/>
          <p14:tracePt t="233312" x="5378450" y="3454400"/>
          <p14:tracePt t="233327" x="5448300" y="3397250"/>
          <p14:tracePt t="233344" x="5549900" y="3321050"/>
          <p14:tracePt t="233361" x="5581650" y="3308350"/>
          <p14:tracePt t="233378" x="5607050" y="3308350"/>
          <p14:tracePt t="233410" x="5607050" y="3340100"/>
          <p14:tracePt t="233427" x="5581650" y="3403600"/>
          <p14:tracePt t="233444" x="5568950" y="3422650"/>
          <p14:tracePt t="233460" x="5556250" y="3448050"/>
          <p14:tracePt t="233477" x="5556250" y="3454400"/>
          <p14:tracePt t="233494" x="5549900" y="3460750"/>
          <p14:tracePt t="233510" x="5543550" y="3460750"/>
          <p14:tracePt t="233544" x="5543550" y="3467100"/>
          <p14:tracePt t="233560" x="5537200" y="3473450"/>
          <p14:tracePt t="233577" x="5524500" y="3486150"/>
          <p14:tracePt t="233595" x="5518150" y="3498850"/>
          <p14:tracePt t="233612" x="5492750" y="3536950"/>
          <p14:tracePt t="233629" x="5480050" y="3549650"/>
          <p14:tracePt t="233644" x="5473700" y="3562350"/>
          <p14:tracePt t="233661" x="5467350" y="3568700"/>
          <p14:tracePt t="233694" x="5461000" y="3568700"/>
          <p14:tracePt t="233725" x="5454650" y="3568700"/>
          <p14:tracePt t="233768" x="5448300" y="3568700"/>
          <p14:tracePt t="233778" x="5441950" y="3568700"/>
          <p14:tracePt t="233788" x="5429250" y="3568700"/>
          <p14:tracePt t="233798" x="5416550" y="3568700"/>
          <p14:tracePt t="233810" x="5403850" y="3562350"/>
          <p14:tracePt t="233827" x="5384800" y="3549650"/>
          <p14:tracePt t="233845" x="5340350" y="3536950"/>
          <p14:tracePt t="233861" x="5308600" y="3530600"/>
          <p14:tracePt t="233877" x="5295900" y="3530600"/>
          <p14:tracePt t="233894" x="5283200" y="3524250"/>
          <p14:tracePt t="233911" x="5276850" y="3524250"/>
          <p14:tracePt t="233926" x="5270500" y="3524250"/>
          <p14:tracePt t="233943" x="5264150" y="3524250"/>
          <p14:tracePt t="233960" x="5251450" y="3524250"/>
          <p14:tracePt t="233976" x="5238750" y="3530600"/>
          <p14:tracePt t="233977" x="5232400" y="3543300"/>
          <p14:tracePt t="233993" x="5219700" y="3556000"/>
          <p14:tracePt t="234010" x="5181600" y="3632200"/>
          <p14:tracePt t="234026" x="5162550" y="3689350"/>
          <p14:tracePt t="234043" x="5143500" y="3727450"/>
          <p14:tracePt t="234060" x="5137150" y="3752850"/>
          <p14:tracePt t="234077" x="5130800" y="3771900"/>
          <p14:tracePt t="234110" x="5130800" y="3784600"/>
          <p14:tracePt t="234148" x="5130800" y="3790950"/>
          <p14:tracePt t="234549" x="5124450" y="3790950"/>
          <p14:tracePt t="234623" x="5118100" y="3790950"/>
          <p14:tracePt t="234635" x="5111750" y="3790950"/>
          <p14:tracePt t="234647" x="5099050" y="3790950"/>
          <p14:tracePt t="234661" x="5086350" y="3790950"/>
          <p14:tracePt t="234678" x="5054600" y="3790950"/>
          <p14:tracePt t="234693" x="5035550" y="3790950"/>
          <p14:tracePt t="234710" x="4991100" y="3790950"/>
          <p14:tracePt t="234726" x="4972050" y="3790950"/>
          <p14:tracePt t="234743" x="4921250" y="3797300"/>
          <p14:tracePt t="234759" x="4902200" y="3803650"/>
          <p14:tracePt t="234776" x="4870450" y="3816350"/>
          <p14:tracePt t="234795" x="4826000" y="3835400"/>
          <p14:tracePt t="234810" x="4813300" y="3848100"/>
          <p14:tracePt t="234826" x="4794250" y="3854450"/>
          <p14:tracePt t="234842" x="4794250" y="3860800"/>
          <p14:tracePt t="234859" x="4781550" y="3860800"/>
          <p14:tracePt t="234892" x="4768850" y="3860800"/>
          <p14:tracePt t="234909" x="4756150" y="3860800"/>
          <p14:tracePt t="234944" x="4730750" y="3816350"/>
          <p14:tracePt t="234960" x="4730750" y="3784600"/>
          <p14:tracePt t="234977" x="4724400" y="3727450"/>
          <p14:tracePt t="234993" x="4718050" y="3695700"/>
          <p14:tracePt t="235009" x="4718050" y="3689350"/>
          <p14:tracePt t="235026" x="4718050" y="3670300"/>
          <p14:tracePt t="235059" x="4743450" y="3657600"/>
          <p14:tracePt t="235075" x="4762500" y="3657600"/>
          <p14:tracePt t="235092" x="4800600" y="3663950"/>
          <p14:tracePt t="235109" x="4838700" y="3708400"/>
          <p14:tracePt t="235126" x="4857750" y="3746500"/>
          <p14:tracePt t="235142" x="4876800" y="3822700"/>
          <p14:tracePt t="235159" x="4876800" y="3841750"/>
          <p14:tracePt t="235175" x="4876800" y="3867150"/>
          <p14:tracePt t="235209" x="4876800" y="3879850"/>
          <p14:tracePt t="235226" x="4876800" y="3886200"/>
          <p14:tracePt t="235259" x="4870450" y="3879850"/>
          <p14:tracePt t="235276" x="4857750" y="3860800"/>
          <p14:tracePt t="235293" x="4851400" y="3835400"/>
          <p14:tracePt t="235310" x="4851400" y="3829050"/>
          <p14:tracePt t="235326" x="4851400" y="3810000"/>
          <p14:tracePt t="235343" x="4851400" y="3803650"/>
          <p14:tracePt t="235359" x="4851400" y="3797300"/>
          <p14:tracePt t="235377" x="4876800" y="3790950"/>
          <p14:tracePt t="235393" x="4889500" y="3790950"/>
          <p14:tracePt t="235410" x="4908550" y="3790950"/>
          <p14:tracePt t="235426" x="4921250" y="3790950"/>
          <p14:tracePt t="235442" x="4927600" y="3790950"/>
          <p14:tracePt t="235460" x="4933950" y="3790950"/>
          <p14:tracePt t="237754" x="4940300" y="3790950"/>
          <p14:tracePt t="237765" x="4946650" y="3778250"/>
          <p14:tracePt t="237775" x="4959350" y="3765550"/>
          <p14:tracePt t="237790" x="4965700" y="3752850"/>
          <p14:tracePt t="237807" x="4997450" y="3708400"/>
          <p14:tracePt t="237823" x="5010150" y="3695700"/>
          <p14:tracePt t="237839" x="5016500" y="3676650"/>
          <p14:tracePt t="237856" x="5022850" y="3670300"/>
          <p14:tracePt t="237873" x="5022850" y="3663950"/>
          <p14:tracePt t="237890" x="5022850" y="3657600"/>
          <p14:tracePt t="237906" x="5035550" y="3644900"/>
          <p14:tracePt t="237923" x="5048250" y="3625850"/>
          <p14:tracePt t="237940" x="5054600" y="3613150"/>
          <p14:tracePt t="237957" x="5054600" y="3594100"/>
          <p14:tracePt t="237973" x="5060950" y="3581400"/>
          <p14:tracePt t="237990" x="5086350" y="3536950"/>
          <p14:tracePt t="238006" x="5092700" y="3517900"/>
          <p14:tracePt t="238023" x="5105400" y="3492500"/>
          <p14:tracePt t="238040" x="5124450" y="3460750"/>
          <p14:tracePt t="238056" x="5130800" y="3448050"/>
          <p14:tracePt t="238073" x="5143500" y="3435350"/>
          <p14:tracePt t="238089" x="5149850" y="3422650"/>
          <p14:tracePt t="238106" x="5168900" y="3390900"/>
          <p14:tracePt t="238123" x="5181600" y="3371850"/>
          <p14:tracePt t="238139" x="5207000" y="3346450"/>
          <p14:tracePt t="238156" x="5245100" y="3308350"/>
          <p14:tracePt t="238174" x="5264150" y="3295650"/>
          <p14:tracePt t="238191" x="5295900" y="3263900"/>
          <p14:tracePt t="238207" x="5321300" y="3244850"/>
          <p14:tracePt t="238224" x="5346700" y="3232150"/>
          <p14:tracePt t="238239" x="5359400" y="3219450"/>
          <p14:tracePt t="238256" x="5372100" y="3206750"/>
          <p14:tracePt t="238273" x="5391150" y="3200400"/>
          <p14:tracePt t="238289" x="5403850" y="3194050"/>
          <p14:tracePt t="238306" x="5422900" y="3194050"/>
          <p14:tracePt t="238323" x="5429250" y="3187700"/>
          <p14:tracePt t="238339" x="5454650" y="3181350"/>
          <p14:tracePt t="238356" x="5454650" y="3175000"/>
          <p14:tracePt t="238372" x="5473700" y="3168650"/>
          <p14:tracePt t="238389" x="5486400" y="3162300"/>
          <p14:tracePt t="238406" x="5492750" y="3155950"/>
          <p14:tracePt t="238424" x="5505450" y="3155950"/>
          <p14:tracePt t="238441" x="5518150" y="3155950"/>
          <p14:tracePt t="238457" x="5537200" y="3149600"/>
          <p14:tracePt t="238474" x="5549900" y="3149600"/>
          <p14:tracePt t="238476" x="5562600" y="3143250"/>
          <p14:tracePt t="238490" x="5575300" y="3136900"/>
          <p14:tracePt t="238507" x="5613400" y="3124200"/>
          <p14:tracePt t="238523" x="5638800" y="3124200"/>
          <p14:tracePt t="238540" x="5695950" y="3124200"/>
          <p14:tracePt t="238557" x="5721350" y="3130550"/>
          <p14:tracePt t="238573" x="5772150" y="3149600"/>
          <p14:tracePt t="238589" x="5816600" y="3175000"/>
          <p14:tracePt t="238606" x="5911850" y="3251200"/>
          <p14:tracePt t="238623" x="5988050" y="3321050"/>
          <p14:tracePt t="238639" x="6019800" y="3346450"/>
          <p14:tracePt t="238656" x="6070600" y="3384550"/>
          <p14:tracePt t="238673" x="6083300" y="3397250"/>
          <p14:tracePt t="238690" x="6096000" y="3416300"/>
          <p14:tracePt t="238707" x="6102350" y="3422650"/>
          <p14:tracePt t="238723" x="6108700" y="3422650"/>
          <p14:tracePt t="238740" x="6108700" y="3429000"/>
          <p14:tracePt t="238772" x="6108700" y="3435350"/>
          <p14:tracePt t="238791" x="6115050" y="3435350"/>
          <p14:tracePt t="239184" x="6108700" y="3435350"/>
          <p14:tracePt t="239194" x="6083300" y="3435350"/>
          <p14:tracePt t="239206" x="6057900" y="3435350"/>
          <p14:tracePt t="239216" x="6007100" y="3435350"/>
          <p14:tracePt t="239225" x="5943600" y="3460750"/>
          <p14:tracePt t="239239" x="5848350" y="3492500"/>
          <p14:tracePt t="239256" x="5753100" y="3543300"/>
          <p14:tracePt t="239272" x="5581650" y="3625850"/>
          <p14:tracePt t="239289" x="5416550" y="3740150"/>
          <p14:tracePt t="239306" x="5359400" y="3797300"/>
          <p14:tracePt t="239321" x="5283200" y="3892550"/>
          <p14:tracePt t="239338" x="5264150" y="3911600"/>
          <p14:tracePt t="239355" x="5245100" y="3930650"/>
          <p14:tracePt t="239372" x="5238750" y="3937000"/>
          <p14:tracePt t="239388" x="5232400" y="3943350"/>
          <p14:tracePt t="239405" x="5226050" y="3949700"/>
          <p14:tracePt t="239447" x="5219700" y="3949700"/>
          <p14:tracePt t="239681" x="5226050" y="3943350"/>
          <p14:tracePt t="239692" x="5264150" y="3937000"/>
          <p14:tracePt t="239702" x="5353050" y="3937000"/>
          <p14:tracePt t="239713" x="5454650" y="3937000"/>
          <p14:tracePt t="239724" x="5562600" y="3968750"/>
          <p14:tracePt t="239740" x="5657850" y="4019550"/>
          <p14:tracePt t="239757" x="5791200" y="4089400"/>
          <p14:tracePt t="239772" x="5822950" y="4108450"/>
          <p14:tracePt t="239788" x="5842000" y="4121150"/>
          <p14:tracePt t="239805" x="5848350" y="4127500"/>
          <p14:tracePt t="239821" x="5854700" y="4127500"/>
          <p14:tracePt t="250325" x="5848350" y="4127500"/>
          <p14:tracePt t="250335" x="5810250" y="4121150"/>
          <p14:tracePt t="250347" x="5740400" y="4102100"/>
          <p14:tracePt t="250357" x="5683250" y="4083050"/>
          <p14:tracePt t="250368" x="5568950" y="4064000"/>
          <p14:tracePt t="250378" x="5384800" y="4025900"/>
          <p14:tracePt t="250395" x="5149850" y="4013200"/>
          <p14:tracePt t="250412" x="4654550" y="4013200"/>
          <p14:tracePt t="250429" x="4286250" y="4038600"/>
          <p14:tracePt t="250445" x="3505200" y="4159250"/>
          <p14:tracePt t="250462" x="3194050" y="4241800"/>
          <p14:tracePt t="250478" x="2520950" y="4356100"/>
          <p14:tracePt t="250495" x="2089150" y="4438650"/>
          <p14:tracePt t="250513" x="1924050" y="4464050"/>
          <p14:tracePt t="250529" x="1701800" y="4527550"/>
          <p14:tracePt t="250546" x="1625600" y="4540250"/>
          <p14:tracePt t="250563" x="1498600" y="4572000"/>
          <p14:tracePt t="250581" x="1441450" y="4591050"/>
          <p14:tracePt t="250596" x="1428750" y="4591050"/>
          <p14:tracePt t="250612" x="1409700" y="4591050"/>
          <p14:tracePt t="250629" x="1403350" y="4597400"/>
          <p14:tracePt t="250645" x="1397000" y="4603750"/>
          <p14:tracePt t="250679" x="1377950" y="4616450"/>
          <p14:tracePt t="250695" x="1371600" y="4629150"/>
          <p14:tracePt t="250711" x="1346200" y="4660900"/>
          <p14:tracePt t="250728" x="1320800" y="4686300"/>
          <p14:tracePt t="250745" x="1308100" y="4699000"/>
          <p14:tracePt t="250761" x="1289050" y="4705350"/>
          <p14:tracePt t="250778" x="1282700" y="4705350"/>
          <p14:tracePt t="250795" x="1270000" y="4705350"/>
          <p14:tracePt t="250811" x="1263650" y="4705350"/>
          <p14:tracePt t="251002" x="1276350" y="4705350"/>
          <p14:tracePt t="251013" x="1289050" y="4705350"/>
          <p14:tracePt t="251023" x="1308100" y="4705350"/>
          <p14:tracePt t="251034" x="1320800" y="4718050"/>
          <p14:tracePt t="251045" x="1346200" y="4730750"/>
          <p14:tracePt t="251061" x="1365250" y="4737100"/>
          <p14:tracePt t="251078" x="1409700" y="4756150"/>
          <p14:tracePt t="251094" x="1447800" y="4762500"/>
          <p14:tracePt t="251111" x="1485900" y="4768850"/>
          <p14:tracePt t="251128" x="1517650" y="4768850"/>
          <p14:tracePt t="251145" x="1555750" y="4768850"/>
          <p14:tracePt t="251162" x="1651000" y="4660900"/>
          <p14:tracePt t="251178" x="1714500" y="4540250"/>
          <p14:tracePt t="251194" x="1746250" y="4495800"/>
          <p14:tracePt t="251246" x="1727200" y="4495800"/>
          <p14:tracePt t="251256" x="1657350" y="4502150"/>
          <p14:tracePt t="251269" x="1593850" y="4546600"/>
          <p14:tracePt t="251278" x="1536700" y="4584700"/>
          <p14:tracePt t="251294" x="1498600" y="4616450"/>
          <p14:tracePt t="251311" x="1403350" y="4806950"/>
          <p14:tracePt t="251328" x="1384300" y="4870450"/>
          <p14:tracePt t="251344" x="1377950" y="5003800"/>
          <p14:tracePt t="251361" x="1377950" y="5029200"/>
          <p14:tracePt t="251377" x="1377950" y="5073650"/>
          <p14:tracePt t="251394" x="1384300" y="5092700"/>
          <p14:tracePt t="251411" x="1390650" y="5092700"/>
          <p14:tracePt t="251427" x="1390650" y="5099050"/>
          <p14:tracePt t="251444" x="1390650" y="5105400"/>
          <p14:tracePt t="252653" x="1403350" y="5105400"/>
          <p14:tracePt t="252664" x="1416050" y="5111750"/>
          <p14:tracePt t="252675" x="1428750" y="5118100"/>
          <p14:tracePt t="252685" x="1454150" y="5130800"/>
          <p14:tracePt t="252697" x="1479550" y="5143500"/>
          <p14:tracePt t="252711" x="1511300" y="5149850"/>
          <p14:tracePt t="252729" x="1644650" y="5175250"/>
          <p14:tracePt t="252744" x="1733550" y="5187950"/>
          <p14:tracePt t="252761" x="1860550" y="5194300"/>
          <p14:tracePt t="252778" x="1905000" y="5207000"/>
          <p14:tracePt t="252793" x="2038350" y="5232400"/>
          <p14:tracePt t="252810" x="2101850" y="5251450"/>
          <p14:tracePt t="252826" x="2197100" y="5270500"/>
          <p14:tracePt t="252843" x="2266950" y="5283200"/>
          <p14:tracePt t="252859" x="2292350" y="5289550"/>
          <p14:tracePt t="252876" x="2343150" y="5308600"/>
          <p14:tracePt t="252893" x="2362200" y="5314950"/>
          <p14:tracePt t="252910" x="2413000" y="5314950"/>
          <p14:tracePt t="252926" x="2451100" y="5314950"/>
          <p14:tracePt t="252943" x="2540000" y="5314950"/>
          <p14:tracePt t="252960" x="2654300" y="5264150"/>
          <p14:tracePt t="252976" x="2711450" y="5213350"/>
          <p14:tracePt t="252993" x="2870200" y="5035550"/>
          <p14:tracePt t="253010" x="2959100" y="4921250"/>
          <p14:tracePt t="253026" x="3067050" y="4800600"/>
          <p14:tracePt t="253043" x="3079750" y="4768850"/>
          <p14:tracePt t="253059" x="3098800" y="4749800"/>
          <p14:tracePt t="253076" x="3105150" y="4749800"/>
          <p14:tracePt t="253109" x="3086100" y="4819650"/>
          <p14:tracePt t="253127" x="3054350" y="4902200"/>
          <p14:tracePt t="253144" x="3016250" y="5035550"/>
          <p14:tracePt t="253161" x="3009900" y="5124450"/>
          <p14:tracePt t="253176" x="3009900" y="5175250"/>
          <p14:tracePt t="253193" x="3016250" y="5226050"/>
          <p14:tracePt t="253209" x="3041650" y="5251450"/>
          <p14:tracePt t="253226" x="3092450" y="5289550"/>
          <p14:tracePt t="253242" x="3124200" y="5302250"/>
          <p14:tracePt t="253259" x="3194050" y="5308600"/>
          <p14:tracePt t="253276" x="3232150" y="5308600"/>
          <p14:tracePt t="253292" x="3314700" y="5308600"/>
          <p14:tracePt t="253309" x="3378200" y="5276850"/>
          <p14:tracePt t="253326" x="3422650" y="5251450"/>
          <p14:tracePt t="253342" x="3467100" y="5213350"/>
          <p14:tracePt t="253359" x="3486150" y="5200650"/>
          <p14:tracePt t="253376" x="3517900" y="5156200"/>
          <p14:tracePt t="253393" x="3530600" y="5124450"/>
          <p14:tracePt t="253409" x="3543300" y="5073650"/>
          <p14:tracePt t="253427" x="3543300" y="5054600"/>
          <p14:tracePt t="253443" x="3530600" y="5035550"/>
          <p14:tracePt t="253460" x="3429000" y="5029200"/>
          <p14:tracePt t="253476" x="3371850" y="5054600"/>
          <p14:tracePt t="253493" x="3314700" y="5092700"/>
          <p14:tracePt t="253509" x="3302000" y="5111750"/>
          <p14:tracePt t="253526" x="3270250" y="5232400"/>
          <p14:tracePt t="253542" x="3270250" y="5321300"/>
          <p14:tracePt t="253559" x="3270250" y="5359400"/>
          <p14:tracePt t="253576" x="3308350" y="5397500"/>
          <p14:tracePt t="253592" x="3359150" y="5416550"/>
          <p14:tracePt t="253609" x="3492500" y="5435600"/>
          <p14:tracePt t="253626" x="3543300" y="5435600"/>
          <p14:tracePt t="253642" x="3651250" y="5410200"/>
          <p14:tracePt t="253659" x="3746500" y="5327650"/>
          <p14:tracePt t="253676" x="3778250" y="5295900"/>
          <p14:tracePt t="253693" x="3835400" y="5181600"/>
          <p14:tracePt t="253709" x="3841750" y="5149850"/>
          <p14:tracePt t="253726" x="3835400" y="5099050"/>
          <p14:tracePt t="253743" x="3803650" y="5086350"/>
          <p14:tracePt t="253760" x="3689350" y="5080000"/>
          <p14:tracePt t="253777" x="3587750" y="5105400"/>
          <p14:tracePt t="253793" x="3568700" y="5118100"/>
          <p14:tracePt t="253810" x="3556000" y="5156200"/>
          <p14:tracePt t="253828" x="3556000" y="5168900"/>
          <p14:tracePt t="253843" x="3562350" y="5219700"/>
          <p14:tracePt t="253861" x="3619500" y="5264150"/>
          <p14:tracePt t="253876" x="3670300" y="5283200"/>
          <p14:tracePt t="253893" x="3765550" y="5308600"/>
          <p14:tracePt t="253909" x="3797300" y="5308600"/>
          <p14:tracePt t="253925" x="3829050" y="5308600"/>
          <p14:tracePt t="253942" x="3835400" y="5308600"/>
          <p14:tracePt t="253959" x="3848100" y="5308600"/>
          <p14:tracePt t="254738" x="3848100" y="5314950"/>
          <p14:tracePt t="254748" x="3848100" y="5340350"/>
          <p14:tracePt t="254760" x="3848100" y="5353050"/>
          <p14:tracePt t="254771" x="3848100" y="5359400"/>
          <p14:tracePt t="254781" x="3854450" y="5365750"/>
          <p14:tracePt t="254793" x="3860800" y="5372100"/>
          <p14:tracePt t="254809" x="3867150" y="5384800"/>
          <p14:tracePt t="254826" x="3943350" y="5403850"/>
          <p14:tracePt t="254844" x="4019550" y="5410200"/>
          <p14:tracePt t="254859" x="4057650" y="5410200"/>
          <p14:tracePt t="254876" x="4114800" y="5365750"/>
          <p14:tracePt t="254891" x="4165600" y="5295900"/>
          <p14:tracePt t="254908" x="4216400" y="5162550"/>
          <p14:tracePt t="254925" x="4216400" y="5124450"/>
          <p14:tracePt t="254942" x="4216400" y="5073650"/>
          <p14:tracePt t="254958" x="4210050" y="5060950"/>
          <p14:tracePt t="254975" x="4102100" y="5041900"/>
          <p14:tracePt t="254992" x="4006850" y="5054600"/>
          <p14:tracePt t="255008" x="3987800" y="5073650"/>
          <p14:tracePt t="255025" x="3924300" y="5245100"/>
          <p14:tracePt t="255041" x="3917950" y="5302250"/>
          <p14:tracePt t="255058" x="3924300" y="5384800"/>
          <p14:tracePt t="255074" x="3962400" y="5410200"/>
          <p14:tracePt t="255091" x="4070350" y="5448300"/>
          <p14:tracePt t="255108" x="4184650" y="5454650"/>
          <p14:tracePt t="255124" x="4267200" y="5410200"/>
          <p14:tracePt t="255141" x="4413250" y="5238750"/>
          <p14:tracePt t="255157" x="4457700" y="5175250"/>
          <p14:tracePt t="255174" x="4476750" y="5118100"/>
          <p14:tracePt t="255191" x="4476750" y="5105400"/>
          <p14:tracePt t="255224" x="4457700" y="5105400"/>
          <p14:tracePt t="256038" x="4451350" y="5105400"/>
          <p14:tracePt t="256060" x="4432300" y="5111750"/>
          <p14:tracePt t="256071" x="4387850" y="5130800"/>
          <p14:tracePt t="256081" x="4349750" y="5137150"/>
          <p14:tracePt t="256093" x="4273550" y="5149850"/>
          <p14:tracePt t="256107" x="4216400" y="5168900"/>
          <p14:tracePt t="256124" x="4038600" y="5175250"/>
          <p14:tracePt t="256141" x="3937000" y="5187950"/>
          <p14:tracePt t="256158" x="3733800" y="5194300"/>
          <p14:tracePt t="256174" x="3657600" y="5194300"/>
          <p14:tracePt t="256190" x="3435350" y="5181600"/>
          <p14:tracePt t="256210" x="3302000" y="5143500"/>
          <p14:tracePt t="256225" x="3257550" y="5118100"/>
          <p14:tracePt t="256242" x="3175000" y="5022850"/>
          <p14:tracePt t="256258" x="3136900" y="4940300"/>
          <p14:tracePt t="256274" x="3086100" y="4794250"/>
          <p14:tracePt t="256291" x="3067050" y="4718050"/>
          <p14:tracePt t="256307" x="3048000" y="4546600"/>
          <p14:tracePt t="256323" x="3048000" y="4470400"/>
          <p14:tracePt t="256341" x="3048000" y="4343400"/>
          <p14:tracePt t="256357" x="3048000" y="4241800"/>
          <p14:tracePt t="256374" x="3048000" y="4210050"/>
          <p14:tracePt t="256390" x="3048000" y="4146550"/>
          <p14:tracePt t="256407" x="3048000" y="4114800"/>
          <p14:tracePt t="256424" x="3048000" y="4076700"/>
          <p14:tracePt t="256442" x="3048000" y="4057650"/>
          <p14:tracePt t="256458" x="3048000" y="4051300"/>
          <p14:tracePt t="256474" x="3048000" y="4044950"/>
          <p14:tracePt t="256547" x="3054350" y="4044950"/>
          <p14:tracePt t="256558" x="3060700" y="4051300"/>
          <p14:tracePt t="256569" x="3073400" y="4070350"/>
          <p14:tracePt t="256579" x="3105150" y="4121150"/>
          <p14:tracePt t="256590" x="3143250" y="4178300"/>
          <p14:tracePt t="256606" x="3194050" y="4248150"/>
          <p14:tracePt t="256623" x="3302000" y="4343400"/>
          <p14:tracePt t="256639" x="3371850" y="4381500"/>
          <p14:tracePt t="256656" x="3549650" y="4413250"/>
          <p14:tracePt t="256674" x="3702050" y="4413250"/>
          <p14:tracePt t="256689" x="3771900" y="4381500"/>
          <p14:tracePt t="256706" x="3892550" y="4229100"/>
          <p14:tracePt t="256723" x="3968750" y="4133850"/>
          <p14:tracePt t="256740" x="4095750" y="3854450"/>
          <p14:tracePt t="256757" x="4114800" y="3708400"/>
          <p14:tracePt t="256774" x="4102100" y="3543300"/>
          <p14:tracePt t="256791" x="4064000" y="3479800"/>
          <p14:tracePt t="256807" x="4025900" y="3473450"/>
          <p14:tracePt t="256824" x="3911600" y="3505200"/>
          <p14:tracePt t="256839" x="3854450" y="3587750"/>
          <p14:tracePt t="256856" x="3759200" y="3765550"/>
          <p14:tracePt t="256873" x="3727450" y="3867150"/>
          <p14:tracePt t="256889" x="3721100" y="4057650"/>
          <p14:tracePt t="256906" x="3721100" y="4146550"/>
          <p14:tracePt t="256922" x="3746500" y="4248150"/>
          <p14:tracePt t="256940" x="3778250" y="4292600"/>
          <p14:tracePt t="256956" x="3790950" y="4298950"/>
          <p14:tracePt t="256973" x="3841750" y="4298950"/>
          <p14:tracePt t="256990" x="3879850" y="4273550"/>
          <p14:tracePt t="257006" x="3943350" y="4184650"/>
          <p14:tracePt t="257023" x="3962400" y="4146550"/>
          <p14:tracePt t="257039" x="3968750" y="4133850"/>
          <p14:tracePt t="257056" x="3968750" y="4127500"/>
          <p14:tracePt t="257073" x="3975100" y="4127500"/>
          <p14:tracePt t="257090" x="3975100" y="4121150"/>
          <p14:tracePt t="257192" x="3975100" y="4114800"/>
          <p14:tracePt t="257785" x="3975100" y="4108450"/>
          <p14:tracePt t="257827" x="3975100" y="4102100"/>
          <p14:tracePt t="257882" x="3975100" y="4121150"/>
          <p14:tracePt t="257891" x="3956050" y="4203700"/>
          <p14:tracePt t="257902" x="3949700" y="4267200"/>
          <p14:tracePt t="257913" x="3949700" y="4330700"/>
          <p14:tracePt t="257923" x="3949700" y="4394200"/>
          <p14:tracePt t="257938" x="3949700" y="4425950"/>
          <p14:tracePt t="257955" x="3949700" y="4489450"/>
          <p14:tracePt t="257972" x="3949700" y="4495800"/>
          <p14:tracePt t="257989" x="3949700" y="4521200"/>
          <p14:tracePt t="258022" x="3949700" y="4527550"/>
          <p14:tracePt t="258757" x="3937000" y="4527550"/>
          <p14:tracePt t="258768" x="3924300" y="4521200"/>
          <p14:tracePt t="258779" x="3911600" y="4508500"/>
          <p14:tracePt t="258789" x="3886200" y="4495800"/>
          <p14:tracePt t="258804" x="3854450" y="4476750"/>
          <p14:tracePt t="258821" x="3810000" y="4432300"/>
          <p14:tracePt t="258837" x="3790950" y="4406900"/>
          <p14:tracePt t="258854" x="3746500" y="4368800"/>
          <p14:tracePt t="258871" x="3721100" y="4343400"/>
          <p14:tracePt t="258887" x="3676650" y="4298950"/>
          <p14:tracePt t="258904" x="3657600" y="4286250"/>
          <p14:tracePt t="258920" x="3613150" y="4248150"/>
          <p14:tracePt t="258937" x="3575050" y="4229100"/>
          <p14:tracePt t="258954" x="3549650" y="4216400"/>
          <p14:tracePt t="258971" x="3511550" y="4197350"/>
          <p14:tracePt t="258987" x="3486150" y="4191000"/>
          <p14:tracePt t="259004" x="3435350" y="4178300"/>
          <p14:tracePt t="259020" x="3397250" y="4171950"/>
          <p14:tracePt t="259037" x="3340100" y="4171950"/>
          <p14:tracePt t="259054" x="3289300" y="4171950"/>
          <p14:tracePt t="259071" x="3270250" y="4171950"/>
          <p14:tracePt t="259087" x="3238500" y="4171950"/>
          <p14:tracePt t="259104" x="3225800" y="4171950"/>
          <p14:tracePt t="259120" x="3213100" y="4171950"/>
          <p14:tracePt t="259137" x="3206750" y="4171950"/>
          <p14:tracePt t="259154" x="3200400" y="4171950"/>
          <p14:tracePt t="259170" x="3181350" y="4171950"/>
          <p14:tracePt t="259204" x="3168650" y="4178300"/>
          <p14:tracePt t="259220" x="3168650" y="4184650"/>
          <p14:tracePt t="259237" x="3162300" y="4203700"/>
          <p14:tracePt t="259254" x="3162300" y="4216400"/>
          <p14:tracePt t="259270" x="3168650" y="4235450"/>
          <p14:tracePt t="259287" x="3213100" y="4248150"/>
          <p14:tracePt t="259304" x="3225800" y="4248150"/>
          <p14:tracePt t="259320" x="3270250" y="4241800"/>
          <p14:tracePt t="259337" x="3282950" y="4216400"/>
          <p14:tracePt t="259353" x="3295650" y="4178300"/>
          <p14:tracePt t="259370" x="3295650" y="4165600"/>
          <p14:tracePt t="259387" x="3295650" y="4127500"/>
          <p14:tracePt t="259403" x="3276600" y="4114800"/>
          <p14:tracePt t="259420" x="3257550" y="4108450"/>
          <p14:tracePt t="259437" x="3232150" y="4102100"/>
          <p14:tracePt t="259454" x="3225800" y="4102100"/>
          <p14:tracePt t="259470" x="3206750" y="4102100"/>
          <p14:tracePt t="259503" x="3200400" y="4102100"/>
          <p14:tracePt t="259520" x="3200400" y="4108450"/>
          <p14:tracePt t="259538" x="3200400" y="4121150"/>
          <p14:tracePt t="259555" x="3200400" y="4133850"/>
          <p14:tracePt t="259571" x="3213100" y="4133850"/>
          <p14:tracePt t="259587" x="3238500" y="4133850"/>
          <p14:tracePt t="259604" x="3251200" y="4133850"/>
          <p14:tracePt t="259620" x="3251200" y="4121150"/>
          <p14:tracePt t="259638" x="3251200" y="4102100"/>
          <p14:tracePt t="259655" x="3251200" y="4095750"/>
          <p14:tracePt t="259672" x="3238500" y="4089400"/>
          <p14:tracePt t="259687" x="3225800" y="4089400"/>
          <p14:tracePt t="259703" x="3213100" y="4089400"/>
          <p14:tracePt t="259722" x="3206750" y="4089400"/>
          <p14:tracePt t="259738" x="3200400" y="4089400"/>
          <p14:tracePt t="259772" x="3194050" y="4089400"/>
          <p14:tracePt t="259788" x="3194050" y="4102100"/>
          <p14:tracePt t="259804" x="3194050" y="4108450"/>
          <p14:tracePt t="259820" x="3194050" y="4114800"/>
          <p14:tracePt t="260209" x="3181350" y="4114800"/>
          <p14:tracePt t="260219" x="3168650" y="4114800"/>
          <p14:tracePt t="260228" x="3155950" y="4121150"/>
          <p14:tracePt t="260239" x="3143250" y="4127500"/>
          <p14:tracePt t="260253" x="3130550" y="4133850"/>
          <p14:tracePt t="260270" x="3117850" y="4140200"/>
          <p14:tracePt t="260287" x="3092450" y="4152900"/>
          <p14:tracePt t="260303" x="3067050" y="4184650"/>
          <p14:tracePt t="260320" x="3048000" y="4210050"/>
          <p14:tracePt t="260336" x="3009900" y="4260850"/>
          <p14:tracePt t="260354" x="2997200" y="4292600"/>
          <p14:tracePt t="260371" x="2965450" y="4368800"/>
          <p14:tracePt t="260388" x="2940050" y="4464050"/>
          <p14:tracePt t="260404" x="2927350" y="4502150"/>
          <p14:tracePt t="260421" x="2921000" y="4552950"/>
          <p14:tracePt t="260437" x="2921000" y="4584700"/>
          <p14:tracePt t="260453" x="2921000" y="4610100"/>
          <p14:tracePt t="260486" x="2927350" y="4616450"/>
          <p14:tracePt t="260504" x="2946400" y="4622800"/>
          <p14:tracePt t="260520" x="2959100" y="4622800"/>
          <p14:tracePt t="260553" x="2965450" y="4616450"/>
          <p14:tracePt t="260570" x="2965450" y="4603750"/>
          <p14:tracePt t="260586" x="2965450" y="4597400"/>
          <p14:tracePt t="260602" x="2965450" y="4584700"/>
          <p14:tracePt t="260620" x="2959100" y="4584700"/>
          <p14:tracePt t="260636" x="2946400" y="4584700"/>
          <p14:tracePt t="260654" x="2940050" y="4584700"/>
          <p14:tracePt t="260670" x="2933700" y="4584700"/>
          <p14:tracePt t="260687" x="2933700" y="4603750"/>
          <p14:tracePt t="260720" x="2933700" y="4610100"/>
          <p14:tracePt t="260759" x="2933700" y="4616450"/>
          <p14:tracePt t="261128" x="2933700" y="4610100"/>
          <p14:tracePt t="261139" x="2933700" y="4584700"/>
          <p14:tracePt t="261148" x="2946400" y="4552950"/>
          <p14:tracePt t="261160" x="2952750" y="4521200"/>
          <p14:tracePt t="261170" x="2959100" y="4495800"/>
          <p14:tracePt t="261186" x="2971800" y="4464050"/>
          <p14:tracePt t="261203" x="3009900" y="4330700"/>
          <p14:tracePt t="261219" x="3041650" y="4260850"/>
          <p14:tracePt t="261236" x="3111500" y="4133850"/>
          <p14:tracePt t="261253" x="3136900" y="4076700"/>
          <p14:tracePt t="261271" x="3200400" y="3987800"/>
          <p14:tracePt t="261287" x="3282950" y="3898900"/>
          <p14:tracePt t="261303" x="3333750" y="3835400"/>
          <p14:tracePt t="261320" x="3448050" y="3721100"/>
          <p14:tracePt t="261337" x="3511550" y="3657600"/>
          <p14:tracePt t="261353" x="3638550" y="3575050"/>
          <p14:tracePt t="261369" x="3714750" y="3543300"/>
          <p14:tracePt t="261386" x="3854450" y="3486150"/>
          <p14:tracePt t="261403" x="3975100" y="3435350"/>
          <p14:tracePt t="261419" x="4070350" y="3416300"/>
          <p14:tracePt t="261436" x="4260850" y="3365500"/>
          <p14:tracePt t="261452" x="4356100" y="3321050"/>
          <p14:tracePt t="261471" x="4464050" y="3308350"/>
          <p14:tracePt t="261486" x="4514850" y="3295650"/>
          <p14:tracePt t="261490" x="4584700" y="3289300"/>
          <p14:tracePt t="261503" x="4648200" y="3289300"/>
          <p14:tracePt t="261520" x="4775200" y="3289300"/>
          <p14:tracePt t="261537" x="4826000" y="3289300"/>
          <p14:tracePt t="261552" x="4895850" y="3289300"/>
          <p14:tracePt t="261569" x="4914900" y="3289300"/>
          <p14:tracePt t="261585" x="4953000" y="3289300"/>
          <p14:tracePt t="261602" x="4978400" y="3289300"/>
          <p14:tracePt t="261619" x="5016500" y="3314700"/>
          <p14:tracePt t="261635" x="5080000" y="3359150"/>
          <p14:tracePt t="261652" x="5118100" y="3384550"/>
          <p14:tracePt t="261668" x="5181600" y="3454400"/>
          <p14:tracePt t="261685" x="5207000" y="3473450"/>
          <p14:tracePt t="261701" x="5257800" y="3543300"/>
          <p14:tracePt t="261718" x="5270500" y="3562350"/>
          <p14:tracePt t="261735" x="5289550" y="3606800"/>
          <p14:tracePt t="261752" x="5314950" y="3689350"/>
          <p14:tracePt t="261769" x="5327650" y="3733800"/>
          <p14:tracePt t="261785" x="5327650" y="3848100"/>
          <p14:tracePt t="261802" x="5334000" y="3898900"/>
          <p14:tracePt t="261818" x="5334000" y="3981450"/>
          <p14:tracePt t="261835" x="5334000" y="4006850"/>
          <p14:tracePt t="261852" x="5340350" y="4051300"/>
          <p14:tracePt t="261868" x="5340350" y="4083050"/>
          <p14:tracePt t="261886" x="5346700" y="4089400"/>
          <p14:tracePt t="261902" x="5346700" y="4095750"/>
          <p14:tracePt t="261936" x="5346700" y="4102100"/>
          <p14:tracePt t="262229" x="5346700" y="4095750"/>
          <p14:tracePt t="262240" x="5346700" y="4070350"/>
          <p14:tracePt t="262250" x="5346700" y="4051300"/>
          <p14:tracePt t="262261" x="5346700" y="4032250"/>
          <p14:tracePt t="262272" x="5334000" y="4013200"/>
          <p14:tracePt t="262286" x="5321300" y="3994150"/>
          <p14:tracePt t="262302" x="5283200" y="3962400"/>
          <p14:tracePt t="262318" x="5264150" y="3949700"/>
          <p14:tracePt t="262335" x="5219700" y="3930650"/>
          <p14:tracePt t="262352" x="5200650" y="3930650"/>
          <p14:tracePt t="262369" x="5156200" y="3943350"/>
          <p14:tracePt t="262385" x="5137150" y="3956050"/>
          <p14:tracePt t="262401" x="5092700" y="4006850"/>
          <p14:tracePt t="262418" x="5035550" y="4108450"/>
          <p14:tracePt t="262434" x="5010150" y="4165600"/>
          <p14:tracePt t="262451" x="4984750" y="4273550"/>
          <p14:tracePt t="262468" x="4965700" y="4330700"/>
          <p14:tracePt t="262484" x="4965700" y="4457700"/>
          <p14:tracePt t="262501" x="4965700" y="4495800"/>
          <p14:tracePt t="262518" x="4965700" y="4552950"/>
          <p14:tracePt t="262536" x="4972050" y="4603750"/>
          <p14:tracePt t="262551" x="4978400" y="4622800"/>
          <p14:tracePt t="262568" x="5010150" y="4673600"/>
          <p14:tracePt t="262585" x="5029200" y="4705350"/>
          <p14:tracePt t="262602" x="5067300" y="4762500"/>
          <p14:tracePt t="262618" x="5092700" y="4781550"/>
          <p14:tracePt t="262634" x="5118100" y="4819650"/>
          <p14:tracePt t="262651" x="5156200" y="4838700"/>
          <p14:tracePt t="262667" x="5168900" y="4838700"/>
          <p14:tracePt t="262684" x="5194300" y="4845050"/>
          <p14:tracePt t="262701" x="5194300" y="4851400"/>
          <p14:tracePt t="262717" x="5200650" y="4851400"/>
          <p14:tracePt t="262734" x="5207000" y="4851400"/>
          <p14:tracePt t="262777" x="5213350" y="4851400"/>
          <p14:tracePt t="262820" x="5219700" y="4851400"/>
          <p14:tracePt t="262852" x="5226050" y="4851400"/>
          <p14:tracePt t="262863" x="5232400" y="4851400"/>
          <p14:tracePt t="262883" x="5245100" y="4851400"/>
          <p14:tracePt t="262894" x="5251450" y="4845050"/>
          <p14:tracePt t="262905" x="5264150" y="4838700"/>
          <p14:tracePt t="262917" x="5270500" y="4832350"/>
          <p14:tracePt t="262937" x="5276850" y="4832350"/>
          <p14:tracePt t="262959" x="5283200" y="4832350"/>
          <p14:tracePt t="262968" x="5283200" y="4826000"/>
          <p14:tracePt t="263169" x="5283200" y="4832350"/>
          <p14:tracePt t="263180" x="5257800" y="4845050"/>
          <p14:tracePt t="263190" x="5238750" y="4851400"/>
          <p14:tracePt t="263201" x="5219700" y="4857750"/>
          <p14:tracePt t="263217" x="5187950" y="4864100"/>
          <p14:tracePt t="263233" x="5137150" y="4870450"/>
          <p14:tracePt t="263250" x="5118100" y="4864100"/>
          <p14:tracePt t="263267" x="5086350" y="4845050"/>
          <p14:tracePt t="263283" x="5067300" y="4819650"/>
          <p14:tracePt t="263300" x="5016500" y="4705350"/>
          <p14:tracePt t="263318" x="4978400" y="4559300"/>
          <p14:tracePt t="263333" x="4965700" y="4508500"/>
          <p14:tracePt t="263350" x="4965700" y="4425950"/>
          <p14:tracePt t="263367" x="4965700" y="4387850"/>
          <p14:tracePt t="263383" x="5003800" y="4267200"/>
          <p14:tracePt t="263401" x="5073650" y="4095750"/>
          <p14:tracePt t="263417" x="5245100" y="3841750"/>
          <p14:tracePt t="263434" x="5340350" y="3740150"/>
          <p14:tracePt t="263451" x="5365750" y="3702050"/>
          <p14:tracePt t="263468" x="5410200" y="3676650"/>
          <p14:tracePt t="263485" x="5429250" y="3670300"/>
          <p14:tracePt t="263488" x="5441950" y="3663950"/>
          <p14:tracePt t="263501" x="5448300" y="3657600"/>
          <p14:tracePt t="263517" x="5454650" y="3657600"/>
          <p14:tracePt t="263533" x="5461000" y="3651250"/>
          <p14:tracePt t="263550" x="5461000" y="3644900"/>
          <p14:tracePt t="263603" x="5461000" y="3638550"/>
          <p14:tracePt t="263614" x="5461000" y="3632200"/>
          <p14:tracePt t="263645" x="5461000" y="3625850"/>
          <p14:tracePt t="263656" x="5461000" y="3619500"/>
          <p14:tracePt t="263666" x="5461000" y="3613150"/>
          <p14:tracePt t="263687" x="5461000" y="3606800"/>
          <p14:tracePt t="263698" x="5454650" y="3600450"/>
          <p14:tracePt t="263708" x="5448300" y="3600450"/>
          <p14:tracePt t="263730" x="5441950" y="3600450"/>
          <p14:tracePt t="263761" x="5441950" y="3594100"/>
          <p14:tracePt t="263772" x="5435600" y="3594100"/>
          <p14:tracePt t="263976" x="5435600" y="3587750"/>
          <p14:tracePt t="263985" x="5429250" y="3587750"/>
          <p14:tracePt t="264049" x="5422900" y="3587750"/>
          <p14:tracePt t="264059" x="5416550" y="3587750"/>
          <p14:tracePt t="264070" x="5403850" y="3587750"/>
          <p14:tracePt t="264085" x="5391150" y="3587750"/>
          <p14:tracePt t="264102" x="5372100" y="3594100"/>
          <p14:tracePt t="264117" x="5327650" y="3625850"/>
          <p14:tracePt t="264133" x="5270500" y="3670300"/>
          <p14:tracePt t="264150" x="5219700" y="3752850"/>
          <p14:tracePt t="264166" x="5137150" y="3949700"/>
          <p14:tracePt t="264182" x="5099050" y="4057650"/>
          <p14:tracePt t="264199" x="5067300" y="4298950"/>
          <p14:tracePt t="264216" x="5067300" y="4502150"/>
          <p14:tracePt t="264233" x="5067300" y="4552950"/>
          <p14:tracePt t="264249" x="5086350" y="4635500"/>
          <p14:tracePt t="264266" x="5099050" y="4654550"/>
          <p14:tracePt t="264282" x="5149850" y="4705350"/>
          <p14:tracePt t="264299" x="5187950" y="4730750"/>
          <p14:tracePt t="264316" x="5245100" y="4749800"/>
          <p14:tracePt t="264333" x="5289550" y="4762500"/>
          <p14:tracePt t="264349" x="5302250" y="4762500"/>
          <p14:tracePt t="264366" x="5308600" y="4768850"/>
          <p14:tracePt t="264383" x="5314950" y="4768850"/>
          <p14:tracePt t="264416" x="5321300" y="4768850"/>
          <p14:tracePt t="264451" x="5327650" y="4768850"/>
          <p14:tracePt t="266236" x="5321300" y="4768850"/>
          <p14:tracePt t="266247" x="5295900" y="4768850"/>
          <p14:tracePt t="266257" x="5257800" y="4768850"/>
          <p14:tracePt t="266267" x="5207000" y="4768850"/>
          <p14:tracePt t="266281" x="5149850" y="4768850"/>
          <p14:tracePt t="266297" x="5060950" y="4794250"/>
          <p14:tracePt t="266314" x="4851400" y="4876800"/>
          <p14:tracePt t="266331" x="4629150" y="4959350"/>
          <p14:tracePt t="266348" x="4540250" y="4972050"/>
          <p14:tracePt t="266365" x="4330700" y="5010150"/>
          <p14:tracePt t="266382" x="4254500" y="5022850"/>
          <p14:tracePt t="266398" x="4127500" y="5022850"/>
          <p14:tracePt t="266414" x="4089400" y="5022850"/>
          <p14:tracePt t="266430" x="4025900" y="5003800"/>
          <p14:tracePt t="266447" x="3949700" y="4959350"/>
          <p14:tracePt t="266464" x="3917950" y="4933950"/>
          <p14:tracePt t="266481" x="3848100" y="4870450"/>
          <p14:tracePt t="266497" x="3816350" y="4845050"/>
          <p14:tracePt t="266514" x="3784600" y="4813300"/>
          <p14:tracePt t="266531" x="3759200" y="4806950"/>
          <p14:tracePt t="266547" x="3746500" y="4794250"/>
          <p14:tracePt t="266564" x="3740150" y="4787900"/>
          <p14:tracePt t="267525" x="3727450" y="4787900"/>
          <p14:tracePt t="267536" x="3714750" y="4781550"/>
          <p14:tracePt t="267547" x="3708400" y="4781550"/>
          <p14:tracePt t="267557" x="3702050" y="4781550"/>
          <p14:tracePt t="267568" x="3689350" y="4775200"/>
          <p14:tracePt t="267579" x="3683000" y="4775200"/>
          <p14:tracePt t="267596" x="3676650" y="4775200"/>
          <p14:tracePt t="267613" x="3670300" y="4775200"/>
          <p14:tracePt t="267630" x="3663950" y="4768850"/>
          <p14:tracePt t="267646" x="3651250" y="4762500"/>
          <p14:tracePt t="267663" x="3632200" y="4749800"/>
          <p14:tracePt t="267679" x="3625850" y="4743450"/>
          <p14:tracePt t="267696" x="3594100" y="4730750"/>
          <p14:tracePt t="267713" x="3581400" y="4718050"/>
          <p14:tracePt t="267729" x="3549650" y="4699000"/>
          <p14:tracePt t="267746" x="3524250" y="4673600"/>
          <p14:tracePt t="267763" x="3486150" y="4635500"/>
          <p14:tracePt t="267779" x="3448050" y="4597400"/>
          <p14:tracePt t="267796" x="3435350" y="4572000"/>
          <p14:tracePt t="267812" x="3403600" y="4540250"/>
          <p14:tracePt t="267829" x="3397250" y="4527550"/>
          <p14:tracePt t="267846" x="3384550" y="4508500"/>
          <p14:tracePt t="267863" x="3378200" y="4495800"/>
          <p14:tracePt t="267879" x="3365500" y="4476750"/>
          <p14:tracePt t="267896" x="3352800" y="4457700"/>
          <p14:tracePt t="267913" x="3340100" y="4451350"/>
          <p14:tracePt t="267929" x="3314700" y="4432300"/>
          <p14:tracePt t="267946" x="3302000" y="4419600"/>
          <p14:tracePt t="267963" x="3270250" y="4400550"/>
          <p14:tracePt t="267979" x="3251200" y="4394200"/>
          <p14:tracePt t="267980" x="3238500" y="4387850"/>
          <p14:tracePt t="267996" x="3225800" y="4381500"/>
          <p14:tracePt t="268012" x="3194050" y="4375150"/>
          <p14:tracePt t="268029" x="3181350" y="4375150"/>
          <p14:tracePt t="268046" x="3162300" y="4368800"/>
          <p14:tracePt t="268062" x="3155950" y="4368800"/>
          <p14:tracePt t="268742" x="3155950" y="4362450"/>
          <p14:tracePt t="268752" x="3155950" y="4356100"/>
          <p14:tracePt t="268763" x="3155950" y="4343400"/>
          <p14:tracePt t="268774" x="3155950" y="4337050"/>
          <p14:tracePt t="268786" x="3155950" y="4324350"/>
          <p14:tracePt t="268796" x="3155950" y="4311650"/>
          <p14:tracePt t="268812" x="3155950" y="4298950"/>
          <p14:tracePt t="268828" x="3155950" y="4273550"/>
          <p14:tracePt t="268845" x="3155950" y="4241800"/>
          <p14:tracePt t="268862" x="3149600" y="4216400"/>
          <p14:tracePt t="268879" x="3136900" y="4203700"/>
          <p14:tracePt t="268895" x="3098800" y="4171950"/>
          <p14:tracePt t="268912" x="3048000" y="4140200"/>
          <p14:tracePt t="268928" x="3028950" y="4127500"/>
          <p14:tracePt t="268945" x="2984500" y="4102100"/>
          <p14:tracePt t="268962" x="2965450" y="4095750"/>
          <p14:tracePt t="268978" x="2914650" y="4083050"/>
          <p14:tracePt t="268996" x="2857500" y="4064000"/>
          <p14:tracePt t="269012" x="2762250" y="4038600"/>
          <p14:tracePt t="269029" x="2679700" y="4013200"/>
          <p14:tracePt t="269047" x="2635250" y="3994150"/>
          <p14:tracePt t="269063" x="2514600" y="3956050"/>
          <p14:tracePt t="269079" x="2425700" y="3949700"/>
          <p14:tracePt t="269095" x="2279650" y="3930650"/>
          <p14:tracePt t="269112" x="2178050" y="3930650"/>
          <p14:tracePt t="269129" x="2139950" y="3930650"/>
          <p14:tracePt t="269145" x="2070100" y="3930650"/>
          <p14:tracePt t="269162" x="2044700" y="3930650"/>
          <p14:tracePt t="269180" x="1987550" y="3930650"/>
          <p14:tracePt t="269195" x="1955800" y="3930650"/>
          <p14:tracePt t="269212" x="1898650" y="3930650"/>
          <p14:tracePt t="269229" x="1860550" y="3930650"/>
          <p14:tracePt t="269245" x="1797050" y="3962400"/>
          <p14:tracePt t="269262" x="1714500" y="4006850"/>
          <p14:tracePt t="269279" x="1682750" y="4019550"/>
          <p14:tracePt t="269295" x="1631950" y="4038600"/>
          <p14:tracePt t="269312" x="1619250" y="4044950"/>
          <p14:tracePt t="269328" x="1606550" y="4051300"/>
          <p14:tracePt t="269345" x="1593850" y="4051300"/>
          <p14:tracePt t="269388" x="1587500" y="4051300"/>
          <p14:tracePt t="271457" x="1587500" y="4038600"/>
          <p14:tracePt t="271467" x="1587500" y="4025900"/>
          <p14:tracePt t="271481" x="1587500" y="4006850"/>
          <p14:tracePt t="271494" x="1587500" y="3975100"/>
          <p14:tracePt t="271510" x="1606550" y="3943350"/>
          <p14:tracePt t="271527" x="1619250" y="3930650"/>
          <p14:tracePt t="271543" x="1625600" y="3917950"/>
          <p14:tracePt t="271560" x="1638300" y="3911600"/>
          <p14:tracePt t="271576" x="1663700" y="3905250"/>
          <p14:tracePt t="271593" x="1689100" y="3898900"/>
          <p14:tracePt t="271609" x="1708150" y="3898900"/>
          <p14:tracePt t="271626" x="1739900" y="3898900"/>
          <p14:tracePt t="271642" x="1752600" y="3898900"/>
          <p14:tracePt t="271659" x="1784350" y="3898900"/>
          <p14:tracePt t="271676" x="1809750" y="3898900"/>
          <p14:tracePt t="271693" x="1841500" y="3898900"/>
          <p14:tracePt t="271709" x="1860550" y="3892550"/>
          <p14:tracePt t="271726" x="1866900" y="3892550"/>
          <p14:tracePt t="271743" x="1873250" y="3886200"/>
          <p14:tracePt t="271759" x="1873250" y="3873500"/>
          <p14:tracePt t="271776" x="1873250" y="3854450"/>
          <p14:tracePt t="271792" x="1860550" y="3841750"/>
          <p14:tracePt t="271809" x="1720850" y="3810000"/>
          <p14:tracePt t="271826" x="1543050" y="3810000"/>
          <p14:tracePt t="271843" x="1409700" y="3854450"/>
          <p14:tracePt t="271860" x="1225550" y="3937000"/>
          <p14:tracePt t="271877" x="1181100" y="3975100"/>
          <p14:tracePt t="271894" x="1136650" y="4019550"/>
          <p14:tracePt t="271912" x="1117600" y="4051300"/>
          <p14:tracePt t="271926" x="1117600" y="4089400"/>
          <p14:tracePt t="271943" x="1149350" y="4133850"/>
          <p14:tracePt t="271959" x="1193800" y="4159250"/>
          <p14:tracePt t="271976" x="1314450" y="4191000"/>
          <p14:tracePt t="271992" x="1377950" y="4191000"/>
          <p14:tracePt t="272009" x="1460500" y="4165600"/>
          <p14:tracePt t="272025" x="1473200" y="4152900"/>
          <p14:tracePt t="272042" x="1485900" y="4140200"/>
          <p14:tracePt t="272059" x="1492250" y="4127500"/>
          <p14:tracePt t="272075" x="1492250" y="4121150"/>
          <p14:tracePt t="272092" x="1492250" y="4108450"/>
          <p14:tracePt t="272109" x="1485900" y="4102100"/>
          <p14:tracePt t="272126" x="1460500" y="4095750"/>
          <p14:tracePt t="272142" x="1454150" y="4089400"/>
          <p14:tracePt t="272159" x="1441450" y="4089400"/>
          <p14:tracePt t="273971" x="1441450" y="4076700"/>
          <p14:tracePt t="273982" x="1447800" y="4064000"/>
          <p14:tracePt t="273993" x="1454150" y="4057650"/>
          <p14:tracePt t="274003" x="1466850" y="4038600"/>
          <p14:tracePt t="274013" x="1485900" y="4025900"/>
          <p14:tracePt t="274025" x="1511300" y="4000500"/>
          <p14:tracePt t="274040" x="1530350" y="3981450"/>
          <p14:tracePt t="274057" x="1600200" y="3917950"/>
          <p14:tracePt t="274074" x="1631950" y="3892550"/>
          <p14:tracePt t="274090" x="1682750" y="3854450"/>
          <p14:tracePt t="274107" x="1727200" y="3841750"/>
          <p14:tracePt t="274124" x="1809750" y="3816350"/>
          <p14:tracePt t="274140" x="1917700" y="3803650"/>
          <p14:tracePt t="274157" x="1955800" y="3803650"/>
          <p14:tracePt t="274174" x="2025650" y="3803650"/>
          <p14:tracePt t="274190" x="2063750" y="3803650"/>
          <p14:tracePt t="274207" x="2152650" y="3803650"/>
          <p14:tracePt t="274224" x="2203450" y="3803650"/>
          <p14:tracePt t="274240" x="2298700" y="3803650"/>
          <p14:tracePt t="274257" x="2343150" y="3803650"/>
          <p14:tracePt t="274273" x="2362200" y="3803650"/>
          <p14:tracePt t="274290" x="2400300" y="3810000"/>
          <p14:tracePt t="274307" x="2413000" y="3816350"/>
          <p14:tracePt t="274323" x="2451100" y="3860800"/>
          <p14:tracePt t="274340" x="2476500" y="3905250"/>
          <p14:tracePt t="274357" x="2520950" y="4032250"/>
          <p14:tracePt t="274374" x="2559050" y="4178300"/>
          <p14:tracePt t="274390" x="2590800" y="4279900"/>
          <p14:tracePt t="274407" x="2635250" y="4464050"/>
          <p14:tracePt t="274423" x="2654300" y="4527550"/>
          <p14:tracePt t="274440" x="2686050" y="4597400"/>
          <p14:tracePt t="274457" x="2692400" y="4610100"/>
          <p14:tracePt t="274473" x="2711450" y="4641850"/>
          <p14:tracePt t="274490" x="2724150" y="4667250"/>
          <p14:tracePt t="274507" x="2736850" y="4673600"/>
          <p14:tracePt t="274523" x="2743200" y="4686300"/>
          <p14:tracePt t="274540" x="2743200" y="4692650"/>
          <p14:tracePt t="274557" x="2749550" y="4692650"/>
          <p14:tracePt t="274573" x="2749550" y="4699000"/>
          <p14:tracePt t="274590" x="2755900" y="4699000"/>
          <p14:tracePt t="274828" x="2755900" y="4692650"/>
          <p14:tracePt t="274838" x="2755900" y="4679950"/>
          <p14:tracePt t="274849" x="2755900" y="4660900"/>
          <p14:tracePt t="274860" x="2755900" y="4629150"/>
          <p14:tracePt t="274873" x="2755900" y="4610100"/>
          <p14:tracePt t="274890" x="2755900" y="4572000"/>
          <p14:tracePt t="274906" x="2755900" y="4514850"/>
          <p14:tracePt t="274923" x="2755900" y="4400550"/>
          <p14:tracePt t="274940" x="2762250" y="4349750"/>
          <p14:tracePt t="274956" x="2768600" y="4298950"/>
          <p14:tracePt t="274973" x="2768600" y="4292600"/>
          <p14:tracePt t="274990" x="2774950" y="4279900"/>
          <p14:tracePt t="275023" x="2787650" y="4279900"/>
          <p14:tracePt t="275040" x="2794000" y="4279900"/>
          <p14:tracePt t="275056" x="2800350" y="4279900"/>
          <p14:tracePt t="275073" x="2819400" y="4279900"/>
          <p14:tracePt t="275089" x="2832100" y="4286250"/>
          <p14:tracePt t="275106" x="2851150" y="4298950"/>
          <p14:tracePt t="275123" x="2857500" y="4305300"/>
          <p14:tracePt t="275139" x="2863850" y="4311650"/>
          <p14:tracePt t="275156" x="2870200" y="4311650"/>
          <p14:tracePt t="275189" x="2876550" y="4311650"/>
          <p14:tracePt t="276068" x="2876550" y="4305300"/>
          <p14:tracePt t="276078" x="2876550" y="4298950"/>
          <p14:tracePt t="276089" x="2870200" y="4292600"/>
          <p14:tracePt t="276109" x="2863850" y="4292600"/>
          <p14:tracePt t="276120" x="2851150" y="4286250"/>
          <p14:tracePt t="276131" x="2838450" y="4279900"/>
          <p14:tracePt t="276141" x="2813050" y="4260850"/>
          <p14:tracePt t="276156" x="2794000" y="4254500"/>
          <p14:tracePt t="276173" x="2736850" y="4235450"/>
          <p14:tracePt t="276190" x="2705100" y="4229100"/>
          <p14:tracePt t="276207" x="2654300" y="4197350"/>
          <p14:tracePt t="276222" x="2635250" y="4184650"/>
          <p14:tracePt t="276239" x="2571750" y="4152900"/>
          <p14:tracePt t="276255" x="2527300" y="4127500"/>
          <p14:tracePt t="276272" x="2425700" y="4057650"/>
          <p14:tracePt t="276288" x="2324100" y="3987800"/>
          <p14:tracePt t="276305" x="2286000" y="3937000"/>
          <p14:tracePt t="276322" x="2190750" y="3867150"/>
          <p14:tracePt t="276338" x="2146300" y="3829050"/>
          <p14:tracePt t="276355" x="2044700" y="3765550"/>
          <p14:tracePt t="276372" x="2000250" y="3740150"/>
          <p14:tracePt t="276388" x="1911350" y="3695700"/>
          <p14:tracePt t="276405" x="1847850" y="3663950"/>
          <p14:tracePt t="276422" x="1816100" y="3644900"/>
          <p14:tracePt t="276438" x="1765300" y="3619500"/>
          <p14:tracePt t="276455" x="1746250" y="3613150"/>
          <p14:tracePt t="276471" x="1663700" y="3568700"/>
          <p14:tracePt t="276489" x="1619250" y="3549650"/>
          <p14:tracePt t="276490" x="1587500" y="3536950"/>
          <p14:tracePt t="276505" x="1555750" y="3517900"/>
          <p14:tracePt t="276522" x="1504950" y="3498850"/>
          <p14:tracePt t="276539" x="1485900" y="3492500"/>
          <p14:tracePt t="276555" x="1454150" y="3486150"/>
          <p14:tracePt t="276572" x="1435100" y="3479800"/>
          <p14:tracePt t="276588" x="1428750" y="3479800"/>
          <p14:tracePt t="276869" x="1435100" y="3479800"/>
          <p14:tracePt t="276880" x="1454150" y="3479800"/>
          <p14:tracePt t="276891" x="1473200" y="3479800"/>
          <p14:tracePt t="276904" x="1485900" y="3479800"/>
          <p14:tracePt t="276921" x="1504950" y="3479800"/>
          <p14:tracePt t="276938" x="1536700" y="3479800"/>
          <p14:tracePt t="276954" x="1555750" y="3473450"/>
          <p14:tracePt t="276971" x="1562100" y="3467100"/>
          <p14:tracePt t="276988" x="1568450" y="3441700"/>
          <p14:tracePt t="277004" x="1568450" y="3429000"/>
          <p14:tracePt t="277021" x="1562100" y="3409950"/>
          <p14:tracePt t="277038" x="1536700" y="3403600"/>
          <p14:tracePt t="277055" x="1454150" y="3403600"/>
          <p14:tracePt t="277071" x="1403350" y="3429000"/>
          <p14:tracePt t="277088" x="1384300" y="3448050"/>
          <p14:tracePt t="277104" x="1358900" y="3524250"/>
          <p14:tracePt t="277121" x="1358900" y="3549650"/>
          <p14:tracePt t="277138" x="1358900" y="3594100"/>
          <p14:tracePt t="277154" x="1358900" y="3606800"/>
          <p14:tracePt t="277171" x="1384300" y="3625850"/>
          <p14:tracePt t="277188" x="1397000" y="3632200"/>
          <p14:tracePt t="277204" x="1409700" y="3632200"/>
          <p14:tracePt t="277221" x="1416050" y="3632200"/>
          <p14:tracePt t="278640" x="1422400" y="3632200"/>
          <p14:tracePt t="278653" x="1435100" y="3632200"/>
          <p14:tracePt t="278663" x="1454150" y="3632200"/>
          <p14:tracePt t="278673" x="1511300" y="3594100"/>
          <p14:tracePt t="278688" x="1587500" y="3556000"/>
          <p14:tracePt t="278705" x="1778000" y="3473450"/>
          <p14:tracePt t="278720" x="1841500" y="3435350"/>
          <p14:tracePt t="278736" x="1936750" y="3371850"/>
          <p14:tracePt t="278753" x="1968500" y="3346450"/>
          <p14:tracePt t="278771" x="2006600" y="3282950"/>
          <p14:tracePt t="278788" x="2012950" y="3251200"/>
          <p14:tracePt t="278804" x="2012950" y="3206750"/>
          <p14:tracePt t="278821" x="1955800" y="3155950"/>
          <p14:tracePt t="278836" x="1898650" y="3136900"/>
          <p14:tracePt t="278853" x="1758950" y="3136900"/>
          <p14:tracePt t="278869" x="1701800" y="3149600"/>
          <p14:tracePt t="278886" x="1638300" y="3194050"/>
          <p14:tracePt t="278904" x="1619250" y="3206750"/>
          <p14:tracePt t="278920" x="1581150" y="3270250"/>
          <p14:tracePt t="278937" x="1562100" y="3352800"/>
          <p14:tracePt t="278953" x="1562100" y="3403600"/>
          <p14:tracePt t="278970" x="1562100" y="3467100"/>
          <p14:tracePt t="278986" x="1562100" y="3479800"/>
          <p14:tracePt t="279003" x="1562100" y="3498850"/>
          <p14:tracePt t="279019" x="1562100" y="3505200"/>
          <p14:tracePt t="279036" x="1562100" y="3511550"/>
          <p14:tracePt t="279053" x="1562100" y="3517900"/>
          <p14:tracePt t="279105" x="1562100" y="3524250"/>
          <p14:tracePt t="283464" x="1562100" y="3536950"/>
          <p14:tracePt t="283477" x="1562100" y="3562350"/>
          <p14:tracePt t="283485" x="1562100" y="3581400"/>
          <p14:tracePt t="283500" x="1562100" y="3606800"/>
          <p14:tracePt t="283516" x="1562100" y="3683000"/>
          <p14:tracePt t="283532" x="1562100" y="3752850"/>
          <p14:tracePt t="283549" x="1568450" y="3854450"/>
          <p14:tracePt t="283566" x="1581150" y="3905250"/>
          <p14:tracePt t="283584" x="1587500" y="4013200"/>
          <p14:tracePt t="283600" x="1600200" y="4057650"/>
          <p14:tracePt t="283617" x="1612900" y="4146550"/>
          <p14:tracePt t="283633" x="1612900" y="4229100"/>
          <p14:tracePt t="283649" x="1612900" y="4254500"/>
          <p14:tracePt t="283666" x="1612900" y="4298950"/>
          <p14:tracePt t="283683" x="1612900" y="4311650"/>
          <p14:tracePt t="283698" x="1612900" y="4324350"/>
          <p14:tracePt t="283715" x="1612900" y="4330700"/>
          <p14:tracePt t="283732" x="1612900" y="4337050"/>
          <p14:tracePt t="285760" x="1619250" y="4330700"/>
          <p14:tracePt t="285771" x="1619250" y="4311650"/>
          <p14:tracePt t="285781" x="1625600" y="4279900"/>
          <p14:tracePt t="285792" x="1631950" y="4260850"/>
          <p14:tracePt t="285803" x="1631950" y="4241800"/>
          <p14:tracePt t="285813" x="1644650" y="4222750"/>
          <p14:tracePt t="285830" x="1644650" y="4197350"/>
          <p14:tracePt t="285846" x="1651000" y="4171950"/>
          <p14:tracePt t="285863" x="1651000" y="4165600"/>
          <p14:tracePt t="285880" x="1651000" y="4152900"/>
          <p14:tracePt t="285897" x="1651000" y="4146550"/>
          <p14:tracePt t="285913" x="1651000" y="4140200"/>
          <p14:tracePt t="285930" x="1651000" y="4133850"/>
          <p14:tracePt t="285947" x="1651000" y="4127500"/>
          <p14:tracePt t="285980" x="1651000" y="4121150"/>
          <p14:tracePt t="285998" x="1651000" y="4108450"/>
          <p14:tracePt t="286037" x="1651000" y="4102100"/>
          <p14:tracePt t="286069" x="1651000" y="4095750"/>
          <p14:tracePt t="286141" x="1651000" y="4089400"/>
          <p14:tracePt t="286183" x="1651000" y="4083050"/>
          <p14:tracePt t="286194" x="1651000" y="4076700"/>
          <p14:tracePt t="286204" x="1651000" y="4070350"/>
          <p14:tracePt t="286215" x="1651000" y="4064000"/>
          <p14:tracePt t="286230" x="1651000" y="4057650"/>
          <p14:tracePt t="286246" x="1651000" y="4051300"/>
          <p14:tracePt t="286263" x="1651000" y="4044950"/>
          <p14:tracePt t="286279" x="1651000" y="4038600"/>
          <p14:tracePt t="286296" x="1651000" y="4032250"/>
          <p14:tracePt t="286313" x="1651000" y="4025900"/>
          <p14:tracePt t="286329" x="1657350" y="4019550"/>
          <p14:tracePt t="286346" x="1657350" y="4013200"/>
          <p14:tracePt t="286363" x="1657350" y="4006850"/>
          <p14:tracePt t="286379" x="1657350" y="4000500"/>
          <p14:tracePt t="286396" x="1657350" y="3994150"/>
          <p14:tracePt t="286416" x="1657350" y="3987800"/>
          <p14:tracePt t="286458" x="1657350" y="3981450"/>
          <p14:tracePt t="286511" x="1663700" y="3981450"/>
          <p14:tracePt t="286543" x="1670050" y="3975100"/>
          <p14:tracePt t="286553" x="1682750" y="3975100"/>
          <p14:tracePt t="286564" x="1689100" y="3968750"/>
          <p14:tracePt t="286575" x="1689100" y="3962400"/>
          <p14:tracePt t="286585" x="1701800" y="3962400"/>
          <p14:tracePt t="286596" x="1714500" y="3956050"/>
          <p14:tracePt t="286612" x="1727200" y="3956050"/>
          <p14:tracePt t="286629" x="1752600" y="3949700"/>
          <p14:tracePt t="286646" x="1765300" y="3943350"/>
          <p14:tracePt t="286662" x="1809750" y="3930650"/>
          <p14:tracePt t="286679" x="1828800" y="3924300"/>
          <p14:tracePt t="286696" x="1879600" y="3911600"/>
          <p14:tracePt t="286713" x="1924050" y="3898900"/>
          <p14:tracePt t="286729" x="1930400" y="3898900"/>
          <p14:tracePt t="286746" x="1974850" y="3886200"/>
          <p14:tracePt t="286762" x="1993900" y="3879850"/>
          <p14:tracePt t="286779" x="2038350" y="3873500"/>
          <p14:tracePt t="286796" x="2063750" y="3873500"/>
          <p14:tracePt t="286812" x="2133600" y="3879850"/>
          <p14:tracePt t="286829" x="2222500" y="3917950"/>
          <p14:tracePt t="286845" x="2247900" y="3924300"/>
          <p14:tracePt t="286862" x="2305050" y="3962400"/>
          <p14:tracePt t="286879" x="2343150" y="3981450"/>
          <p14:tracePt t="286896" x="2432050" y="4032250"/>
          <p14:tracePt t="286912" x="2463800" y="4057650"/>
          <p14:tracePt t="286931" x="2533650" y="4095750"/>
          <p14:tracePt t="286947" x="2578100" y="4152900"/>
          <p14:tracePt t="286964" x="2603500" y="4197350"/>
          <p14:tracePt t="286980" x="2641600" y="4260850"/>
          <p14:tracePt t="286997" x="2654300" y="4286250"/>
          <p14:tracePt t="287013" x="2660650" y="4318000"/>
          <p14:tracePt t="287029" x="2667000" y="4330700"/>
          <p14:tracePt t="287046" x="2667000" y="4343400"/>
          <p14:tracePt t="287062" x="2673350" y="4349750"/>
          <p14:tracePt t="287136" x="2673350" y="4356100"/>
          <p14:tracePt t="287295" x="2679700" y="4356100"/>
          <p14:tracePt t="287339" x="2686050" y="4356100"/>
          <p14:tracePt t="287349" x="2686050" y="4349750"/>
          <p14:tracePt t="287359" x="2692400" y="4343400"/>
          <p14:tracePt t="287371" x="2692400" y="4337050"/>
          <p14:tracePt t="287379" x="2698750" y="4330700"/>
          <p14:tracePt t="287395" x="2705100" y="4324350"/>
          <p14:tracePt t="287412" x="2711450" y="4318000"/>
          <p14:tracePt t="287428" x="2711450" y="4311650"/>
          <p14:tracePt t="287445" x="2717800" y="4305300"/>
          <p14:tracePt t="287462" x="2724150" y="4292600"/>
          <p14:tracePt t="287478" x="2736850" y="4279900"/>
          <p14:tracePt t="287495" x="2749550" y="4273550"/>
          <p14:tracePt t="287512" x="2762250" y="4267200"/>
          <p14:tracePt t="287530" x="2768600" y="4260850"/>
          <p14:tracePt t="288907" x="2768600" y="4254500"/>
          <p14:tracePt t="288917" x="2768600" y="4248150"/>
          <p14:tracePt t="288928" x="2768600" y="4241800"/>
          <p14:tracePt t="288945" x="2768600" y="4229100"/>
          <p14:tracePt t="288961" x="2768600" y="4222750"/>
          <p14:tracePt t="288977" x="2768600" y="4216400"/>
          <p14:tracePt t="288994" x="2774950" y="4210050"/>
          <p14:tracePt t="289010" x="2774950" y="4203700"/>
          <p14:tracePt t="289027" x="2781300" y="4197350"/>
          <p14:tracePt t="289054" x="2787650" y="4191000"/>
          <p14:tracePt t="292799" x="2787650" y="4184650"/>
          <p14:tracePt t="292810" x="2787650" y="4171950"/>
          <p14:tracePt t="292820" x="2787650" y="4165600"/>
          <p14:tracePt t="292831" x="2787650" y="4159250"/>
          <p14:tracePt t="292842" x="2794000" y="4146550"/>
          <p14:tracePt t="292857" x="2800350" y="4146550"/>
          <p14:tracePt t="292874" x="2806700" y="4133850"/>
          <p14:tracePt t="292890" x="2806700" y="4127500"/>
          <p14:tracePt t="292907" x="2813050" y="4121150"/>
          <p14:tracePt t="292923" x="2819400" y="4114800"/>
          <p14:tracePt t="292940" x="2825750" y="4114800"/>
          <p14:tracePt t="292957" x="2838450" y="4114800"/>
          <p14:tracePt t="292974" x="2851150" y="4114800"/>
          <p14:tracePt t="292991" x="2863850" y="4114800"/>
          <p14:tracePt t="293011" x="2870200" y="4114800"/>
          <p14:tracePt t="293024" x="2876550" y="4114800"/>
          <p14:tracePt t="293041" x="2882900" y="4114800"/>
          <p14:tracePt t="293057" x="2889250" y="4114800"/>
          <p14:tracePt t="293074" x="2895600" y="4114800"/>
          <p14:tracePt t="293097" x="2895600" y="4121150"/>
          <p14:tracePt t="293108" x="2901950" y="4121150"/>
          <p14:tracePt t="293125" x="2908300" y="4133850"/>
          <p14:tracePt t="293141" x="2914650" y="4140200"/>
          <p14:tracePt t="293157" x="2914650" y="4146550"/>
          <p14:tracePt t="293190" x="2921000" y="4152900"/>
          <p14:tracePt t="293243" x="2921000" y="4159250"/>
          <p14:tracePt t="293456" x="2921000" y="4165600"/>
          <p14:tracePt t="293480" x="2921000" y="4171950"/>
          <p14:tracePt t="293500" x="2927350" y="4178300"/>
          <p14:tracePt t="293510" x="2927350" y="4184650"/>
          <p14:tracePt t="293523" x="2927350" y="4191000"/>
          <p14:tracePt t="293531" x="2933700" y="4197350"/>
          <p14:tracePt t="293542" x="2933700" y="4216400"/>
          <p14:tracePt t="293558" x="2933700" y="4235450"/>
          <p14:tracePt t="293574" x="2940050" y="4286250"/>
          <p14:tracePt t="293590" x="2940050" y="4324350"/>
          <p14:tracePt t="293607" x="2946400" y="4406900"/>
          <p14:tracePt t="293623" x="2946400" y="4445000"/>
          <p14:tracePt t="293640" x="2952750" y="4527550"/>
          <p14:tracePt t="293657" x="2965450" y="4629150"/>
          <p14:tracePt t="293673" x="2971800" y="4737100"/>
          <p14:tracePt t="293689" x="2984500" y="4864100"/>
          <p14:tracePt t="293706" x="2990850" y="4902200"/>
          <p14:tracePt t="293723" x="2990850" y="4953000"/>
          <p14:tracePt t="293739" x="2997200" y="4984750"/>
          <p14:tracePt t="293756" x="3003550" y="5022850"/>
          <p14:tracePt t="293773" x="3016250" y="5080000"/>
          <p14:tracePt t="293789" x="3022600" y="5111750"/>
          <p14:tracePt t="293806" x="3028950" y="5149850"/>
          <p14:tracePt t="293823" x="3028950" y="5181600"/>
          <p14:tracePt t="293841" x="3035300" y="5213350"/>
          <p14:tracePt t="293858" x="3048000" y="5251450"/>
          <p14:tracePt t="293874" x="3054350" y="5276850"/>
          <p14:tracePt t="293891" x="3086100" y="5321300"/>
          <p14:tracePt t="293907" x="3105150" y="5353050"/>
          <p14:tracePt t="293923" x="3149600" y="5397500"/>
          <p14:tracePt t="293939" x="3206750" y="5435600"/>
          <p14:tracePt t="293956" x="3327400" y="5524500"/>
          <p14:tracePt t="293974" x="3524250" y="5638800"/>
          <p14:tracePt t="293990" x="3651250" y="5715000"/>
          <p14:tracePt t="294007" x="3848100" y="5842000"/>
          <p14:tracePt t="294023" x="3943350" y="5930900"/>
          <p14:tracePt t="294039" x="4051300" y="6057900"/>
          <p14:tracePt t="295158" x="4051300" y="6064250"/>
          <p14:tracePt t="295179" x="4044950" y="6064250"/>
          <p14:tracePt t="295244" x="4038600" y="6064250"/>
          <p14:tracePt t="295255" x="4032250" y="6064250"/>
          <p14:tracePt t="295266" x="4025900" y="6057900"/>
          <p14:tracePt t="295276" x="4000500" y="6026150"/>
          <p14:tracePt t="295291" x="3962400" y="5943600"/>
          <p14:tracePt t="295306" x="3892550" y="5803900"/>
          <p14:tracePt t="295323" x="3797300" y="5581650"/>
          <p14:tracePt t="295340" x="3683000" y="5308600"/>
          <p14:tracePt t="295356" x="3638550" y="5194300"/>
          <p14:tracePt t="295372" x="3594100" y="5048250"/>
          <p14:tracePt t="295389" x="3562350" y="4965700"/>
          <p14:tracePt t="295406" x="3524250" y="4806950"/>
          <p14:tracePt t="295424" x="3492500" y="4578350"/>
          <p14:tracePt t="295439" x="3479800" y="4502150"/>
          <p14:tracePt t="295455" x="3460750" y="4381500"/>
          <p14:tracePt t="295472" x="3460750" y="4356100"/>
          <p14:tracePt t="295487" x="3448050" y="4305300"/>
          <p14:tracePt t="295504" x="3441700" y="4273550"/>
          <p14:tracePt t="295521" x="3429000" y="4222750"/>
          <p14:tracePt t="295538" x="3416300" y="4197350"/>
          <p14:tracePt t="295554" x="3403600" y="4146550"/>
          <p14:tracePt t="295571" x="3378200" y="4102100"/>
          <p14:tracePt t="295588" x="3371850" y="4083050"/>
          <p14:tracePt t="295604" x="3340100" y="4044950"/>
          <p14:tracePt t="295621" x="3327400" y="4025900"/>
          <p14:tracePt t="295638" x="3308350" y="4000500"/>
          <p14:tracePt t="295654" x="3302000" y="3987800"/>
          <p14:tracePt t="295671" x="3282950" y="3968750"/>
          <p14:tracePt t="295688" x="3276600" y="3956050"/>
          <p14:tracePt t="296155" x="3276600" y="3937000"/>
          <p14:tracePt t="296164" x="3276600" y="3917950"/>
          <p14:tracePt t="296175" x="3276600" y="3886200"/>
          <p14:tracePt t="296188" x="3276600" y="3867150"/>
          <p14:tracePt t="296205" x="3276600" y="3848100"/>
          <p14:tracePt t="296221" x="3276600" y="3816350"/>
          <p14:tracePt t="296238" x="3276600" y="3797300"/>
          <p14:tracePt t="296254" x="3276600" y="3778250"/>
          <p14:tracePt t="296271" x="3276600" y="3759200"/>
          <p14:tracePt t="296288" x="3270250" y="3759200"/>
          <p14:tracePt t="296304" x="3257550" y="3733800"/>
          <p14:tracePt t="296320" x="3244850" y="3714750"/>
          <p14:tracePt t="296337" x="3219450" y="3689350"/>
          <p14:tracePt t="296354" x="3149600" y="3644900"/>
          <p14:tracePt t="296371" x="3092450" y="3613150"/>
          <p14:tracePt t="296388" x="3022600" y="3575050"/>
          <p14:tracePt t="296405" x="2908300" y="3505200"/>
          <p14:tracePt t="296420" x="2813050" y="3473450"/>
          <p14:tracePt t="296437" x="2762250" y="3460750"/>
          <p14:tracePt t="296454" x="2641600" y="3422650"/>
          <p14:tracePt t="296470" x="2520950" y="3409950"/>
          <p14:tracePt t="296487" x="2470150" y="3409950"/>
          <p14:tracePt t="296503" x="2362200" y="3397250"/>
          <p14:tracePt t="296520" x="2311400" y="3397250"/>
          <p14:tracePt t="296538" x="2159000" y="3397250"/>
          <p14:tracePt t="296556" x="2101850" y="3403600"/>
          <p14:tracePt t="296572" x="1993900" y="3435350"/>
          <p14:tracePt t="296588" x="1885950" y="3486150"/>
          <p14:tracePt t="296604" x="1841500" y="3498850"/>
          <p14:tracePt t="296622" x="1714500" y="3556000"/>
          <p14:tracePt t="296638" x="1644650" y="3600450"/>
          <p14:tracePt t="296654" x="1524000" y="3657600"/>
          <p14:tracePt t="296670" x="1479550" y="3683000"/>
          <p14:tracePt t="296687" x="1403350" y="3721100"/>
          <p14:tracePt t="296703" x="1346200" y="3765550"/>
          <p14:tracePt t="296720" x="1314450" y="3784600"/>
          <p14:tracePt t="296736" x="1282700" y="3829050"/>
          <p14:tracePt t="296753" x="1276350" y="3841750"/>
          <p14:tracePt t="296770" x="1257300" y="3886200"/>
          <p14:tracePt t="296786" x="1257300" y="3898900"/>
          <p14:tracePt t="296803" x="1250950" y="3911600"/>
          <p14:tracePt t="296820" x="1250950" y="3917950"/>
          <p14:tracePt t="296904" x="1250950" y="3924300"/>
          <p14:tracePt t="297434" x="1250950" y="3930650"/>
          <p14:tracePt t="297446" x="1250950" y="3937000"/>
          <p14:tracePt t="297467" x="1244600" y="3949700"/>
          <p14:tracePt t="297479" x="1244600" y="3956050"/>
          <p14:tracePt t="297487" x="1244600" y="3968750"/>
          <p14:tracePt t="297503" x="1238250" y="3968750"/>
          <p14:tracePt t="297519" x="1238250" y="3987800"/>
          <p14:tracePt t="297536" x="1238250" y="3994150"/>
          <p14:tracePt t="297554" x="1238250" y="4006850"/>
          <p14:tracePt t="297572" x="1238250" y="4019550"/>
          <p14:tracePt t="297586" x="1238250" y="4038600"/>
          <p14:tracePt t="297603" x="1263650" y="4076700"/>
          <p14:tracePt t="297620" x="1276350" y="4095750"/>
          <p14:tracePt t="297636" x="1333500" y="4152900"/>
          <p14:tracePt t="297652" x="1390650" y="4191000"/>
          <p14:tracePt t="297669" x="1536700" y="4216400"/>
          <p14:tracePt t="297686" x="1587500" y="4216400"/>
          <p14:tracePt t="297703" x="1657350" y="4210050"/>
          <p14:tracePt t="297720" x="1739900" y="4114800"/>
          <p14:tracePt t="297736" x="1778000" y="4057650"/>
          <p14:tracePt t="297753" x="1847850" y="3873500"/>
          <p14:tracePt t="297769" x="1847850" y="3746500"/>
          <p14:tracePt t="297786" x="1803400" y="3575050"/>
          <p14:tracePt t="297804" x="1708150" y="3473450"/>
          <p14:tracePt t="297821" x="1619250" y="3429000"/>
          <p14:tracePt t="297837" x="1435100" y="3422650"/>
          <p14:tracePt t="297854" x="1371600" y="3435350"/>
          <p14:tracePt t="297870" x="1263650" y="3530600"/>
          <p14:tracePt t="297887" x="1212850" y="3600450"/>
          <p14:tracePt t="297904" x="1174750" y="3746500"/>
          <p14:tracePt t="297922" x="1187450" y="3911600"/>
          <p14:tracePt t="297937" x="1206500" y="3968750"/>
          <p14:tracePt t="297952" x="1282700" y="4044950"/>
          <p14:tracePt t="297969" x="1346200" y="4089400"/>
          <p14:tracePt t="297985" x="1454150" y="4095750"/>
          <p14:tracePt t="298002" x="1485900" y="4076700"/>
          <p14:tracePt t="298019" x="1530350" y="4032250"/>
          <p14:tracePt t="298035" x="1536700" y="4006850"/>
          <p14:tracePt t="298052" x="1543050" y="4000500"/>
          <p14:tracePt t="300227" x="1549400" y="4013200"/>
          <p14:tracePt t="300237" x="1555750" y="4019550"/>
          <p14:tracePt t="300248" x="1562100" y="4032250"/>
          <p14:tracePt t="300259" x="1581150" y="4057650"/>
          <p14:tracePt t="300269" x="1612900" y="4076700"/>
          <p14:tracePt t="300284" x="1657350" y="4108450"/>
          <p14:tracePt t="300302" x="1803400" y="4203700"/>
          <p14:tracePt t="300317" x="1898650" y="4279900"/>
          <p14:tracePt t="300335" x="2159000" y="4470400"/>
          <p14:tracePt t="300352" x="2254250" y="4546600"/>
          <p14:tracePt t="300367" x="2406650" y="4679950"/>
          <p14:tracePt t="300383" x="2489200" y="4762500"/>
          <p14:tracePt t="300400" x="2641600" y="4895850"/>
          <p14:tracePt t="300417" x="2774950" y="5035550"/>
          <p14:tracePt t="300433" x="2825750" y="5092700"/>
          <p14:tracePt t="300450" x="2908300" y="5245100"/>
          <p14:tracePt t="300467" x="2946400" y="5340350"/>
          <p14:tracePt t="300483" x="2997200" y="5524500"/>
          <p14:tracePt t="300500" x="3016250" y="5664200"/>
          <p14:tracePt t="300516" x="3041650" y="5829300"/>
          <p14:tracePt t="300534" x="3048000" y="5905500"/>
          <p14:tracePt t="300551" x="3048000" y="5918200"/>
          <p14:tracePt t="300568" x="3054350" y="5937250"/>
          <p14:tracePt t="302978" x="3073400" y="5937250"/>
          <p14:tracePt t="302987" x="3092450" y="5937250"/>
          <p14:tracePt t="302998" x="3117850" y="5937250"/>
          <p14:tracePt t="303008" x="3155950" y="5943600"/>
          <p14:tracePt t="303019" x="3200400" y="5943600"/>
          <p14:tracePt t="303031" x="3276600" y="5956300"/>
          <p14:tracePt t="303047" x="3365500" y="5962650"/>
          <p14:tracePt t="303064" x="3568700" y="5975350"/>
          <p14:tracePt t="303081" x="3632200" y="5975350"/>
          <p14:tracePt t="303097" x="3879850" y="6013450"/>
          <p14:tracePt t="303114" x="4083050" y="6064250"/>
          <p14:tracePt t="303132" x="4178300" y="6108700"/>
          <p14:tracePt t="303149" x="4286250" y="6153150"/>
          <p14:tracePt t="303165" x="4330700" y="6184900"/>
          <p14:tracePt t="303182" x="4394200" y="6210300"/>
          <p14:tracePt t="303199" x="4419600" y="6229350"/>
          <p14:tracePt t="303214" x="4438650" y="6242050"/>
          <p14:tracePt t="303231" x="4451350" y="6248400"/>
          <p14:tracePt t="303247" x="4457700" y="6248400"/>
          <p14:tracePt t="303264" x="4476750" y="6261100"/>
          <p14:tracePt t="303281" x="4483100" y="6267450"/>
          <p14:tracePt t="303297" x="4502150" y="6273800"/>
          <p14:tracePt t="303337" x="4508500" y="6273800"/>
          <p14:tracePt t="303633" x="4514850" y="6273800"/>
          <p14:tracePt t="303644" x="4521200" y="6267450"/>
          <p14:tracePt t="303655" x="4540250" y="6229350"/>
          <p14:tracePt t="303667" x="4552950" y="6184900"/>
          <p14:tracePt t="303681" x="4559300" y="6165850"/>
          <p14:tracePt t="303698" x="4578350" y="6121400"/>
          <p14:tracePt t="303715" x="4578350" y="6115050"/>
          <p14:tracePt t="303732" x="4591050" y="6083300"/>
          <p14:tracePt t="303749" x="4597400" y="6070600"/>
          <p14:tracePt t="303764" x="4610100" y="6038850"/>
          <p14:tracePt t="303781" x="4629150" y="5988050"/>
          <p14:tracePt t="303797" x="4641850" y="5943600"/>
          <p14:tracePt t="303814" x="4673600" y="5861050"/>
          <p14:tracePt t="303830" x="4686300" y="5829300"/>
          <p14:tracePt t="303847" x="4724400" y="5727700"/>
          <p14:tracePt t="303864" x="4743450" y="5683250"/>
          <p14:tracePt t="303881" x="4787900" y="5575300"/>
          <p14:tracePt t="303897" x="4826000" y="5441950"/>
          <p14:tracePt t="303914" x="4845050" y="5397500"/>
          <p14:tracePt t="303931" x="4876800" y="5308600"/>
          <p14:tracePt t="303948" x="4883150" y="5257800"/>
          <p14:tracePt t="303964" x="4908550" y="5194300"/>
          <p14:tracePt t="303980" x="4927600" y="5156200"/>
          <p14:tracePt t="303997" x="4984750" y="5029200"/>
          <p14:tracePt t="304014" x="5029200" y="4895850"/>
          <p14:tracePt t="304030" x="5048250" y="4826000"/>
          <p14:tracePt t="304047" x="5073650" y="4730750"/>
          <p14:tracePt t="304064" x="5092700" y="4699000"/>
          <p14:tracePt t="304080" x="5105400" y="4629150"/>
          <p14:tracePt t="304097" x="5118100" y="4578350"/>
          <p14:tracePt t="304114" x="5143500" y="4476750"/>
          <p14:tracePt t="304130" x="5181600" y="4330700"/>
          <p14:tracePt t="304147" x="5213350" y="4267200"/>
          <p14:tracePt t="304164" x="5264150" y="4178300"/>
          <p14:tracePt t="304181" x="5289550" y="4133850"/>
          <p14:tracePt t="304197" x="5353050" y="4064000"/>
          <p14:tracePt t="304214" x="5422900" y="4013200"/>
          <p14:tracePt t="304230" x="5543550" y="3949700"/>
          <p14:tracePt t="304247" x="5676900" y="3917950"/>
          <p14:tracePt t="304264" x="5746750" y="3898900"/>
          <p14:tracePt t="304280" x="5975350" y="3879850"/>
          <p14:tracePt t="304296" x="6089650" y="3867150"/>
          <p14:tracePt t="304313" x="6280150" y="3867150"/>
          <p14:tracePt t="304330" x="6381750" y="3867150"/>
          <p14:tracePt t="304346" x="6572250" y="3892550"/>
          <p14:tracePt t="304363" x="6692900" y="3911600"/>
          <p14:tracePt t="304379" x="6737350" y="3917950"/>
          <p14:tracePt t="304396" x="6769100" y="3917950"/>
          <p14:tracePt t="304430" x="6781800" y="3917950"/>
          <p14:tracePt t="304669" x="6788150" y="3911600"/>
          <p14:tracePt t="304680" x="6807200" y="3886200"/>
          <p14:tracePt t="304690" x="6826250" y="3848100"/>
          <p14:tracePt t="304701" x="6858000" y="3803650"/>
          <p14:tracePt t="304713" x="6896100" y="3727450"/>
          <p14:tracePt t="304729" x="6927850" y="3619500"/>
          <p14:tracePt t="304746" x="6978650" y="3473450"/>
          <p14:tracePt t="304765" x="6978650" y="3390900"/>
          <p14:tracePt t="304781" x="6978650" y="3365500"/>
          <p14:tracePt t="304797" x="6940550" y="3327400"/>
          <p14:tracePt t="304814" x="6883400" y="3308350"/>
          <p14:tracePt t="304831" x="6769100" y="3308350"/>
          <p14:tracePt t="304848" x="6711950" y="3321050"/>
          <p14:tracePt t="304864" x="6578600" y="3454400"/>
          <p14:tracePt t="304882" x="6457950" y="3714750"/>
          <p14:tracePt t="304898" x="6445250" y="3816350"/>
          <p14:tracePt t="304914" x="6445250" y="3943350"/>
          <p14:tracePt t="304931" x="6457950" y="3975100"/>
          <p14:tracePt t="304948" x="6489700" y="4000500"/>
          <p14:tracePt t="304963" x="6534150" y="4006850"/>
          <p14:tracePt t="304980" x="6661150" y="3975100"/>
          <p14:tracePt t="304996" x="6731000" y="3937000"/>
          <p14:tracePt t="305012" x="6819900" y="3829050"/>
          <p14:tracePt t="305029" x="6864350" y="3721100"/>
          <p14:tracePt t="305046" x="6864350" y="3683000"/>
          <p14:tracePt t="305063" x="6864350" y="3644900"/>
          <p14:tracePt t="305079" x="6845300" y="3632200"/>
          <p14:tracePt t="305096" x="6750050" y="3632200"/>
          <p14:tracePt t="305113" x="6648450" y="3721100"/>
          <p14:tracePt t="305129" x="6604000" y="3759200"/>
          <p14:tracePt t="305146" x="6553200" y="3835400"/>
          <p14:tracePt t="305163" x="6540500" y="3867150"/>
          <p14:tracePt t="305179" x="6540500" y="3905250"/>
          <p14:tracePt t="305196" x="6540500" y="3911600"/>
          <p14:tracePt t="305212" x="6553200" y="3911600"/>
          <p14:tracePt t="305229" x="6565900" y="3911600"/>
          <p14:tracePt t="305246" x="6584950" y="3911600"/>
          <p14:tracePt t="305262" x="6597650" y="3911600"/>
          <p14:tracePt t="307300" x="6597650" y="3905250"/>
          <p14:tracePt t="307311" x="6597650" y="3892550"/>
          <p14:tracePt t="307321" x="6597650" y="3886200"/>
          <p14:tracePt t="307332" x="6597650" y="3867150"/>
          <p14:tracePt t="307345" x="6597650" y="3854450"/>
          <p14:tracePt t="307361" x="6584950" y="3816350"/>
          <p14:tracePt t="307377" x="6559550" y="3752850"/>
          <p14:tracePt t="307395" x="6527800" y="3727450"/>
          <p14:tracePt t="307411" x="6508750" y="3708400"/>
          <p14:tracePt t="307428" x="6464300" y="3702050"/>
          <p14:tracePt t="307445" x="6451600" y="3702050"/>
          <p14:tracePt t="307460" x="6426200" y="3727450"/>
          <p14:tracePt t="307477" x="6407150" y="3771900"/>
          <p14:tracePt t="307479" x="6400800" y="3822700"/>
          <p14:tracePt t="307494" x="6400800" y="3873500"/>
          <p14:tracePt t="307511" x="6400800" y="3930650"/>
          <p14:tracePt t="307527" x="6413500" y="3956050"/>
          <p14:tracePt t="307544" x="6438900" y="3981450"/>
          <p14:tracePt t="307561" x="6464300" y="3987800"/>
          <p14:tracePt t="307577" x="6496050" y="3987800"/>
          <p14:tracePt t="307594" x="6508750" y="3987800"/>
          <p14:tracePt t="307610" x="6534150" y="3987800"/>
          <p14:tracePt t="307628" x="6546850" y="3956050"/>
          <p14:tracePt t="307645" x="6546850" y="3924300"/>
          <p14:tracePt t="307661" x="6546850" y="3886200"/>
          <p14:tracePt t="307678" x="6546850" y="3879850"/>
          <p14:tracePt t="307695" x="6515100" y="3873500"/>
          <p14:tracePt t="307713" x="6470650" y="3886200"/>
          <p14:tracePt t="307728" x="6464300" y="3898900"/>
          <p14:tracePt t="307745" x="6445250" y="3949700"/>
          <p14:tracePt t="307762" x="6445250" y="3962400"/>
          <p14:tracePt t="307778" x="6445250" y="3987800"/>
          <p14:tracePt t="309003" x="6445250" y="3994150"/>
          <p14:tracePt t="309014" x="6445250" y="4000500"/>
          <p14:tracePt t="309025" x="6445250" y="4006850"/>
          <p14:tracePt t="309046" x="6438900" y="4013200"/>
          <p14:tracePt t="309057" x="6438900" y="4025900"/>
          <p14:tracePt t="309067" x="6438900" y="4032250"/>
          <p14:tracePt t="309088" x="6432550" y="4038600"/>
          <p14:tracePt t="309098" x="6432550" y="4051300"/>
          <p14:tracePt t="309110" x="6432550" y="4064000"/>
          <p14:tracePt t="309126" x="6432550" y="4070350"/>
          <p14:tracePt t="309143" x="6432550" y="4089400"/>
          <p14:tracePt t="309177" x="6432550" y="4095750"/>
          <p14:tracePt t="309195" x="6432550" y="4102100"/>
          <p14:tracePt t="309235" x="6432550" y="4108450"/>
          <p14:tracePt t="309288" x="6432550" y="4114800"/>
          <p14:tracePt t="309310" x="6432550" y="4121150"/>
          <p14:tracePt t="309332" x="6432550" y="4127500"/>
          <p14:tracePt t="309354" x="6432550" y="4133850"/>
          <p14:tracePt t="309375" x="6432550" y="4140200"/>
          <p14:tracePt t="309427" x="6438900" y="4140200"/>
          <p14:tracePt t="309458" x="6438900" y="4146550"/>
          <p14:tracePt t="309965" x="6445250" y="4146550"/>
          <p14:tracePt t="309987" x="6451600" y="4146550"/>
          <p14:tracePt t="309998" x="6464300" y="4121150"/>
          <p14:tracePt t="310007" x="6470650" y="4076700"/>
          <p14:tracePt t="310018" x="6483350" y="4044950"/>
          <p14:tracePt t="310030" x="6496050" y="4019550"/>
          <p14:tracePt t="310043" x="6508750" y="3994150"/>
          <p14:tracePt t="310060" x="6515100" y="3975100"/>
          <p14:tracePt t="310076" x="6521450" y="3956050"/>
          <p14:tracePt t="310092" x="6527800" y="3949700"/>
          <p14:tracePt t="310125" x="6527800" y="3943350"/>
          <p14:tracePt t="310156" x="6527800" y="3962400"/>
          <p14:tracePt t="310167" x="6527800" y="4019550"/>
          <p14:tracePt t="310177" x="6527800" y="4083050"/>
          <p14:tracePt t="310192" x="6534150" y="4121150"/>
          <p14:tracePt t="310208" x="6553200" y="4197350"/>
          <p14:tracePt t="310225" x="6559550" y="4229100"/>
          <p14:tracePt t="310243" x="6572250" y="4248150"/>
          <p14:tracePt t="310258" x="6584950" y="4260850"/>
          <p14:tracePt t="310275" x="6604000" y="4286250"/>
          <p14:tracePt t="310292" x="6616700" y="4292600"/>
          <p14:tracePt t="310309" x="6654800" y="4311650"/>
          <p14:tracePt t="310325" x="6699250" y="4318000"/>
          <p14:tracePt t="310341" x="6711950" y="4324350"/>
          <p14:tracePt t="310358" x="6750050" y="4324350"/>
          <p14:tracePt t="310375" x="6762750" y="4324350"/>
          <p14:tracePt t="310391" x="6794500" y="4324350"/>
          <p14:tracePt t="310408" x="6807200" y="4324350"/>
          <p14:tracePt t="310425" x="6832600" y="4318000"/>
          <p14:tracePt t="310442" x="6870700" y="4305300"/>
          <p14:tracePt t="310458" x="6883400" y="4292600"/>
          <p14:tracePt t="310475" x="6927850" y="4273550"/>
          <p14:tracePt t="310492" x="6940550" y="4254500"/>
          <p14:tracePt t="310508" x="6978650" y="4229100"/>
          <p14:tracePt t="310525" x="6991350" y="4222750"/>
          <p14:tracePt t="310541" x="7023100" y="4197350"/>
          <p14:tracePt t="310558" x="7042150" y="4178300"/>
          <p14:tracePt t="310575" x="7048500" y="4165600"/>
          <p14:tracePt t="310591" x="7061200" y="4152900"/>
          <p14:tracePt t="310608" x="7067550" y="4140200"/>
          <p14:tracePt t="310625" x="7080250" y="4127500"/>
          <p14:tracePt t="310641" x="7092950" y="4114800"/>
          <p14:tracePt t="310657" x="7105650" y="4108450"/>
          <p14:tracePt t="310674" x="7112000" y="4095750"/>
          <p14:tracePt t="310691" x="7118350" y="4089400"/>
          <p14:tracePt t="310707" x="7124700" y="4070350"/>
          <p14:tracePt t="310724" x="7131050" y="4064000"/>
          <p14:tracePt t="310741" x="7137400" y="4057650"/>
          <p14:tracePt t="310758" x="7137400" y="4051300"/>
          <p14:tracePt t="310774" x="7143750" y="4044950"/>
          <p14:tracePt t="310791" x="7150100" y="4038600"/>
          <p14:tracePt t="310808" x="7156450" y="4032250"/>
          <p14:tracePt t="310825" x="7169150" y="4025900"/>
          <p14:tracePt t="310842" x="7181850" y="4025900"/>
          <p14:tracePt t="310859" x="7207250" y="4013200"/>
          <p14:tracePt t="310875" x="7232650" y="4006850"/>
          <p14:tracePt t="310891" x="7245350" y="4006850"/>
          <p14:tracePt t="310907" x="7270750" y="4006850"/>
          <p14:tracePt t="310924" x="7283450" y="4006850"/>
          <p14:tracePt t="310941" x="7296150" y="4006850"/>
          <p14:tracePt t="310958" x="7302500" y="4006850"/>
          <p14:tracePt t="310974" x="7321550" y="4006850"/>
          <p14:tracePt t="310991" x="7340600" y="4006850"/>
          <p14:tracePt t="311008" x="7353300" y="4006850"/>
          <p14:tracePt t="311024" x="7372350" y="4006850"/>
          <p14:tracePt t="311041" x="7385050" y="4006850"/>
          <p14:tracePt t="311057" x="7410450" y="4000500"/>
          <p14:tracePt t="311074" x="7423150" y="3987800"/>
          <p14:tracePt t="311090" x="7448550" y="3975100"/>
          <p14:tracePt t="311108" x="7461250" y="3968750"/>
          <p14:tracePt t="311467" x="7467600" y="3968750"/>
          <p14:tracePt t="311478" x="7480300" y="3949700"/>
          <p14:tracePt t="311488" x="7486650" y="3924300"/>
          <p14:tracePt t="311499" x="7499350" y="3911600"/>
          <p14:tracePt t="311509" x="7505700" y="3892550"/>
          <p14:tracePt t="311524" x="7512050" y="3873500"/>
          <p14:tracePt t="311541" x="7537450" y="3829050"/>
          <p14:tracePt t="311557" x="7543800" y="3803650"/>
          <p14:tracePt t="311574" x="7556500" y="3771900"/>
          <p14:tracePt t="311590" x="7569200" y="3740150"/>
          <p14:tracePt t="311607" x="7594600" y="3683000"/>
          <p14:tracePt t="311623" x="7600950" y="3651250"/>
          <p14:tracePt t="311640" x="7620000" y="3600450"/>
          <p14:tracePt t="311657" x="7626350" y="3575050"/>
          <p14:tracePt t="311674" x="7626350" y="3562350"/>
          <p14:tracePt t="311690" x="7632700" y="3543300"/>
          <p14:tracePt t="311706" x="7632700" y="3536950"/>
          <p14:tracePt t="311723" x="7632700" y="3530600"/>
          <p14:tracePt t="311807" x="7632700" y="3524250"/>
          <p14:tracePt t="311817" x="7632700" y="3517900"/>
          <p14:tracePt t="311838" x="7632700" y="3511550"/>
          <p14:tracePt t="311868" x="7632700" y="3505200"/>
          <p14:tracePt t="311900" x="7620000" y="3505200"/>
          <p14:tracePt t="311912" x="7613650" y="3505200"/>
          <p14:tracePt t="311922" x="7607300" y="3505200"/>
          <p14:tracePt t="311933" x="7600950" y="3505200"/>
          <p14:tracePt t="311943" x="7594600" y="3505200"/>
          <p14:tracePt t="311966" x="7588250" y="3505200"/>
          <p14:tracePt t="311975" x="7581900" y="3511550"/>
          <p14:tracePt t="311990" x="7575550" y="3517900"/>
          <p14:tracePt t="312007" x="7562850" y="3524250"/>
          <p14:tracePt t="312024" x="7556500" y="3536950"/>
          <p14:tracePt t="312040" x="7550150" y="3556000"/>
          <p14:tracePt t="312057" x="7543800" y="3562350"/>
          <p14:tracePt t="312073" x="7524750" y="3600450"/>
          <p14:tracePt t="312090" x="7518400" y="3613150"/>
          <p14:tracePt t="312107" x="7499350" y="3644900"/>
          <p14:tracePt t="312123" x="7486650" y="3670300"/>
          <p14:tracePt t="312141" x="7480300" y="3683000"/>
          <p14:tracePt t="312158" x="7473950" y="3721100"/>
          <p14:tracePt t="312174" x="7473950" y="3740150"/>
          <p14:tracePt t="312190" x="7467600" y="3790950"/>
          <p14:tracePt t="312206" x="7461250" y="3829050"/>
          <p14:tracePt t="312223" x="7448550" y="3898900"/>
          <p14:tracePt t="312240" x="7448550" y="3937000"/>
          <p14:tracePt t="312257" x="7442200" y="3956050"/>
          <p14:tracePt t="312274" x="7435850" y="3987800"/>
          <p14:tracePt t="312290" x="7435850" y="4000500"/>
          <p14:tracePt t="312307" x="7429500" y="4038600"/>
          <p14:tracePt t="312324" x="7429500" y="4051300"/>
          <p14:tracePt t="312341" x="7423150" y="4108450"/>
          <p14:tracePt t="312357" x="7416800" y="4178300"/>
          <p14:tracePt t="312375" x="7416800" y="4203700"/>
          <p14:tracePt t="312391" x="7416800" y="4248150"/>
          <p14:tracePt t="312406" x="7416800" y="4267200"/>
          <p14:tracePt t="312422" x="7416800" y="4292600"/>
          <p14:tracePt t="312441" x="7416800" y="4330700"/>
          <p14:tracePt t="312457" x="7416800" y="4343400"/>
          <p14:tracePt t="312474" x="7410450" y="4400550"/>
          <p14:tracePt t="312491" x="7410450" y="4438650"/>
          <p14:tracePt t="312494" x="7410450" y="4489450"/>
          <p14:tracePt t="312507" x="7410450" y="4508500"/>
          <p14:tracePt t="312523" x="7410450" y="4540250"/>
          <p14:tracePt t="312540" x="7410450" y="4591050"/>
          <p14:tracePt t="312556" x="7410450" y="4622800"/>
          <p14:tracePt t="312573" x="7410450" y="4635500"/>
          <p14:tracePt t="312590" x="7410450" y="4660900"/>
          <p14:tracePt t="312606" x="7416800" y="4673600"/>
          <p14:tracePt t="312623" x="7423150" y="4711700"/>
          <p14:tracePt t="312639" x="7429500" y="4737100"/>
          <p14:tracePt t="312656" x="7442200" y="4781550"/>
          <p14:tracePt t="312673" x="7454900" y="4819650"/>
          <p14:tracePt t="312689" x="7461250" y="4832350"/>
          <p14:tracePt t="312707" x="7473950" y="4857750"/>
          <p14:tracePt t="312723" x="7480300" y="4870450"/>
          <p14:tracePt t="312739" x="7499350" y="4883150"/>
          <p14:tracePt t="312756" x="7505700" y="4883150"/>
          <p14:tracePt t="312772" x="7518400" y="4895850"/>
          <p14:tracePt t="312789" x="7550150" y="4908550"/>
          <p14:tracePt t="312805" x="7556500" y="4908550"/>
          <p14:tracePt t="312822" x="7575550" y="4914900"/>
          <p14:tracePt t="312839" x="7588250" y="4914900"/>
          <p14:tracePt t="312857" x="7600950" y="4921250"/>
          <p14:tracePt t="312875" x="7613650" y="4921250"/>
          <p14:tracePt t="312890" x="7626350" y="4927600"/>
          <p14:tracePt t="312907" x="7658100" y="4933950"/>
          <p14:tracePt t="312923" x="7683500" y="4933950"/>
          <p14:tracePt t="312940" x="7702550" y="4933950"/>
          <p14:tracePt t="312957" x="7715250" y="4933950"/>
          <p14:tracePt t="312974" x="7740650" y="4933950"/>
          <p14:tracePt t="312991" x="7766050" y="4933950"/>
          <p14:tracePt t="313007" x="7772400" y="4933950"/>
          <p14:tracePt t="313024" x="7791450" y="4927600"/>
          <p14:tracePt t="313040" x="7804150" y="4921250"/>
          <p14:tracePt t="313057" x="7823200" y="4902200"/>
          <p14:tracePt t="313074" x="7829550" y="4889500"/>
          <p14:tracePt t="313090" x="7861300" y="4864100"/>
          <p14:tracePt t="313108" x="7880350" y="4838700"/>
          <p14:tracePt t="313123" x="7893050" y="4826000"/>
          <p14:tracePt t="313140" x="7912100" y="4800600"/>
          <p14:tracePt t="313157" x="7918450" y="4787900"/>
          <p14:tracePt t="313173" x="7931150" y="4756150"/>
          <p14:tracePt t="313189" x="7937500" y="4756150"/>
          <p14:tracePt t="313205" x="7943850" y="4730750"/>
          <p14:tracePt t="313223" x="7956550" y="4705350"/>
          <p14:tracePt t="313239" x="7962900" y="4692650"/>
          <p14:tracePt t="313256" x="7975600" y="4641850"/>
          <p14:tracePt t="313273" x="7988300" y="4610100"/>
          <p14:tracePt t="313289" x="7994650" y="4552950"/>
          <p14:tracePt t="313306" x="7994650" y="4527550"/>
          <p14:tracePt t="313322" x="8001000" y="4483100"/>
          <p14:tracePt t="313340" x="8001000" y="4419600"/>
          <p14:tracePt t="313356" x="8001000" y="4375150"/>
          <p14:tracePt t="313373" x="8001000" y="4273550"/>
          <p14:tracePt t="313389" x="8001000" y="4248150"/>
          <p14:tracePt t="313406" x="8001000" y="4216400"/>
          <p14:tracePt t="313423" x="8001000" y="4203700"/>
          <p14:tracePt t="313439" x="8001000" y="4178300"/>
          <p14:tracePt t="313456" x="8001000" y="4152900"/>
          <p14:tracePt t="313473" x="8001000" y="4133850"/>
          <p14:tracePt t="313490" x="8001000" y="4089400"/>
          <p14:tracePt t="313506" x="8001000" y="4070350"/>
          <p14:tracePt t="313522" x="8001000" y="4044950"/>
          <p14:tracePt t="313539" x="8001000" y="4025900"/>
          <p14:tracePt t="313555" x="8001000" y="4006850"/>
          <p14:tracePt t="313572" x="7994650" y="3994150"/>
          <p14:tracePt t="313589" x="7994650" y="3975100"/>
          <p14:tracePt t="313605" x="7994650" y="3924300"/>
          <p14:tracePt t="313622" x="7994650" y="3911600"/>
          <p14:tracePt t="313638" x="7994650" y="3879850"/>
          <p14:tracePt t="313655" x="7994650" y="3873500"/>
          <p14:tracePt t="313672" x="7994650" y="3860800"/>
          <p14:tracePt t="313689" x="7994650" y="3854450"/>
          <p14:tracePt t="313753" x="7994650" y="3848100"/>
          <p14:tracePt t="313775" x="7994650" y="3841750"/>
          <p14:tracePt t="313794" x="7994650" y="3835400"/>
          <p14:tracePt t="313815" x="7994650" y="3829050"/>
          <p14:tracePt t="313836" x="7994650" y="3822700"/>
          <p14:tracePt t="313857" x="7994650" y="3816350"/>
          <p14:tracePt t="313868" x="7988300" y="3816350"/>
          <p14:tracePt t="313878" x="7981950" y="3816350"/>
          <p14:tracePt t="313889" x="7975600" y="3810000"/>
          <p14:tracePt t="313906" x="7962900" y="3803650"/>
          <p14:tracePt t="313923" x="7956550" y="3790950"/>
          <p14:tracePt t="313938" x="7943850" y="3784600"/>
          <p14:tracePt t="313955" x="7931150" y="3778250"/>
          <p14:tracePt t="313972" x="7924800" y="3771900"/>
          <p14:tracePt t="313988" x="7912100" y="3771900"/>
          <p14:tracePt t="314005" x="7893050" y="3759200"/>
          <p14:tracePt t="314022" x="7886700" y="3752850"/>
          <p14:tracePt t="314039" x="7874000" y="3746500"/>
          <p14:tracePt t="314055" x="7861300" y="3740150"/>
          <p14:tracePt t="314072" x="7835900" y="3721100"/>
          <p14:tracePt t="314088" x="7823200" y="3714750"/>
          <p14:tracePt t="314105" x="7797800" y="3702050"/>
          <p14:tracePt t="314122" x="7785100" y="3695700"/>
          <p14:tracePt t="314138" x="7772400" y="3695700"/>
          <p14:tracePt t="314154" x="7759700" y="3689350"/>
          <p14:tracePt t="314171" x="7753350" y="3689350"/>
          <p14:tracePt t="314188" x="7740650" y="3689350"/>
          <p14:tracePt t="314205" x="7734300" y="3689350"/>
          <p14:tracePt t="314222" x="7715250" y="3689350"/>
          <p14:tracePt t="314239" x="7702550" y="3702050"/>
          <p14:tracePt t="314255" x="7696200" y="3714750"/>
          <p14:tracePt t="314271" x="7664450" y="3752850"/>
          <p14:tracePt t="314288" x="7658100" y="3778250"/>
          <p14:tracePt t="314304" x="7639050" y="3816350"/>
          <p14:tracePt t="314321" x="7632700" y="3841750"/>
          <p14:tracePt t="314338" x="7613650" y="3879850"/>
          <p14:tracePt t="314355" x="7607300" y="3949700"/>
          <p14:tracePt t="314371" x="7607300" y="4000500"/>
          <p14:tracePt t="314388" x="7600950" y="4108450"/>
          <p14:tracePt t="314404" x="7600950" y="4133850"/>
          <p14:tracePt t="314421" x="7600950" y="4203700"/>
          <p14:tracePt t="314437" x="7600950" y="4241800"/>
          <p14:tracePt t="314454" x="7600950" y="4356100"/>
          <p14:tracePt t="314471" x="7600950" y="4495800"/>
          <p14:tracePt t="314487" x="7600950" y="4533900"/>
          <p14:tracePt t="314504" x="7600950" y="4616450"/>
          <p14:tracePt t="314521" x="7600950" y="4654550"/>
          <p14:tracePt t="314537" x="7600950" y="4730750"/>
          <p14:tracePt t="314554" x="7600950" y="4768850"/>
          <p14:tracePt t="314573" x="7600950" y="4838700"/>
          <p14:tracePt t="314589" x="7613650" y="4895850"/>
          <p14:tracePt t="314604" x="7626350" y="4921250"/>
          <p14:tracePt t="314621" x="7639050" y="4953000"/>
          <p14:tracePt t="314638" x="7645400" y="4965700"/>
          <p14:tracePt t="314654" x="7651750" y="4978400"/>
          <p14:tracePt t="314672" x="7658100" y="4984750"/>
          <p14:tracePt t="314687" x="7670800" y="4997450"/>
          <p14:tracePt t="314704" x="7683500" y="5003800"/>
          <p14:tracePt t="314721" x="7696200" y="5010150"/>
          <p14:tracePt t="314738" x="7702550" y="5022850"/>
          <p14:tracePt t="314755" x="7715250" y="5029200"/>
          <p14:tracePt t="314772" x="7740650" y="5041900"/>
          <p14:tracePt t="314789" x="7759700" y="5048250"/>
          <p14:tracePt t="314805" x="7766050" y="5048250"/>
          <p14:tracePt t="314821" x="7778750" y="5054600"/>
          <p14:tracePt t="314838" x="7785100" y="5054600"/>
          <p14:tracePt t="314854" x="7797800" y="5060950"/>
          <p14:tracePt t="314871" x="7804150" y="5060950"/>
          <p14:tracePt t="314888" x="7823200" y="5060950"/>
          <p14:tracePt t="314905" x="7829550" y="5060950"/>
          <p14:tracePt t="314921" x="7835900" y="5060950"/>
          <p14:tracePt t="314937" x="7854950" y="5060950"/>
          <p14:tracePt t="314955" x="7861300" y="5060950"/>
          <p14:tracePt t="314972" x="7867650" y="5060950"/>
          <p14:tracePt t="314988" x="7874000" y="5060950"/>
          <p14:tracePt t="314992" x="7880350" y="5060950"/>
          <p14:tracePt t="315005" x="7893050" y="5060950"/>
          <p14:tracePt t="315021" x="7899400" y="5054600"/>
          <p14:tracePt t="315037" x="7924800" y="5041900"/>
          <p14:tracePt t="315054" x="7943850" y="5016500"/>
          <p14:tracePt t="315071" x="7956550" y="5003800"/>
          <p14:tracePt t="315087" x="7994650" y="4953000"/>
          <p14:tracePt t="315104" x="8013700" y="4921250"/>
          <p14:tracePt t="315121" x="8039100" y="4876800"/>
          <p14:tracePt t="315137" x="8064500" y="4826000"/>
          <p14:tracePt t="315154" x="8070850" y="4800600"/>
          <p14:tracePt t="315171" x="8083550" y="4724400"/>
          <p14:tracePt t="315188" x="8096250" y="4686300"/>
          <p14:tracePt t="315204" x="8102600" y="4603750"/>
          <p14:tracePt t="315223" x="8108950" y="4476750"/>
          <p14:tracePt t="315238" x="8108950" y="4438650"/>
          <p14:tracePt t="315254" x="8121650" y="4368800"/>
          <p14:tracePt t="315270" x="8121650" y="4337050"/>
          <p14:tracePt t="315288" x="8121650" y="4279900"/>
          <p14:tracePt t="315305" x="8121650" y="4254500"/>
          <p14:tracePt t="315320" x="8115300" y="4184650"/>
          <p14:tracePt t="315337" x="8115300" y="4159250"/>
          <p14:tracePt t="315353" x="8108950" y="4089400"/>
          <p14:tracePt t="315372" x="8102600" y="4019550"/>
          <p14:tracePt t="315388" x="8096250" y="3994150"/>
          <p14:tracePt t="315404" x="8089900" y="3943350"/>
          <p14:tracePt t="315421" x="8083550" y="3924300"/>
          <p14:tracePt t="315438" x="8064500" y="3879850"/>
          <p14:tracePt t="315456" x="8051800" y="3829050"/>
          <p14:tracePt t="315470" x="8045450" y="3803650"/>
          <p14:tracePt t="315486" x="8026400" y="3765550"/>
          <p14:tracePt t="315503" x="8007350" y="3746500"/>
          <p14:tracePt t="315520" x="7988300" y="3708400"/>
          <p14:tracePt t="315536" x="7975600" y="3695700"/>
          <p14:tracePt t="315553" x="7962900" y="3670300"/>
          <p14:tracePt t="315570" x="7950200" y="3657600"/>
          <p14:tracePt t="315587" x="7924800" y="3638550"/>
          <p14:tracePt t="315603" x="7905750" y="3619500"/>
          <p14:tracePt t="315620" x="7886700" y="3606800"/>
          <p14:tracePt t="315636" x="7861300" y="3581400"/>
          <p14:tracePt t="315655" x="7848600" y="3575050"/>
          <p14:tracePt t="315671" x="7816850" y="3562350"/>
          <p14:tracePt t="315688" x="7791450" y="3549650"/>
          <p14:tracePt t="315704" x="7778750" y="3543300"/>
          <p14:tracePt t="315721" x="7759700" y="3543300"/>
          <p14:tracePt t="315738" x="7747000" y="3536950"/>
          <p14:tracePt t="315754" x="7727950" y="3536950"/>
          <p14:tracePt t="315771" x="7715250" y="3536950"/>
          <p14:tracePt t="315788" x="7702550" y="3536950"/>
          <p14:tracePt t="315804" x="7683500" y="3543300"/>
          <p14:tracePt t="315820" x="7670800" y="3549650"/>
          <p14:tracePt t="315837" x="7651750" y="3568700"/>
          <p14:tracePt t="315853" x="7645400" y="3581400"/>
          <p14:tracePt t="315870" x="7620000" y="3632200"/>
          <p14:tracePt t="315887" x="7600950" y="3663950"/>
          <p14:tracePt t="315903" x="7569200" y="3759200"/>
          <p14:tracePt t="315920" x="7537450" y="3848100"/>
          <p14:tracePt t="315936" x="7524750" y="3886200"/>
          <p14:tracePt t="315953" x="7493000" y="3994150"/>
          <p14:tracePt t="315970" x="7486650" y="4051300"/>
          <p14:tracePt t="315986" x="7467600" y="4171950"/>
          <p14:tracePt t="316002" x="7461250" y="4248150"/>
          <p14:tracePt t="316019" x="7442200" y="4343400"/>
          <p14:tracePt t="316036" x="7442200" y="4470400"/>
          <p14:tracePt t="316052" x="7442200" y="4533900"/>
          <p14:tracePt t="316069" x="7442200" y="4699000"/>
          <p14:tracePt t="316086" x="7454900" y="4756150"/>
          <p14:tracePt t="316104" x="7480300" y="4864100"/>
          <p14:tracePt t="316120" x="7499350" y="4908550"/>
          <p14:tracePt t="316137" x="7524750" y="4978400"/>
          <p14:tracePt t="316153" x="7556500" y="5067300"/>
          <p14:tracePt t="316169" x="7581900" y="5118100"/>
          <p14:tracePt t="316186" x="7620000" y="5245100"/>
          <p14:tracePt t="316203" x="7626350" y="5270500"/>
          <p14:tracePt t="316219" x="7639050" y="5308600"/>
          <p14:tracePt t="316236" x="7645400" y="5321300"/>
          <p14:tracePt t="316253" x="7651750" y="5327650"/>
          <p14:tracePt t="316270" x="7664450" y="5340350"/>
          <p14:tracePt t="316303" x="7670800" y="5346700"/>
          <p14:tracePt t="316320" x="7677150" y="5346700"/>
          <p14:tracePt t="316336" x="7689850" y="5346700"/>
          <p14:tracePt t="316352" x="7702550" y="5346700"/>
          <p14:tracePt t="316369" x="7740650" y="5340350"/>
          <p14:tracePt t="316386" x="7766050" y="5314950"/>
          <p14:tracePt t="316404" x="7778750" y="5295900"/>
          <p14:tracePt t="316421" x="7829550" y="5226050"/>
          <p14:tracePt t="316437" x="7842250" y="5200650"/>
          <p14:tracePt t="316452" x="7886700" y="5124450"/>
          <p14:tracePt t="316470" x="7905750" y="5073650"/>
          <p14:tracePt t="316486" x="7924800" y="5022850"/>
          <p14:tracePt t="316502" x="7937500" y="4927600"/>
          <p14:tracePt t="316519" x="7956550" y="4876800"/>
          <p14:tracePt t="316536" x="7975600" y="4794250"/>
          <p14:tracePt t="316552" x="7981950" y="4737100"/>
          <p14:tracePt t="316569" x="8001000" y="4641850"/>
          <p14:tracePt t="316587" x="8007350" y="4565650"/>
          <p14:tracePt t="316603" x="8020050" y="4451350"/>
          <p14:tracePt t="316619" x="8020050" y="4368800"/>
          <p14:tracePt t="316636" x="8020050" y="4349750"/>
          <p14:tracePt t="316654" x="8020050" y="4298950"/>
          <p14:tracePt t="316670" x="8020050" y="4279900"/>
          <p14:tracePt t="316687" x="8020050" y="4248150"/>
          <p14:tracePt t="316703" x="8007350" y="4216400"/>
          <p14:tracePt t="316720" x="8001000" y="4184650"/>
          <p14:tracePt t="316736" x="7981950" y="4121150"/>
          <p14:tracePt t="316754" x="7969250" y="4095750"/>
          <p14:tracePt t="316770" x="7956550" y="4032250"/>
          <p14:tracePt t="316786" x="7937500" y="4013200"/>
          <p14:tracePt t="316802" x="7924800" y="3981450"/>
          <p14:tracePt t="316820" x="7905750" y="3949700"/>
          <p14:tracePt t="316836" x="7899400" y="3937000"/>
          <p14:tracePt t="316853" x="7874000" y="3917950"/>
          <p14:tracePt t="316870" x="7861300" y="3905250"/>
          <p14:tracePt t="316886" x="7835900" y="3892550"/>
          <p14:tracePt t="316903" x="7810500" y="3886200"/>
          <p14:tracePt t="316919" x="7785100" y="3879850"/>
          <p14:tracePt t="316937" x="7766050" y="3879850"/>
          <p14:tracePt t="316970" x="7759700" y="3879850"/>
          <p14:tracePt t="318046" x="7753350" y="3879850"/>
          <p14:tracePt t="318068" x="7747000" y="3879850"/>
          <p14:tracePt t="318078" x="7740650" y="3879850"/>
          <p14:tracePt t="318089" x="7734300" y="3879850"/>
          <p14:tracePt t="318109" x="7727950" y="3886200"/>
          <p14:tracePt t="318120" x="7721600" y="3886200"/>
          <p14:tracePt t="318134" x="7715250" y="3892550"/>
          <p14:tracePt t="318151" x="7708900" y="3898900"/>
          <p14:tracePt t="318167" x="7696200" y="3911600"/>
          <p14:tracePt t="318185" x="7689850" y="3930650"/>
          <p14:tracePt t="318201" x="7683500" y="3943350"/>
          <p14:tracePt t="318217" x="7670800" y="3975100"/>
          <p14:tracePt t="318234" x="7670800" y="3987800"/>
          <p14:tracePt t="318252" x="7664450" y="4013200"/>
          <p14:tracePt t="318269" x="7658100" y="4032250"/>
          <p14:tracePt t="318302" x="7658100" y="4044950"/>
          <p14:tracePt t="318417" x="7658100" y="4051300"/>
          <p14:tracePt t="318427" x="7651750" y="4057650"/>
          <p14:tracePt t="318448" x="7651750" y="4064000"/>
          <p14:tracePt t="318458" x="7645400" y="4070350"/>
          <p14:tracePt t="318470" x="7639050" y="4070350"/>
          <p14:tracePt t="318484" x="7632700" y="4076700"/>
          <p14:tracePt t="318502" x="7626350" y="4089400"/>
          <p14:tracePt t="318517" x="7607300" y="4108450"/>
          <p14:tracePt t="318534" x="7581900" y="4127500"/>
          <p14:tracePt t="318552" x="7569200" y="4146550"/>
          <p14:tracePt t="318568" x="7550150" y="4165600"/>
          <p14:tracePt t="318586" x="7537450" y="4171950"/>
          <p14:tracePt t="318602" x="7518400" y="4203700"/>
          <p14:tracePt t="318619" x="7505700" y="4235450"/>
          <p14:tracePt t="318635" x="7499350" y="4248150"/>
          <p14:tracePt t="318651" x="7486650" y="4279900"/>
          <p14:tracePt t="318668" x="7486650" y="4286250"/>
          <p14:tracePt t="318684" x="7480300" y="4318000"/>
          <p14:tracePt t="318703" x="7480300" y="4330700"/>
          <p14:tracePt t="318718" x="7480300" y="4381500"/>
          <p14:tracePt t="318734" x="7473950" y="4419600"/>
          <p14:tracePt t="318751" x="7473950" y="4432300"/>
          <p14:tracePt t="318767" x="7473950" y="4451350"/>
          <p14:tracePt t="318801" x="7473950" y="4457700"/>
          <p14:tracePt t="318820" x="7473950" y="4464050"/>
          <p14:tracePt t="318841" x="7473950" y="4470400"/>
          <p14:tracePt t="318851" x="7473950" y="4476750"/>
          <p14:tracePt t="318867" x="7467600" y="4489450"/>
          <p14:tracePt t="318884" x="7467600" y="4502150"/>
          <p14:tracePt t="318901" x="7467600" y="4514850"/>
          <p14:tracePt t="318917" x="7467600" y="4521200"/>
          <p14:tracePt t="318935" x="7467600" y="4533900"/>
          <p14:tracePt t="318951" x="7467600" y="4540250"/>
          <p14:tracePt t="318967" x="7467600" y="4559300"/>
          <p14:tracePt t="319000" x="7467600" y="4584700"/>
          <p14:tracePt t="319017" x="7467600" y="4597400"/>
          <p14:tracePt t="319034" x="7467600" y="4622800"/>
          <p14:tracePt t="319051" x="7467600" y="4641850"/>
          <p14:tracePt t="319067" x="7467600" y="4648200"/>
          <p14:tracePt t="319083" x="7467600" y="4654550"/>
          <p14:tracePt t="319118" x="7467600" y="4667250"/>
          <p14:tracePt t="319136" x="7467600" y="4686300"/>
          <p14:tracePt t="319151" x="7467600" y="4692650"/>
          <p14:tracePt t="319168" x="7467600" y="4705350"/>
          <p14:tracePt t="319183" x="7467600" y="4711700"/>
          <p14:tracePt t="319200" x="7473950" y="4730750"/>
          <p14:tracePt t="319216" x="7473950" y="4743450"/>
          <p14:tracePt t="319233" x="7480300" y="4756150"/>
          <p14:tracePt t="319250" x="7480300" y="4768850"/>
          <p14:tracePt t="319266" x="7486650" y="4800600"/>
          <p14:tracePt t="319283" x="7493000" y="4826000"/>
          <p14:tracePt t="319300" x="7493000" y="4832350"/>
          <p14:tracePt t="319316" x="7499350" y="4845050"/>
          <p14:tracePt t="319333" x="7499350" y="4851400"/>
          <p14:tracePt t="319350" x="7499350" y="4857750"/>
          <p14:tracePt t="319366" x="7499350" y="4864100"/>
          <p14:tracePt t="319383" x="7505700" y="4870450"/>
          <p14:tracePt t="319400" x="7512050" y="4876800"/>
          <p14:tracePt t="319417" x="7518400" y="4883150"/>
          <p14:tracePt t="319433" x="7524750" y="4895850"/>
          <p14:tracePt t="319451" x="7524750" y="4902200"/>
          <p14:tracePt t="319467" x="7531100" y="4902200"/>
          <p14:tracePt t="319485" x="7537450" y="4914900"/>
          <p14:tracePt t="319507" x="7543800" y="4921250"/>
          <p14:tracePt t="319516" x="7543800" y="4927600"/>
          <p14:tracePt t="319533" x="7550150" y="4933950"/>
          <p14:tracePt t="319551" x="7556500" y="4940300"/>
          <p14:tracePt t="319571" x="7562850" y="4940300"/>
          <p14:tracePt t="319584" x="7562850" y="4946650"/>
          <p14:tracePt t="319603" x="7562850" y="4953000"/>
          <p14:tracePt t="319618" x="7569200" y="4953000"/>
          <p14:tracePt t="319644" x="7569200" y="4959350"/>
          <p14:tracePt t="319655" x="7575550" y="4959350"/>
          <p14:tracePt t="319688" x="7581900" y="4959350"/>
          <p14:tracePt t="319698" x="7588250" y="4959350"/>
          <p14:tracePt t="319708" x="7594600" y="4959350"/>
          <p14:tracePt t="319719" x="7600950" y="4959350"/>
          <p14:tracePt t="319733" x="7607300" y="4959350"/>
          <p14:tracePt t="319751" x="7620000" y="4959350"/>
          <p14:tracePt t="319767" x="7632700" y="4959350"/>
          <p14:tracePt t="319784" x="7658100" y="4959350"/>
          <p14:tracePt t="319801" x="7670800" y="4959350"/>
          <p14:tracePt t="319817" x="7696200" y="4940300"/>
          <p14:tracePt t="319834" x="7740650" y="4914900"/>
          <p14:tracePt t="319850" x="7759700" y="4902200"/>
          <p14:tracePt t="319867" x="7810500" y="4864100"/>
          <p14:tracePt t="319884" x="7835900" y="4845050"/>
          <p14:tracePt t="319901" x="7880350" y="4819650"/>
          <p14:tracePt t="319917" x="7893050" y="4806950"/>
          <p14:tracePt t="319934" x="7912100" y="4787900"/>
          <p14:tracePt t="319951" x="7918450" y="4768850"/>
          <p14:tracePt t="319967" x="7937500" y="4762500"/>
          <p14:tracePt t="319984" x="7943850" y="4743450"/>
          <p14:tracePt t="319999" x="7950200" y="4724400"/>
          <p14:tracePt t="320016" x="7956550" y="4692650"/>
          <p14:tracePt t="320035" x="7962900" y="4679950"/>
          <p14:tracePt t="320050" x="7969250" y="4622800"/>
          <p14:tracePt t="320066" x="7981950" y="4540250"/>
          <p14:tracePt t="320083" x="7981950" y="4502150"/>
          <p14:tracePt t="320099" x="7988300" y="4470400"/>
          <p14:tracePt t="320116" x="7988300" y="4457700"/>
          <p14:tracePt t="320133" x="7994650" y="4445000"/>
          <p14:tracePt t="320257" x="7994650" y="4438650"/>
          <p14:tracePt t="320267" x="7988300" y="4438650"/>
          <p14:tracePt t="320279" x="7981950" y="4425950"/>
          <p14:tracePt t="320291" x="7975600" y="4419600"/>
          <p14:tracePt t="320301" x="7962900" y="4413250"/>
          <p14:tracePt t="320316" x="7950200" y="4406900"/>
          <p14:tracePt t="320333" x="7924800" y="4394200"/>
          <p14:tracePt t="320350" x="7912100" y="4387850"/>
          <p14:tracePt t="320367" x="7893050" y="4381500"/>
          <p14:tracePt t="320383" x="7886700" y="4375150"/>
          <p14:tracePt t="320399" x="7867650" y="4368800"/>
          <p14:tracePt t="320416" x="7848600" y="4362450"/>
          <p14:tracePt t="320433" x="7835900" y="4356100"/>
          <p14:tracePt t="320449" x="7797800" y="4349750"/>
          <p14:tracePt t="320466" x="7778750" y="4343400"/>
          <p14:tracePt t="320482" x="7740650" y="4337050"/>
          <p14:tracePt t="320499" x="7727950" y="4330700"/>
          <p14:tracePt t="320516" x="7702550" y="4330700"/>
          <p14:tracePt t="320532" x="7683500" y="4330700"/>
          <p14:tracePt t="320549" x="7677150" y="4330700"/>
          <p14:tracePt t="320565" x="7664450" y="4330700"/>
          <p14:tracePt t="320599" x="7651750" y="4337050"/>
          <p14:tracePt t="320617" x="7639050" y="4356100"/>
          <p14:tracePt t="320632" x="7626350" y="4368800"/>
          <p14:tracePt t="320649" x="7594600" y="4413250"/>
          <p14:tracePt t="320666" x="7581900" y="4445000"/>
          <p14:tracePt t="320682" x="7562850" y="4495800"/>
          <p14:tracePt t="320699" x="7543800" y="4533900"/>
          <p14:tracePt t="320716" x="7512050" y="4584700"/>
          <p14:tracePt t="320732" x="7505700" y="4610100"/>
          <p14:tracePt t="320749" x="7486650" y="4679950"/>
          <p14:tracePt t="320765" x="7467600" y="4730750"/>
          <p14:tracePt t="320782" x="7467600" y="4749800"/>
          <p14:tracePt t="320799" x="7467600" y="4781550"/>
          <p14:tracePt t="320816" x="7467600" y="4800600"/>
          <p14:tracePt t="320832" x="7467600" y="4838700"/>
          <p14:tracePt t="320849" x="7467600" y="4876800"/>
          <p14:tracePt t="320866" x="7486650" y="4895850"/>
          <p14:tracePt t="320883" x="7505700" y="4933950"/>
          <p14:tracePt t="320902" x="7512050" y="4946650"/>
          <p14:tracePt t="320917" x="7524750" y="4978400"/>
          <p14:tracePt t="320932" x="7531100" y="4984750"/>
          <p14:tracePt t="320948" x="7543800" y="5003800"/>
          <p14:tracePt t="320966" x="7556500" y="5022850"/>
          <p14:tracePt t="320998" x="7562850" y="5041900"/>
          <p14:tracePt t="321016" x="7569200" y="5048250"/>
          <p14:tracePt t="321033" x="7581900" y="5060950"/>
          <p14:tracePt t="321048" x="7588250" y="5067300"/>
          <p14:tracePt t="321065" x="7594600" y="5073650"/>
          <p14:tracePt t="321083" x="7600950" y="5086350"/>
          <p14:tracePt t="321099" x="7607300" y="5092700"/>
          <p14:tracePt t="321116" x="7626350" y="5105400"/>
          <p14:tracePt t="321134" x="7632700" y="5105400"/>
          <p14:tracePt t="321150" x="7639050" y="5105400"/>
          <p14:tracePt t="321165" x="7651750" y="5105400"/>
          <p14:tracePt t="321182" x="7664450" y="5111750"/>
          <p14:tracePt t="321199" x="7689850" y="5111750"/>
          <p14:tracePt t="321215" x="7702550" y="5111750"/>
          <p14:tracePt t="321232" x="7734300" y="5111750"/>
          <p14:tracePt t="321248" x="7747000" y="5111750"/>
          <p14:tracePt t="321265" x="7772400" y="5111750"/>
          <p14:tracePt t="321281" x="7785100" y="5099050"/>
          <p14:tracePt t="321298" x="7810500" y="5086350"/>
          <p14:tracePt t="321315" x="7842250" y="5073650"/>
          <p14:tracePt t="321331" x="7867650" y="5060950"/>
          <p14:tracePt t="321348" x="7893050" y="5041900"/>
          <p14:tracePt t="321364" x="7905750" y="5035550"/>
          <p14:tracePt t="321381" x="7931150" y="4997450"/>
          <p14:tracePt t="321398" x="7937500" y="4965700"/>
          <p14:tracePt t="321415" x="7975600" y="4883150"/>
          <p14:tracePt t="321432" x="7988300" y="4819650"/>
          <p14:tracePt t="321448" x="7994650" y="4800600"/>
          <p14:tracePt t="321464" x="8007350" y="4762500"/>
          <p14:tracePt t="321498" x="8013700" y="4749800"/>
          <p14:tracePt t="321515" x="8013700" y="4743450"/>
          <p14:tracePt t="321532" x="8013700" y="4724400"/>
          <p14:tracePt t="321549" x="8013700" y="4711700"/>
          <p14:tracePt t="321565" x="8013700" y="4699000"/>
          <p14:tracePt t="321581" x="8013700" y="4667250"/>
          <p14:tracePt t="321598" x="8013700" y="4641850"/>
          <p14:tracePt t="321614" x="8013700" y="4610100"/>
          <p14:tracePt t="321632" x="8001000" y="4584700"/>
          <p14:tracePt t="321648" x="7994650" y="4572000"/>
          <p14:tracePt t="321665" x="7981950" y="4559300"/>
          <p14:tracePt t="321681" x="7981950" y="4552950"/>
          <p14:tracePt t="321698" x="7975600" y="4546600"/>
          <p14:tracePt t="321715" x="7969250" y="4540250"/>
          <p14:tracePt t="321731" x="7956550" y="4527550"/>
          <p14:tracePt t="321748" x="7937500" y="4508500"/>
          <p14:tracePt t="321781" x="7924800" y="4502150"/>
          <p14:tracePt t="321798" x="7918450" y="4495800"/>
          <p14:tracePt t="321814" x="7905750" y="4483100"/>
          <p14:tracePt t="321831" x="7899400" y="4476750"/>
          <p14:tracePt t="321847" x="7893050" y="4470400"/>
          <p14:tracePt t="321864" x="7880350" y="4464050"/>
          <p14:tracePt t="321881" x="7874000" y="4451350"/>
          <p14:tracePt t="321897" x="7867650" y="4432300"/>
          <p14:tracePt t="321915" x="7861300" y="4419600"/>
          <p14:tracePt t="321931" x="7854950" y="4400550"/>
          <p14:tracePt t="321964" x="7848600" y="4394200"/>
          <p14:tracePt t="321983" x="7848600" y="4387850"/>
          <p14:tracePt t="323607" x="7835900" y="4387850"/>
          <p14:tracePt t="323618" x="7816850" y="4387850"/>
          <p14:tracePt t="323629" x="7797800" y="4387850"/>
          <p14:tracePt t="323638" x="7778750" y="4387850"/>
          <p14:tracePt t="323650" x="7747000" y="4387850"/>
          <p14:tracePt t="323662" x="7702550" y="4394200"/>
          <p14:tracePt t="323679" x="7620000" y="4400550"/>
          <p14:tracePt t="323697" x="7404100" y="4445000"/>
          <p14:tracePt t="323713" x="7258050" y="4464050"/>
          <p14:tracePt t="323730" x="6737350" y="4483100"/>
          <p14:tracePt t="323746" x="6026150" y="4514850"/>
          <p14:tracePt t="323762" x="5759450" y="4546600"/>
          <p14:tracePt t="323779" x="5060950" y="4641850"/>
          <p14:tracePt t="323796" x="4806950" y="4705350"/>
          <p14:tracePt t="323813" x="4108450" y="4889500"/>
          <p14:tracePt t="323831" x="3587750" y="5060950"/>
          <p14:tracePt t="323847" x="3346450" y="5130800"/>
          <p14:tracePt t="323864" x="3086100" y="5213350"/>
          <p14:tracePt t="323881" x="2952750" y="5257800"/>
          <p14:tracePt t="323896" x="2736850" y="5334000"/>
          <p14:tracePt t="323912" x="2667000" y="5353050"/>
          <p14:tracePt t="323930" x="2533650" y="5378450"/>
          <p14:tracePt t="323947" x="2368550" y="5397500"/>
          <p14:tracePt t="323963" x="2279650" y="5410200"/>
          <p14:tracePt t="323979" x="2070100" y="5448300"/>
          <p14:tracePt t="323996" x="1981200" y="5480050"/>
          <p14:tracePt t="324012" x="1771650" y="5556250"/>
          <p14:tracePt t="324030" x="1631950" y="5613400"/>
          <p14:tracePt t="324046" x="1333500" y="5772150"/>
          <p14:tracePt t="324063" x="1123950" y="5899150"/>
          <p14:tracePt t="324079" x="1054100" y="5962650"/>
          <p14:tracePt t="324096" x="965200" y="6064250"/>
          <p14:tracePt t="324112" x="952500" y="6076950"/>
          <p14:tracePt t="324129" x="933450" y="6096000"/>
          <p14:tracePt t="324145" x="927100" y="6102350"/>
          <p14:tracePt t="324162" x="927100" y="6108700"/>
          <p14:tracePt t="324196" x="933450" y="6108700"/>
          <p14:tracePt t="324212" x="958850" y="6108700"/>
          <p14:tracePt t="324229" x="971550" y="6108700"/>
          <p14:tracePt t="324246" x="1003300" y="6108700"/>
          <p14:tracePt t="324262" x="1022350" y="6102350"/>
          <p14:tracePt t="324279" x="1079500" y="6051550"/>
          <p14:tracePt t="324295" x="1212850" y="5835650"/>
          <p14:tracePt t="324312" x="1295400" y="5645150"/>
          <p14:tracePt t="324328" x="1403350" y="5365750"/>
          <p14:tracePt t="324345" x="1422400" y="5283200"/>
          <p14:tracePt t="324362" x="1428750" y="5200650"/>
          <p14:tracePt t="324378" x="1428750" y="5181600"/>
          <p14:tracePt t="324395" x="1428750" y="5168900"/>
          <p14:tracePt t="324412" x="1422400" y="5168900"/>
          <p14:tracePt t="324428" x="1409700" y="5175250"/>
          <p14:tracePt t="324445" x="1365250" y="5232400"/>
          <p14:tracePt t="324462" x="1333500" y="5314950"/>
          <p14:tracePt t="324478" x="1314450" y="5492750"/>
          <p14:tracePt t="324496" x="1327150" y="5600700"/>
          <p14:tracePt t="324512" x="1346200" y="5619750"/>
          <p14:tracePt t="324529" x="1498600" y="5702300"/>
          <p14:tracePt t="324545" x="1587500" y="5734050"/>
          <p14:tracePt t="324562" x="1752600" y="5734050"/>
          <p14:tracePt t="324578" x="1797050" y="5708650"/>
          <p14:tracePt t="324595" x="1854200" y="5613400"/>
          <p14:tracePt t="324612" x="1873250" y="5480050"/>
          <p14:tracePt t="324628" x="1866900" y="5461000"/>
          <p14:tracePt t="324645" x="1790700" y="5416550"/>
          <p14:tracePt t="324661" x="1701800" y="5416550"/>
          <p14:tracePt t="324678" x="1543050" y="5441950"/>
          <p14:tracePt t="324695" x="1485900" y="5467350"/>
          <p14:tracePt t="324712" x="1435100" y="5518150"/>
          <p14:tracePt t="324729" x="1390650" y="5594350"/>
          <p14:tracePt t="324745" x="1390650" y="5613400"/>
          <p14:tracePt t="324761" x="1397000" y="5645150"/>
          <p14:tracePt t="324779" x="1447800" y="5670550"/>
          <p14:tracePt t="324795" x="1593850" y="5702300"/>
          <p14:tracePt t="324811" x="1682750" y="5702300"/>
          <p14:tracePt t="324828" x="1822450" y="5619750"/>
          <p14:tracePt t="324845" x="1968500" y="5321300"/>
          <p14:tracePt t="324861" x="1981200" y="5238750"/>
          <p14:tracePt t="324878" x="1968500" y="5168900"/>
          <p14:tracePt t="324895" x="1924050" y="5143500"/>
          <p14:tracePt t="324911" x="1809750" y="5124450"/>
          <p14:tracePt t="324928" x="1746250" y="5124450"/>
          <p14:tracePt t="324945" x="1676400" y="5156200"/>
          <p14:tracePt t="324962" x="1651000" y="5219700"/>
          <p14:tracePt t="324978" x="1638300" y="5264150"/>
          <p14:tracePt t="324995" x="1638300" y="5308600"/>
          <p14:tracePt t="325011" x="1638300" y="5340350"/>
          <p14:tracePt t="325028" x="1644650" y="5378450"/>
          <p14:tracePt t="325044" x="1651000" y="5391150"/>
          <p14:tracePt t="325063" x="1651000" y="5397500"/>
          <p14:tracePt t="325080" x="1657350" y="5410200"/>
          <p14:tracePt t="325111" x="1663700" y="5416550"/>
          <p14:tracePt t="325131" x="1663700" y="5422900"/>
          <p14:tracePt t="325692" x="1670050" y="5422900"/>
          <p14:tracePt t="325703" x="1676400" y="5422900"/>
          <p14:tracePt t="325715" x="1695450" y="5422900"/>
          <p14:tracePt t="325729" x="1733550" y="5422900"/>
          <p14:tracePt t="325746" x="1847850" y="5410200"/>
          <p14:tracePt t="325761" x="1936750" y="5410200"/>
          <p14:tracePt t="325778" x="2311400" y="5429250"/>
          <p14:tracePt t="325794" x="2527300" y="5448300"/>
          <p14:tracePt t="325811" x="3155950" y="5480050"/>
          <p14:tracePt t="325828" x="3784600" y="5588000"/>
          <p14:tracePt t="325844" x="4114800" y="5638800"/>
          <p14:tracePt t="325861" x="4889500" y="5740400"/>
          <p14:tracePt t="325877" x="5181600" y="5772150"/>
          <p14:tracePt t="325894" x="5930900" y="5854700"/>
          <p14:tracePt t="325911" x="6146800" y="5886450"/>
          <p14:tracePt t="325927" x="6731000" y="5994400"/>
          <p14:tracePt t="325945" x="7016750" y="6013450"/>
          <p14:tracePt t="325961" x="7175500" y="6013450"/>
          <p14:tracePt t="325978" x="7372350" y="6013450"/>
          <p14:tracePt t="325994" x="7442200" y="6013450"/>
          <p14:tracePt t="326011" x="7512050" y="5988050"/>
          <p14:tracePt t="326027" x="7537450" y="5975350"/>
          <p14:tracePt t="326044" x="7569200" y="5956300"/>
          <p14:tracePt t="326061" x="7575550" y="5943600"/>
          <p14:tracePt t="326411" x="7581900" y="5943600"/>
          <p14:tracePt t="326421" x="7588250" y="5930900"/>
          <p14:tracePt t="326432" x="7594600" y="5924550"/>
          <p14:tracePt t="326443" x="7607300" y="5911850"/>
          <p14:tracePt t="326460" x="7613650" y="5892800"/>
          <p14:tracePt t="326477" x="7626350" y="5848350"/>
          <p14:tracePt t="326494" x="7632700" y="5829300"/>
          <p14:tracePt t="326510" x="7645400" y="5784850"/>
          <p14:tracePt t="326527" x="7645400" y="5727700"/>
          <p14:tracePt t="326544" x="7645400" y="5689600"/>
          <p14:tracePt t="326562" x="7645400" y="5600700"/>
          <p14:tracePt t="326578" x="7645400" y="5575300"/>
          <p14:tracePt t="326594" x="7645400" y="5524500"/>
          <p14:tracePt t="326611" x="7645400" y="5492750"/>
          <p14:tracePt t="326626" x="7639050" y="5461000"/>
          <p14:tracePt t="326643" x="7626350" y="5429250"/>
          <p14:tracePt t="326660" x="7620000" y="5416550"/>
          <p14:tracePt t="326676" x="7607300" y="5384800"/>
          <p14:tracePt t="326693" x="7600950" y="5372100"/>
          <p14:tracePt t="326709" x="7581900" y="5353050"/>
          <p14:tracePt t="326726" x="7575550" y="5340350"/>
          <p14:tracePt t="326743" x="7562850" y="5321300"/>
          <p14:tracePt t="326760" x="7550150" y="5289550"/>
          <p14:tracePt t="326777" x="7543800" y="5283200"/>
          <p14:tracePt t="326794" x="7531100" y="5257800"/>
          <p14:tracePt t="326812" x="7524750" y="5245100"/>
          <p14:tracePt t="326828" x="7518400" y="5232400"/>
          <p14:tracePt t="326844" x="7512050" y="5226050"/>
          <p14:tracePt t="326860" x="7499350" y="5213350"/>
          <p14:tracePt t="326877" x="7486650" y="5200650"/>
          <p14:tracePt t="326893" x="7480300" y="5194300"/>
          <p14:tracePt t="326910" x="7473950" y="5181600"/>
          <p14:tracePt t="326928" x="7467600" y="5181600"/>
          <p14:tracePt t="326944" x="7454900" y="5168900"/>
          <p14:tracePt t="326961" x="7435850" y="5162550"/>
          <p14:tracePt t="327002" x="7429500" y="5156200"/>
          <p14:tracePt t="327025" x="7423150" y="5156200"/>
          <p14:tracePt t="327034" x="7416800" y="5156200"/>
          <p14:tracePt t="327045" x="7410450" y="5156200"/>
          <p14:tracePt t="327060" x="7397750" y="5156200"/>
          <p14:tracePt t="327076" x="7366000" y="5156200"/>
          <p14:tracePt t="327093" x="7353300" y="5168900"/>
          <p14:tracePt t="327109" x="7321550" y="5213350"/>
          <p14:tracePt t="327126" x="7308850" y="5245100"/>
          <p14:tracePt t="327143" x="7283450" y="5308600"/>
          <p14:tracePt t="327160" x="7277100" y="5334000"/>
          <p14:tracePt t="327176" x="7270750" y="5378450"/>
          <p14:tracePt t="327193" x="7264400" y="5416550"/>
          <p14:tracePt t="327209" x="7264400" y="5441950"/>
          <p14:tracePt t="327228" x="7264400" y="5480050"/>
          <p14:tracePt t="327244" x="7264400" y="5505450"/>
          <p14:tracePt t="327261" x="7264400" y="5568950"/>
          <p14:tracePt t="327278" x="7289800" y="5638800"/>
          <p14:tracePt t="327293" x="7296150" y="5670550"/>
          <p14:tracePt t="327311" x="7308850" y="5721350"/>
          <p14:tracePt t="327327" x="7315200" y="5746750"/>
          <p14:tracePt t="327344" x="7327900" y="5797550"/>
          <p14:tracePt t="327361" x="7340600" y="5842000"/>
          <p14:tracePt t="327377" x="7366000" y="5949950"/>
          <p14:tracePt t="327394" x="7372350" y="5975350"/>
          <p14:tracePt t="327409" x="7397750" y="6064250"/>
          <p14:tracePt t="327426" x="7410450" y="6115050"/>
          <p14:tracePt t="327443" x="7416800" y="6134100"/>
          <p14:tracePt t="327460" x="7435850" y="6184900"/>
          <p14:tracePt t="327478" x="7448550" y="6229350"/>
          <p14:tracePt t="327482" x="7461250" y="6254750"/>
          <p14:tracePt t="327493" x="7467600" y="6286500"/>
          <p14:tracePt t="327509" x="7473950" y="6337300"/>
          <p14:tracePt t="327526" x="7499350" y="6400800"/>
          <p14:tracePt t="327543" x="7512050" y="6451600"/>
          <p14:tracePt t="327559" x="7518400" y="6470650"/>
          <p14:tracePt t="327576" x="7537450" y="6496050"/>
          <p14:tracePt t="327592" x="7550150" y="6508750"/>
          <p14:tracePt t="327609" x="7569200" y="6527800"/>
          <p14:tracePt t="327626" x="7588250" y="6546850"/>
          <p14:tracePt t="327643" x="7613650" y="6565900"/>
          <p14:tracePt t="327661" x="7645400" y="6578600"/>
          <p14:tracePt t="327676" x="7658100" y="6584950"/>
          <p14:tracePt t="327692" x="7702550" y="6591300"/>
          <p14:tracePt t="327709" x="7715250" y="6597650"/>
          <p14:tracePt t="327725" x="7759700" y="6597650"/>
          <p14:tracePt t="327742" x="7810500" y="6597650"/>
          <p14:tracePt t="327759" x="7829550" y="6597650"/>
          <p14:tracePt t="327777" x="7867650" y="6597650"/>
          <p14:tracePt t="327794" x="7886700" y="6591300"/>
          <p14:tracePt t="327810" x="7912100" y="6572250"/>
          <p14:tracePt t="327826" x="7924800" y="6546850"/>
          <p14:tracePt t="327842" x="7956550" y="6477000"/>
          <p14:tracePt t="327859" x="7981950" y="6369050"/>
          <p14:tracePt t="327875" x="8001000" y="6324600"/>
          <p14:tracePt t="327893" x="8020050" y="6229350"/>
          <p14:tracePt t="327910" x="8026400" y="6153150"/>
          <p14:tracePt t="327926" x="8045450" y="6070600"/>
          <p14:tracePt t="327943" x="8051800" y="6026150"/>
          <p14:tracePt t="327959" x="8064500" y="5956300"/>
          <p14:tracePt t="327976" x="8070850" y="5911850"/>
          <p14:tracePt t="327992" x="8070850" y="5880100"/>
          <p14:tracePt t="328009" x="8070850" y="5854700"/>
          <p14:tracePt t="328026" x="8070850" y="5835650"/>
          <p14:tracePt t="328042" x="8070850" y="5810250"/>
          <p14:tracePt t="328059" x="8070850" y="5797550"/>
          <p14:tracePt t="328077" x="8077200" y="5765800"/>
          <p14:tracePt t="328093" x="8077200" y="5721350"/>
          <p14:tracePt t="328109" x="8077200" y="5695950"/>
          <p14:tracePt t="328126" x="8077200" y="5632450"/>
          <p14:tracePt t="328143" x="8077200" y="5619750"/>
          <p14:tracePt t="328159" x="8077200" y="5581650"/>
          <p14:tracePt t="328176" x="8077200" y="5549900"/>
          <p14:tracePt t="328192" x="8077200" y="5524500"/>
          <p14:tracePt t="328209" x="8077200" y="5492750"/>
          <p14:tracePt t="328225" x="8077200" y="5467350"/>
          <p14:tracePt t="328243" x="8077200" y="5397500"/>
          <p14:tracePt t="328259" x="8064500" y="5365750"/>
          <p14:tracePt t="328275" x="8051800" y="5308600"/>
          <p14:tracePt t="328293" x="8045450" y="5289550"/>
          <p14:tracePt t="328308" x="8020050" y="5226050"/>
          <p14:tracePt t="328326" x="8007350" y="5187950"/>
          <p14:tracePt t="328342" x="8001000" y="5156200"/>
          <p14:tracePt t="328358" x="7988300" y="5099050"/>
          <p14:tracePt t="328375" x="7988300" y="5067300"/>
          <p14:tracePt t="328392" x="7969250" y="5029200"/>
          <p14:tracePt t="328408" x="7969250" y="5003800"/>
          <p14:tracePt t="328425" x="7962900" y="4965700"/>
          <p14:tracePt t="328442" x="7956550" y="4940300"/>
          <p14:tracePt t="328460" x="7956550" y="4933950"/>
          <p14:tracePt t="328790" x="7956550" y="4921250"/>
          <p14:tracePt t="328800" x="7956550" y="4902200"/>
          <p14:tracePt t="328811" x="7956550" y="4870450"/>
          <p14:tracePt t="328824" x="7969250" y="4845050"/>
          <p14:tracePt t="328841" x="7975600" y="4775200"/>
          <p14:tracePt t="328858" x="7981950" y="4711700"/>
          <p14:tracePt t="328875" x="7981950" y="4660900"/>
          <p14:tracePt t="328891" x="7981950" y="4629150"/>
          <p14:tracePt t="328908" x="7981950" y="4584700"/>
          <p14:tracePt t="328924" x="7975600" y="4559300"/>
          <p14:tracePt t="328941" x="7943850" y="4508500"/>
          <p14:tracePt t="328958" x="7931150" y="4476750"/>
          <p14:tracePt t="328974" x="7912100" y="4445000"/>
          <p14:tracePt t="328992" x="7886700" y="4400550"/>
          <p14:tracePt t="329009" x="7874000" y="4387850"/>
          <p14:tracePt t="329025" x="7861300" y="4362450"/>
          <p14:tracePt t="329041" x="7854950" y="4349750"/>
          <p14:tracePt t="329058" x="7842250" y="4330700"/>
          <p14:tracePt t="329074" x="7835900" y="4324350"/>
          <p14:tracePt t="329091" x="7829550" y="4305300"/>
          <p14:tracePt t="329108" x="7810500" y="4292600"/>
          <p14:tracePt t="329125" x="7804150" y="4279900"/>
          <p14:tracePt t="329141" x="7791450" y="4267200"/>
          <p14:tracePt t="329158" x="7785100" y="4260850"/>
          <p14:tracePt t="329174" x="7772400" y="4248150"/>
          <p14:tracePt t="329191" x="7759700" y="4248150"/>
          <p14:tracePt t="329207" x="7740650" y="4241800"/>
          <p14:tracePt t="329224" x="7727950" y="4241800"/>
          <p14:tracePt t="329241" x="7721600" y="4241800"/>
          <p14:tracePt t="329257" x="7721600" y="4235450"/>
          <p14:tracePt t="329275" x="7715250" y="4235450"/>
          <p14:tracePt t="329291" x="7708900" y="4235450"/>
          <p14:tracePt t="329324" x="7702550" y="4235450"/>
          <p14:tracePt t="329531" x="7702550" y="4229100"/>
          <p14:tracePt t="329573" x="7696200" y="4229100"/>
          <p14:tracePt t="329658" x="7689850" y="4229100"/>
          <p14:tracePt t="329670" x="7683500" y="4229100"/>
          <p14:tracePt t="329700" x="7677150" y="4229100"/>
          <p14:tracePt t="329711" x="7670800" y="4229100"/>
          <p14:tracePt t="329721" x="7664450" y="4235450"/>
          <p14:tracePt t="329744" x="7658100" y="4235450"/>
          <p14:tracePt t="329775" x="7651750" y="4235450"/>
          <p14:tracePt t="329816" x="7645400" y="4241800"/>
          <p14:tracePt t="329837" x="7645400" y="4248150"/>
          <p14:tracePt t="329847" x="7639050" y="4248150"/>
          <p14:tracePt t="329858" x="7639050" y="4254500"/>
          <p14:tracePt t="329869" x="7632700" y="4254500"/>
          <p14:tracePt t="329880" x="7632700" y="4260850"/>
          <p14:tracePt t="329890" x="7626350" y="4267200"/>
          <p14:tracePt t="329907" x="7626350" y="4273550"/>
          <p14:tracePt t="329923" x="7613650" y="4286250"/>
          <p14:tracePt t="329940" x="7607300" y="4298950"/>
          <p14:tracePt t="329957" x="7600950" y="4318000"/>
          <p14:tracePt t="329973" x="7594600" y="4330700"/>
          <p14:tracePt t="329990" x="7588250" y="4362450"/>
          <p14:tracePt t="330007" x="7581900" y="4387850"/>
          <p14:tracePt t="330023" x="7581900" y="4400550"/>
          <p14:tracePt t="330042" x="7575550" y="4419600"/>
          <p14:tracePt t="330058" x="7575550" y="4432300"/>
          <p14:tracePt t="330075" x="7569200" y="4445000"/>
          <p14:tracePt t="330092" x="7562850" y="4470400"/>
          <p14:tracePt t="330108" x="7556500" y="4489450"/>
          <p14:tracePt t="330125" x="7550150" y="4521200"/>
          <p14:tracePt t="330140" x="7550150" y="4540250"/>
          <p14:tracePt t="330157" x="7543800" y="4578350"/>
          <p14:tracePt t="330173" x="7537450" y="4610100"/>
          <p14:tracePt t="330190" x="7524750" y="4654550"/>
          <p14:tracePt t="330208" x="7512050" y="4705350"/>
          <p14:tracePt t="330224" x="7499350" y="4749800"/>
          <p14:tracePt t="330241" x="7493000" y="4857750"/>
          <p14:tracePt t="330258" x="7480300" y="4933950"/>
          <p14:tracePt t="330275" x="7467600" y="5016500"/>
          <p14:tracePt t="330291" x="7467600" y="5048250"/>
          <p14:tracePt t="330308" x="7461250" y="5156200"/>
          <p14:tracePt t="330325" x="7448550" y="5314950"/>
          <p14:tracePt t="330340" x="7435850" y="5378450"/>
          <p14:tracePt t="330356" x="7429500" y="5486400"/>
          <p14:tracePt t="330375" x="7423150" y="5524500"/>
          <p14:tracePt t="330391" x="7404100" y="5632450"/>
          <p14:tracePt t="330408" x="7404100" y="5670550"/>
          <p14:tracePt t="330424" x="7391400" y="5822950"/>
          <p14:tracePt t="330441" x="7391400" y="5930900"/>
          <p14:tracePt t="330457" x="7391400" y="5969000"/>
          <p14:tracePt t="330475" x="7391400" y="6026150"/>
          <p14:tracePt t="330491" x="7404100" y="6064250"/>
          <p14:tracePt t="330494" x="7410450" y="6121400"/>
          <p14:tracePt t="330507" x="7429500" y="6146800"/>
          <p14:tracePt t="330525" x="7454900" y="6203950"/>
          <p14:tracePt t="330542" x="7486650" y="6261100"/>
          <p14:tracePt t="330557" x="7524750" y="6311900"/>
          <p14:tracePt t="330574" x="7537450" y="6330950"/>
          <p14:tracePt t="330590" x="7556500" y="6350000"/>
          <p14:tracePt t="330607" x="7569200" y="6362700"/>
          <p14:tracePt t="330623" x="7588250" y="6375400"/>
          <p14:tracePt t="330640" x="7594600" y="6375400"/>
          <p14:tracePt t="330657" x="7613650" y="6375400"/>
          <p14:tracePt t="330673" x="7632700" y="6375400"/>
          <p14:tracePt t="330690" x="7645400" y="6375400"/>
          <p14:tracePt t="330706" x="7677150" y="6362700"/>
          <p14:tracePt t="330723" x="7696200" y="6350000"/>
          <p14:tracePt t="330740" x="7727950" y="6324600"/>
          <p14:tracePt t="330757" x="7759700" y="6299200"/>
          <p14:tracePt t="330773" x="7785100" y="6292850"/>
          <p14:tracePt t="330790" x="7816850" y="6267450"/>
          <p14:tracePt t="330807" x="7829550" y="6261100"/>
          <p14:tracePt t="330824" x="7848600" y="6229350"/>
          <p14:tracePt t="330842" x="7854950" y="6216650"/>
          <p14:tracePt t="330857" x="7886700" y="6172200"/>
          <p14:tracePt t="330875" x="7905750" y="6134100"/>
          <p14:tracePt t="330890" x="7912100" y="6102350"/>
          <p14:tracePt t="330906" x="7931150" y="6051550"/>
          <p14:tracePt t="330923" x="7937500" y="6026150"/>
          <p14:tracePt t="330939" x="7950200" y="5949950"/>
          <p14:tracePt t="330956" x="7956550" y="5924550"/>
          <p14:tracePt t="330972" x="7969250" y="5854700"/>
          <p14:tracePt t="330990" x="7975600" y="5803900"/>
          <p14:tracePt t="330991" x="7981950" y="5746750"/>
          <p14:tracePt t="331006" x="7981950" y="5695950"/>
          <p14:tracePt t="331022" x="7994650" y="5600700"/>
          <p14:tracePt t="331041" x="7994650" y="5575300"/>
          <p14:tracePt t="331057" x="8001000" y="5543550"/>
          <p14:tracePt t="331075" x="8001000" y="5530850"/>
          <p14:tracePt t="331091" x="8001000" y="5518150"/>
          <p14:tracePt t="331123" x="8001000" y="5511800"/>
          <p14:tracePt t="331139" x="8001000" y="5505450"/>
          <p14:tracePt t="331170" x="8001000" y="5499100"/>
          <p14:tracePt t="331182" x="8001000" y="5492750"/>
          <p14:tracePt t="331193" x="7994650" y="5480050"/>
          <p14:tracePt t="331207" x="7988300" y="5473700"/>
          <p14:tracePt t="331223" x="7975600" y="5461000"/>
          <p14:tracePt t="331239" x="7969250" y="5448300"/>
          <p14:tracePt t="331256" x="7950200" y="5441950"/>
          <p14:tracePt t="331272" x="7943850" y="5435600"/>
          <p14:tracePt t="331290" x="7924800" y="5416550"/>
          <p14:tracePt t="331307" x="7912100" y="5403850"/>
          <p14:tracePt t="331322" x="7880350" y="5384800"/>
          <p14:tracePt t="331339" x="7854950" y="5359400"/>
          <p14:tracePt t="331356" x="7829550" y="5346700"/>
          <p14:tracePt t="331372" x="7804150" y="5327650"/>
          <p14:tracePt t="331389" x="7785100" y="5314950"/>
          <p14:tracePt t="331407" x="7759700" y="5302250"/>
          <p14:tracePt t="331424" x="7747000" y="5302250"/>
          <p14:tracePt t="331440" x="7708900" y="5289550"/>
          <p14:tracePt t="331457" x="7689850" y="5283200"/>
          <p14:tracePt t="331474" x="7677150" y="5283200"/>
          <p14:tracePt t="331490" x="7664450" y="5276850"/>
          <p14:tracePt t="331507" x="7651750" y="5276850"/>
          <p14:tracePt t="331522" x="7632700" y="5276850"/>
          <p14:tracePt t="331556" x="7607300" y="5289550"/>
          <p14:tracePt t="331572" x="7562850" y="5353050"/>
          <p14:tracePt t="331589" x="7550150" y="5410200"/>
          <p14:tracePt t="331606" x="7512050" y="5492750"/>
          <p14:tracePt t="331623" x="7505700" y="5549900"/>
          <p14:tracePt t="331640" x="7486650" y="5619750"/>
          <p14:tracePt t="331657" x="7486650" y="5721350"/>
          <p14:tracePt t="331672" x="7486650" y="5746750"/>
          <p14:tracePt t="331689" x="7486650" y="5835650"/>
          <p14:tracePt t="331705" x="7486650" y="5873750"/>
          <p14:tracePt t="331722" x="7486650" y="5918200"/>
          <p14:tracePt t="331739" x="7486650" y="5943600"/>
          <p14:tracePt t="331755" x="7512050" y="5988050"/>
          <p14:tracePt t="331773" x="7518400" y="6007100"/>
          <p14:tracePt t="331790" x="7531100" y="6051550"/>
          <p14:tracePt t="331806" x="7550150" y="6083300"/>
          <p14:tracePt t="331823" x="7556500" y="6108700"/>
          <p14:tracePt t="331840" x="7581900" y="6140450"/>
          <p14:tracePt t="331857" x="7594600" y="6153150"/>
          <p14:tracePt t="331872" x="7620000" y="6184900"/>
          <p14:tracePt t="331889" x="7651750" y="6203950"/>
          <p14:tracePt t="331905" x="7664450" y="6210300"/>
          <p14:tracePt t="331922" x="7708900" y="6210300"/>
          <p14:tracePt t="331939" x="7727950" y="6210300"/>
          <p14:tracePt t="331955" x="7772400" y="6197600"/>
          <p14:tracePt t="331972" x="7791450" y="6172200"/>
          <p14:tracePt t="331988" x="7848600" y="6115050"/>
          <p14:tracePt t="332005" x="7886700" y="6089650"/>
          <p14:tracePt t="332022" x="7899400" y="6064250"/>
          <p14:tracePt t="332038" x="7924800" y="6032500"/>
          <p14:tracePt t="332055" x="7943850" y="6000750"/>
          <p14:tracePt t="332072" x="7969250" y="5918200"/>
          <p14:tracePt t="332088" x="7975600" y="5854700"/>
          <p14:tracePt t="332105" x="7981950" y="5734050"/>
          <p14:tracePt t="332122" x="7981950" y="5619750"/>
          <p14:tracePt t="332138" x="7981950" y="5543550"/>
          <p14:tracePt t="332155" x="7950200" y="5384800"/>
          <p14:tracePt t="332173" x="7931150" y="5321300"/>
          <p14:tracePt t="332189" x="7886700" y="5207000"/>
          <p14:tracePt t="332207" x="7848600" y="5124450"/>
          <p14:tracePt t="332222" x="7842250" y="5080000"/>
          <p14:tracePt t="332239" x="7816850" y="5035550"/>
          <p14:tracePt t="332256" x="7810500" y="5010150"/>
          <p14:tracePt t="332273" x="7785100" y="4972050"/>
          <p14:tracePt t="332289" x="7778750" y="4959350"/>
          <p14:tracePt t="332305" x="7766050" y="4933950"/>
          <p14:tracePt t="332322" x="7759700" y="4927600"/>
          <p14:tracePt t="332338" x="7759700" y="4921250"/>
          <p14:tracePt t="332356" x="7753350" y="4921250"/>
          <p14:tracePt t="332373" x="7747000" y="4921250"/>
          <p14:tracePt t="334598" x="7740650" y="4921250"/>
          <p14:tracePt t="334607" x="7734300" y="4914900"/>
          <p14:tracePt t="334617" x="7727950" y="4908550"/>
          <p14:tracePt t="334628" x="7715250" y="4889500"/>
          <p14:tracePt t="334640" x="7683500" y="4838700"/>
          <p14:tracePt t="334654" x="7639050" y="4730750"/>
          <p14:tracePt t="334671" x="7550150" y="4489450"/>
          <p14:tracePt t="334687" x="7512050" y="4286250"/>
          <p14:tracePt t="334704" x="7429500" y="3930650"/>
          <p14:tracePt t="334720" x="7423150" y="3854450"/>
          <p14:tracePt t="334737" x="7416800" y="3746500"/>
          <p14:tracePt t="334754" x="7416800" y="3695700"/>
          <p14:tracePt t="334770" x="7416800" y="3625850"/>
          <p14:tracePt t="334787" x="7416800" y="3619500"/>
          <p14:tracePt t="339158" x="7410450" y="3619500"/>
          <p14:tracePt t="339169" x="7404100" y="3619500"/>
          <p14:tracePt t="339179" x="7397750" y="3613150"/>
          <p14:tracePt t="339190" x="7391400" y="3606800"/>
          <p14:tracePt t="339200" x="7385050" y="3606800"/>
          <p14:tracePt t="339215" x="7372350" y="3600450"/>
          <p14:tracePt t="339232" x="7334250" y="3568700"/>
          <p14:tracePt t="339248" x="7296150" y="3543300"/>
          <p14:tracePt t="339265" x="7219950" y="3486150"/>
          <p14:tracePt t="339284" x="7175500" y="3435350"/>
          <p14:tracePt t="339300" x="7105650" y="3378200"/>
          <p14:tracePt t="339316" x="7048500" y="3321050"/>
          <p14:tracePt t="339332" x="7029450" y="3308350"/>
          <p14:tracePt t="339349" x="6972300" y="3276600"/>
          <p14:tracePt t="339365" x="6953250" y="3270250"/>
          <p14:tracePt t="339382" x="6902450" y="3257550"/>
          <p14:tracePt t="339399" x="6877050" y="3251200"/>
          <p14:tracePt t="339415" x="6826250" y="3251200"/>
          <p14:tracePt t="339432" x="6788150" y="3251200"/>
          <p14:tracePt t="339448" x="6756400" y="3251200"/>
          <p14:tracePt t="339465" x="6692900" y="3276600"/>
          <p14:tracePt t="339482" x="6673850" y="3295650"/>
          <p14:tracePt t="339498" x="6629400" y="3340100"/>
          <p14:tracePt t="339515" x="6604000" y="3384550"/>
          <p14:tracePt t="339531" x="6559550" y="3460750"/>
          <p14:tracePt t="339548" x="6546850" y="3530600"/>
          <p14:tracePt t="339565" x="6546850" y="3562350"/>
          <p14:tracePt t="339581" x="6546850" y="3638550"/>
          <p14:tracePt t="339598" x="6546850" y="3657600"/>
          <p14:tracePt t="339614" x="6597650" y="3695700"/>
          <p14:tracePt t="339631" x="6642100" y="3714750"/>
          <p14:tracePt t="339648" x="6743700" y="3714750"/>
          <p14:tracePt t="339665" x="6883400" y="3651250"/>
          <p14:tracePt t="339682" x="6927850" y="3606800"/>
          <p14:tracePt t="339699" x="7016750" y="3498850"/>
          <p14:tracePt t="339715" x="7042150" y="3435350"/>
          <p14:tracePt t="339731" x="7054850" y="3263900"/>
          <p14:tracePt t="339748" x="7054850" y="3225800"/>
          <p14:tracePt t="339766" x="6978650" y="3155950"/>
          <p14:tracePt t="339782" x="6832600" y="3124200"/>
          <p14:tracePt t="339799" x="6756400" y="3136900"/>
          <p14:tracePt t="339815" x="6591300" y="3238500"/>
          <p14:tracePt t="339832" x="6521450" y="3302000"/>
          <p14:tracePt t="339848" x="6432550" y="3429000"/>
          <p14:tracePt t="339866" x="6400800" y="3562350"/>
          <p14:tracePt t="339882" x="6400800" y="3600450"/>
          <p14:tracePt t="339899" x="6413500" y="3663950"/>
          <p14:tracePt t="339916" x="6438900" y="3676650"/>
          <p14:tracePt t="339933" x="6521450" y="3695700"/>
          <p14:tracePt t="339951" x="6559550" y="3695700"/>
          <p14:tracePt t="339966" x="6661150" y="3683000"/>
          <p14:tracePt t="339982" x="6724650" y="3638550"/>
          <p14:tracePt t="339998" x="6737350" y="3619500"/>
          <p14:tracePt t="340015" x="6750050" y="3600450"/>
          <p14:tracePt t="340032" x="6750050" y="3594100"/>
          <p14:tracePt t="340048" x="6750050" y="3587750"/>
          <p14:tracePt t="340064" x="6750050" y="3581400"/>
          <p14:tracePt t="340081" x="6743700" y="3581400"/>
          <p14:tracePt t="340098" x="6731000" y="3581400"/>
          <p14:tracePt t="340114" x="6718300" y="3581400"/>
          <p14:tracePt t="340131" x="6711950" y="3594100"/>
          <p14:tracePt t="340148" x="6705600" y="3594100"/>
          <p14:tracePt t="340164" x="6699250" y="3594100"/>
          <p14:tracePt t="340181" x="6699250" y="3600450"/>
          <p14:tracePt t="340198" x="6699250" y="3606800"/>
          <p14:tracePt t="340542" x="6699250" y="3613150"/>
          <p14:tracePt t="341876" x="6705600" y="3613150"/>
          <p14:tracePt t="341887" x="6711950" y="3613150"/>
          <p14:tracePt t="341898" x="6718300" y="3613150"/>
          <p14:tracePt t="341951" x="6724650" y="3613150"/>
          <p14:tracePt t="341993" x="6724650" y="3606800"/>
          <p14:tracePt t="342015" x="6724650" y="3600450"/>
          <p14:tracePt t="342045" x="6711950" y="3600450"/>
          <p14:tracePt t="342055" x="6692900" y="3600450"/>
          <p14:tracePt t="342066" x="6667500" y="3600450"/>
          <p14:tracePt t="342079" x="6648450" y="3600450"/>
          <p14:tracePt t="342096" x="6629400" y="3606800"/>
          <p14:tracePt t="342112" x="6604000" y="3632200"/>
          <p14:tracePt t="342129" x="6584950" y="3689350"/>
          <p14:tracePt t="342146" x="6584950" y="3714750"/>
          <p14:tracePt t="342162" x="6584950" y="3746500"/>
          <p14:tracePt t="342179" x="6591300" y="3759200"/>
          <p14:tracePt t="342196" x="6635750" y="3778250"/>
          <p14:tracePt t="342213" x="6667500" y="3778250"/>
          <p14:tracePt t="342229" x="6750050" y="3759200"/>
          <p14:tracePt t="342246" x="6832600" y="3676650"/>
          <p14:tracePt t="342262" x="6858000" y="3619500"/>
          <p14:tracePt t="342279" x="6883400" y="3568700"/>
          <p14:tracePt t="342296" x="6883400" y="3536950"/>
          <p14:tracePt t="342312" x="6883400" y="3517900"/>
          <p14:tracePt t="342329" x="6870700" y="3511550"/>
          <p14:tracePt t="342346" x="6832600" y="3486150"/>
          <p14:tracePt t="342362" x="6788150" y="3486150"/>
          <p14:tracePt t="342379" x="6775450" y="3492500"/>
          <p14:tracePt t="342395" x="6743700" y="3524250"/>
          <p14:tracePt t="342413" x="6737350" y="3549650"/>
          <p14:tracePt t="342430" x="6718300" y="3600450"/>
          <p14:tracePt t="342448" x="6718300" y="3644900"/>
          <p14:tracePt t="342464" x="6718300" y="3651250"/>
          <p14:tracePt t="342481" x="6731000" y="3651250"/>
          <p14:tracePt t="342496" x="6750050" y="3638550"/>
          <p14:tracePt t="342513" x="6775450" y="3613150"/>
          <p14:tracePt t="342529" x="6781800" y="3600450"/>
          <p14:tracePt t="342546" x="6788150" y="3575050"/>
          <p14:tracePt t="342563" x="6788150" y="3568700"/>
          <p14:tracePt t="342580" x="6788150" y="3562350"/>
          <p14:tracePt t="342595" x="6781800" y="3562350"/>
          <p14:tracePt t="342612" x="6762750" y="3562350"/>
          <p14:tracePt t="342629" x="6711950" y="3638550"/>
          <p14:tracePt t="342645" x="6692900" y="3702050"/>
          <p14:tracePt t="342662" x="6686550" y="3752850"/>
          <p14:tracePt t="342679" x="6686550" y="3771900"/>
          <p14:tracePt t="342695" x="6686550" y="3778250"/>
          <p14:tracePt t="342728" x="6711950" y="3746500"/>
          <p14:tracePt t="342746" x="6737350" y="3663950"/>
          <p14:tracePt t="342762" x="6737350" y="3632200"/>
          <p14:tracePt t="342779" x="6737350" y="3619500"/>
          <p14:tracePt t="342795" x="6737350" y="3613150"/>
          <p14:tracePt t="342812" x="6731000" y="3613150"/>
          <p14:tracePt t="342829" x="6686550" y="3619500"/>
          <p14:tracePt t="342846" x="6667500" y="3632200"/>
          <p14:tracePt t="342862" x="6629400" y="3670300"/>
          <p14:tracePt t="342879" x="6616700" y="3689350"/>
          <p14:tracePt t="342896" x="6610350" y="3714750"/>
          <p14:tracePt t="347314" x="6604000" y="3740150"/>
          <p14:tracePt t="347325" x="6597650" y="3778250"/>
          <p14:tracePt t="347335" x="6584950" y="3816350"/>
          <p14:tracePt t="347346" x="6578600" y="3873500"/>
          <p14:tracePt t="347358" x="6572250" y="3911600"/>
          <p14:tracePt t="347375" x="6559550" y="4000500"/>
          <p14:tracePt t="347391" x="6553200" y="4248150"/>
          <p14:tracePt t="347408" x="6553200" y="4349750"/>
          <p14:tracePt t="347425" x="6553200" y="4540250"/>
          <p14:tracePt t="347441" x="6629400" y="4927600"/>
          <p14:tracePt t="347458" x="6667500" y="5080000"/>
          <p14:tracePt t="347475" x="6743700" y="5365750"/>
          <p14:tracePt t="347491" x="6807200" y="5619750"/>
          <p14:tracePt t="347494" x="6851650" y="5753100"/>
          <p14:tracePt t="347508" x="6870700" y="5848350"/>
          <p14:tracePt t="347525" x="6908800" y="5930900"/>
          <p14:tracePt t="347543" x="6991350" y="6076950"/>
          <p14:tracePt t="347560" x="7118350" y="6292850"/>
          <p14:tracePt t="347576" x="7194550" y="6400800"/>
          <p14:tracePt t="347592" x="7302500" y="6527800"/>
          <p14:tracePt t="347610" x="7340600" y="6572250"/>
          <p14:tracePt t="347626" x="7404100" y="6629400"/>
          <p14:tracePt t="347643" x="7467600" y="6673850"/>
          <p14:tracePt t="347659" x="7493000" y="6680200"/>
          <p14:tracePt t="347676" x="7524750" y="6686550"/>
          <p14:tracePt t="347692" x="7537450" y="6686550"/>
          <p14:tracePt t="347709" x="7562850" y="6673850"/>
          <p14:tracePt t="347725" x="7588250" y="6642100"/>
          <p14:tracePt t="347741" x="7658100" y="6457950"/>
          <p14:tracePt t="347758" x="7677150" y="6388100"/>
          <p14:tracePt t="347774" x="7740650" y="6229350"/>
          <p14:tracePt t="347791" x="7766050" y="6032500"/>
          <p14:tracePt t="347808" x="7791450" y="5943600"/>
          <p14:tracePt t="347824" x="7816850" y="5810250"/>
          <p14:tracePt t="347841" x="7835900" y="5765800"/>
          <p14:tracePt t="347857" x="7861300" y="5657850"/>
          <p14:tracePt t="347875" x="7867650" y="5619750"/>
          <p14:tracePt t="347890" x="7899400" y="5486400"/>
          <p14:tracePt t="347907" x="7918450" y="5314950"/>
          <p14:tracePt t="347924" x="7918450" y="5232400"/>
          <p14:tracePt t="347940" x="7918450" y="5099050"/>
          <p14:tracePt t="347957" x="7918450" y="5048250"/>
          <p14:tracePt t="347974" x="7918450" y="4946650"/>
          <p14:tracePt t="347991" x="7918450" y="4895850"/>
          <p14:tracePt t="347991" x="7918450" y="4832350"/>
          <p14:tracePt t="348007" x="7918450" y="4768850"/>
          <p14:tracePt t="348023" x="7918450" y="4648200"/>
          <p14:tracePt t="348040" x="7918450" y="4597400"/>
          <p14:tracePt t="348057" x="7918450" y="4495800"/>
          <p14:tracePt t="348074" x="7918450" y="4445000"/>
          <p14:tracePt t="348090" x="7918450" y="4356100"/>
          <p14:tracePt t="348107" x="7918450" y="4235450"/>
          <p14:tracePt t="348124" x="7918450" y="4184650"/>
          <p14:tracePt t="348140" x="7918450" y="4108450"/>
          <p14:tracePt t="348157" x="7918450" y="4089400"/>
          <p14:tracePt t="348173" x="7918450" y="4032250"/>
          <p14:tracePt t="348190" x="7912100" y="4000500"/>
          <p14:tracePt t="348207" x="7874000" y="3924300"/>
          <p14:tracePt t="348223" x="7842250" y="3860800"/>
          <p14:tracePt t="348240" x="7829550" y="3829050"/>
          <p14:tracePt t="348257" x="7785100" y="3778250"/>
          <p14:tracePt t="348273" x="7759700" y="3752850"/>
          <p14:tracePt t="348290" x="7715250" y="3714750"/>
          <p14:tracePt t="348307" x="7696200" y="3702050"/>
          <p14:tracePt t="348323" x="7651750" y="3683000"/>
          <p14:tracePt t="348340" x="7588250" y="3683000"/>
          <p14:tracePt t="348357" x="7543800" y="3702050"/>
          <p14:tracePt t="348374" x="7461250" y="3765550"/>
          <p14:tracePt t="348390" x="7429500" y="3810000"/>
          <p14:tracePt t="348408" x="7359650" y="3879850"/>
          <p14:tracePt t="348426" x="7308850" y="3943350"/>
          <p14:tracePt t="348441" x="7289800" y="3987800"/>
          <p14:tracePt t="348458" x="7251700" y="4064000"/>
          <p14:tracePt t="348475" x="7219950" y="4108450"/>
          <p14:tracePt t="348490" x="7188200" y="4203700"/>
          <p14:tracePt t="348507" x="7156450" y="4273550"/>
          <p14:tracePt t="348523" x="7137400" y="4394200"/>
          <p14:tracePt t="348540" x="7131050" y="4432300"/>
          <p14:tracePt t="348557" x="7124700" y="4565650"/>
          <p14:tracePt t="348574" x="7124700" y="4667250"/>
          <p14:tracePt t="348590" x="7124700" y="4705350"/>
          <p14:tracePt t="348607" x="7124700" y="4819650"/>
          <p14:tracePt t="348623" x="7124700" y="4864100"/>
          <p14:tracePt t="348640" x="7131050" y="4921250"/>
          <p14:tracePt t="348658" x="7150100" y="5029200"/>
          <p14:tracePt t="348674" x="7169150" y="5099050"/>
          <p14:tracePt t="348691" x="7188200" y="5289550"/>
          <p14:tracePt t="348708" x="7200900" y="5365750"/>
          <p14:tracePt t="348725" x="7226300" y="5499100"/>
          <p14:tracePt t="348740" x="7232650" y="5549900"/>
          <p14:tracePt t="348757" x="7270750" y="5683250"/>
          <p14:tracePt t="348774" x="7302500" y="5816600"/>
          <p14:tracePt t="348790" x="7321550" y="5873750"/>
          <p14:tracePt t="348807" x="7346950" y="5956300"/>
          <p14:tracePt t="348824" x="7353300" y="5988050"/>
          <p14:tracePt t="348840" x="7372350" y="6032500"/>
          <p14:tracePt t="348857" x="7385050" y="6051550"/>
          <p14:tracePt t="348874" x="7416800" y="6083300"/>
          <p14:tracePt t="348891" x="7461250" y="6115050"/>
          <p14:tracePt t="348907" x="7486650" y="6140450"/>
          <p14:tracePt t="348923" x="7588250" y="6191250"/>
          <p14:tracePt t="348939" x="7658100" y="6210300"/>
          <p14:tracePt t="348956" x="7791450" y="6248400"/>
          <p14:tracePt t="348973" x="7842250" y="6261100"/>
          <p14:tracePt t="348989" x="7924800" y="6261100"/>
          <p14:tracePt t="349007" x="7981950" y="6261100"/>
          <p14:tracePt t="349023" x="8001000" y="6261100"/>
          <p14:tracePt t="349039" x="8045450" y="6223000"/>
          <p14:tracePt t="349056" x="8064500" y="6210300"/>
          <p14:tracePt t="349073" x="8140700" y="6083300"/>
          <p14:tracePt t="349090" x="8172450" y="6007100"/>
          <p14:tracePt t="349106" x="8267700" y="5695950"/>
          <p14:tracePt t="349125" x="8305800" y="5454650"/>
          <p14:tracePt t="349141" x="8318500" y="5295900"/>
          <p14:tracePt t="349156" x="8343900" y="5010150"/>
          <p14:tracePt t="349173" x="8343900" y="4933950"/>
          <p14:tracePt t="349190" x="8343900" y="4768850"/>
          <p14:tracePt t="349206" x="8324850" y="4679950"/>
          <p14:tracePt t="349223" x="8274050" y="4483100"/>
          <p14:tracePt t="349240" x="8204200" y="4337050"/>
          <p14:tracePt t="349256" x="8178800" y="4279900"/>
          <p14:tracePt t="349273" x="8102600" y="4165600"/>
          <p14:tracePt t="349290" x="8064500" y="4121150"/>
          <p14:tracePt t="349308" x="8001000" y="4025900"/>
          <p14:tracePt t="349325" x="7975600" y="3994150"/>
          <p14:tracePt t="349340" x="7969250" y="3987800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pt-BR" sz="2400" dirty="0"/>
              <a:t>Fenômeno da população</a:t>
            </a:r>
          </a:p>
          <a:p>
            <a:r>
              <a:rPr lang="pt-BR" sz="2400" dirty="0"/>
              <a:t>Distorção da medida final por uma comparação inapropriada de grupos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963863"/>
            <a:ext cx="6977062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656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garrafa, texto, jornal, placa&#10;&#10;Descrição gerada automaticamente">
            <a:extLst>
              <a:ext uri="{FF2B5EF4-FFF2-40B4-BE49-F238E27FC236}">
                <a16:creationId xmlns:a16="http://schemas.microsoft.com/office/drawing/2014/main" id="{51A7AA2E-F908-489A-BE57-A01ADB429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92088"/>
            <a:ext cx="585103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extLst>
    <p:ext uri="{3A86A75C-4F4B-4683-9AE1-C65F6400EC91}">
      <p14:laserTraceLst xmlns:p14="http://schemas.microsoft.com/office/powerpoint/2010/main">
        <p14:tracePtLst>
          <p14:tracePt t="99999" x="5124450" y="3759200"/>
          <p14:tracePt t="100010" x="5048250" y="3759200"/>
          <p14:tracePt t="100020" x="4972050" y="3759200"/>
          <p14:tracePt t="100033" x="4908550" y="3746500"/>
          <p14:tracePt t="100050" x="4864100" y="3727450"/>
          <p14:tracePt t="100067" x="4806950" y="3695700"/>
          <p14:tracePt t="100083" x="4787900" y="3670300"/>
          <p14:tracePt t="100100" x="4749800" y="3625850"/>
          <p14:tracePt t="100117" x="4730750" y="3568700"/>
          <p14:tracePt t="100133" x="4724400" y="3543300"/>
          <p14:tracePt t="100150" x="4705350" y="3492500"/>
          <p14:tracePt t="100167" x="4699000" y="3479800"/>
          <p14:tracePt t="100183" x="4699000" y="3467100"/>
          <p14:tracePt t="100200" x="4692650" y="3454400"/>
          <p14:tracePt t="100217" x="4692650" y="3435350"/>
          <p14:tracePt t="100233" x="4686300" y="3409950"/>
          <p14:tracePt t="100250" x="4686300" y="3403600"/>
          <p14:tracePt t="100267" x="4686300" y="3378200"/>
          <p14:tracePt t="100283" x="4686300" y="3371850"/>
          <p14:tracePt t="100300" x="4686300" y="3359150"/>
          <p14:tracePt t="100319" x="4686300" y="3340100"/>
          <p14:tracePt t="100351" x="4686300" y="3321050"/>
          <p14:tracePt t="100385" x="4686300" y="3314700"/>
          <p14:tracePt t="100401" x="4686300" y="3308350"/>
          <p14:tracePt t="100416" x="4686300" y="3295650"/>
          <p14:tracePt t="100450" x="4686300" y="3282950"/>
          <p14:tracePt t="100498" x="4679950" y="3276600"/>
          <p14:tracePt t="100519" x="4679950" y="3270250"/>
          <p14:tracePt t="100529" x="4673600" y="3270250"/>
          <p14:tracePt t="100540" x="4660900" y="3263900"/>
          <p14:tracePt t="100551" x="4654550" y="3263900"/>
          <p14:tracePt t="100566" x="4641850" y="3263900"/>
          <p14:tracePt t="100583" x="4610100" y="3257550"/>
          <p14:tracePt t="100600" x="4597400" y="3257550"/>
          <p14:tracePt t="100616" x="4565650" y="3251200"/>
          <p14:tracePt t="100633" x="4552950" y="3251200"/>
          <p14:tracePt t="100650" x="4508500" y="3251200"/>
          <p14:tracePt t="100666" x="4489450" y="3251200"/>
          <p14:tracePt t="100683" x="4451350" y="3251200"/>
          <p14:tracePt t="100699" x="4419600" y="3251200"/>
          <p14:tracePt t="100716" x="4406900" y="3251200"/>
          <p14:tracePt t="100733" x="4394200" y="3257550"/>
          <p14:tracePt t="100749" x="4387850" y="3257550"/>
          <p14:tracePt t="100752" x="4381500" y="3257550"/>
          <p14:tracePt t="100784" x="4375150" y="3257550"/>
          <p14:tracePt t="101165" x="4381500" y="3257550"/>
          <p14:tracePt t="101186" x="4387850" y="3263900"/>
          <p14:tracePt t="101207" x="4394200" y="3263900"/>
          <p14:tracePt t="101228" x="4400550" y="3263900"/>
          <p14:tracePt t="101271" x="4406900" y="3263900"/>
          <p14:tracePt t="101292" x="4413250" y="3263900"/>
          <p14:tracePt t="101314" x="4419600" y="3263900"/>
          <p14:tracePt t="101335" x="4425950" y="3263900"/>
          <p14:tracePt t="101346" x="4432300" y="3263900"/>
          <p14:tracePt t="101356" x="4438650" y="3263900"/>
          <p14:tracePt t="101377" x="4438650" y="3270250"/>
          <p14:tracePt t="101398" x="4445000" y="3270250"/>
          <p14:tracePt t="101409" x="4451350" y="3270250"/>
          <p14:tracePt t="101420" x="4451350" y="3276600"/>
          <p14:tracePt t="101434" x="4457700" y="3276600"/>
          <p14:tracePt t="101453" x="4464050" y="3276600"/>
          <p14:tracePt t="101474" x="4470400" y="3282950"/>
          <p14:tracePt t="101495" x="4476750" y="3282950"/>
          <p14:tracePt t="101517" x="4476750" y="3289300"/>
          <p14:tracePt t="101527" x="4483100" y="3289300"/>
          <p14:tracePt t="101549" x="4489450" y="3289300"/>
          <p14:tracePt t="101600" x="4495800" y="3289300"/>
          <p14:tracePt t="101738" x="4502150" y="3289300"/>
          <p14:tracePt t="101929" x="4502150" y="3295650"/>
          <p14:tracePt t="101949" x="4508500" y="3295650"/>
          <p14:tracePt t="101981" x="4514850" y="3295650"/>
          <p14:tracePt t="101992" x="4514850" y="3302000"/>
          <p14:tracePt t="102044" x="4521200" y="3302000"/>
          <p14:tracePt t="103348" x="4514850" y="3302000"/>
          <p14:tracePt t="103359" x="4495800" y="3302000"/>
          <p14:tracePt t="103370" x="4457700" y="3302000"/>
          <p14:tracePt t="103381" x="4419600" y="3302000"/>
          <p14:tracePt t="103397" x="4381500" y="3302000"/>
          <p14:tracePt t="103415" x="4298950" y="3302000"/>
          <p14:tracePt t="103431" x="4248150" y="3295650"/>
          <p14:tracePt t="103448" x="4152900" y="3276600"/>
          <p14:tracePt t="103466" x="4095750" y="3263900"/>
          <p14:tracePt t="103480" x="4076700" y="3251200"/>
          <p14:tracePt t="103497" x="4051300" y="3213100"/>
          <p14:tracePt t="103514" x="4038600" y="3206750"/>
          <p14:tracePt t="103531" x="4025900" y="3162300"/>
          <p14:tracePt t="103547" x="4013200" y="3149600"/>
          <p14:tracePt t="103564" x="4000500" y="3117850"/>
          <p14:tracePt t="103580" x="3987800" y="3098800"/>
          <p14:tracePt t="103597" x="3987800" y="3092450"/>
          <p14:tracePt t="103613" x="3981450" y="3086100"/>
          <p14:tracePt t="103630" x="3975100" y="3086100"/>
          <p14:tracePt t="103666" x="3968750" y="3086100"/>
          <p14:tracePt t="103687" x="3962400" y="3086100"/>
          <p14:tracePt t="103718" x="3956050" y="3098800"/>
          <p14:tracePt t="103729" x="3956050" y="3111500"/>
          <p14:tracePt t="103740" x="3956050" y="3124200"/>
          <p14:tracePt t="103750" x="3956050" y="3130550"/>
          <p14:tracePt t="103763" x="3956050" y="3136900"/>
          <p14:tracePt t="103792" x="3956050" y="3143250"/>
          <p14:tracePt t="103941" x="3949700" y="3136900"/>
          <p14:tracePt t="103953" x="3943350" y="3136900"/>
          <p14:tracePt t="103962" x="3943350" y="3130550"/>
          <p14:tracePt t="103973" x="3937000" y="3130550"/>
          <p14:tracePt t="103985" x="3930650" y="3124200"/>
          <p14:tracePt t="104017" x="3924300" y="3124200"/>
          <p14:tracePt t="104364" x="3911600" y="3124200"/>
          <p14:tracePt t="104375" x="3905250" y="3124200"/>
          <p14:tracePt t="104386" x="3892550" y="3124200"/>
          <p14:tracePt t="104397" x="3879850" y="3124200"/>
          <p14:tracePt t="104413" x="3867150" y="3124200"/>
          <p14:tracePt t="104431" x="3848100" y="3124200"/>
          <p14:tracePt t="104463" x="3841750" y="3117850"/>
          <p14:tracePt t="104479" x="3841750" y="3111500"/>
          <p14:tracePt t="104497" x="3841750" y="3098800"/>
          <p14:tracePt t="104513" x="3854450" y="3073400"/>
          <p14:tracePt t="104530" x="3867150" y="3067050"/>
          <p14:tracePt t="104547" x="3892550" y="3054350"/>
          <p14:tracePt t="104563" x="3905250" y="3048000"/>
          <p14:tracePt t="104581" x="3917950" y="3041650"/>
          <p14:tracePt t="104614" x="3924300" y="3041650"/>
          <p14:tracePt t="104641" x="3930650" y="3041650"/>
          <p14:tracePt t="104682" x="3937000" y="3041650"/>
          <p14:tracePt t="106223" x="3949700" y="3035300"/>
          <p14:tracePt t="106234" x="3994150" y="3028950"/>
          <p14:tracePt t="106244" x="4032250" y="3016250"/>
          <p14:tracePt t="106256" x="4076700" y="3009900"/>
          <p14:tracePt t="106265" x="4102100" y="3003550"/>
          <p14:tracePt t="106278" x="4133850" y="3003550"/>
          <p14:tracePt t="106295" x="4171950" y="3003550"/>
          <p14:tracePt t="106311" x="4273550" y="3003550"/>
          <p14:tracePt t="106328" x="4356100" y="3003550"/>
          <p14:tracePt t="106344" x="4381500" y="3003550"/>
          <p14:tracePt t="106361" x="4419600" y="3003550"/>
          <p14:tracePt t="106378" x="4445000" y="3003550"/>
          <p14:tracePt t="106395" x="4476750" y="3003550"/>
          <p14:tracePt t="106411" x="4489450" y="3003550"/>
          <p14:tracePt t="106428" x="4521200" y="3003550"/>
          <p14:tracePt t="106445" x="4552950" y="3009900"/>
          <p14:tracePt t="106461" x="4565650" y="3009900"/>
          <p14:tracePt t="106477" x="4610100" y="3016250"/>
          <p14:tracePt t="106494" x="4629150" y="3022600"/>
          <p14:tracePt t="106511" x="4654550" y="3028950"/>
          <p14:tracePt t="106529" x="4667250" y="3035300"/>
          <p14:tracePt t="106546" x="4692650" y="3048000"/>
          <p14:tracePt t="106563" x="4711700" y="3054350"/>
          <p14:tracePt t="106579" x="4718050" y="3067050"/>
          <p14:tracePt t="106595" x="4737100" y="3079750"/>
          <p14:tracePt t="106612" x="4749800" y="3079750"/>
          <p14:tracePt t="106628" x="4756150" y="3092450"/>
          <p14:tracePt t="106644" x="4768850" y="3098800"/>
          <p14:tracePt t="106661" x="4781550" y="3117850"/>
          <p14:tracePt t="106677" x="4800600" y="3149600"/>
          <p14:tracePt t="106694" x="4806950" y="3168650"/>
          <p14:tracePt t="106711" x="4826000" y="3213100"/>
          <p14:tracePt t="106727" x="4832350" y="3238500"/>
          <p14:tracePt t="106744" x="4838700" y="3289300"/>
          <p14:tracePt t="106761" x="4838700" y="3321050"/>
          <p14:tracePt t="106762" x="4838700" y="3340100"/>
          <p14:tracePt t="106777" x="4838700" y="3359150"/>
          <p14:tracePt t="106795" x="4838700" y="3384550"/>
          <p14:tracePt t="106811" x="4838700" y="3390900"/>
          <p14:tracePt t="108229" x="4832350" y="3390900"/>
          <p14:tracePt t="108239" x="4826000" y="3390900"/>
          <p14:tracePt t="108253" x="4813300" y="3390900"/>
          <p14:tracePt t="108261" x="4800600" y="3390900"/>
          <p14:tracePt t="108278" x="4794250" y="3390900"/>
          <p14:tracePt t="108294" x="4756150" y="3390900"/>
          <p14:tracePt t="108309" x="4730750" y="3390900"/>
          <p14:tracePt t="108327" x="4679950" y="3390900"/>
          <p14:tracePt t="108345" x="4629150" y="3397250"/>
          <p14:tracePt t="108361" x="4591050" y="3397250"/>
          <p14:tracePt t="108378" x="4476750" y="3422650"/>
          <p14:tracePt t="108393" x="4406900" y="3441700"/>
          <p14:tracePt t="108410" x="4286250" y="3492500"/>
          <p14:tracePt t="108427" x="4216400" y="3511550"/>
          <p14:tracePt t="108444" x="4044950" y="3581400"/>
          <p14:tracePt t="108462" x="3886200" y="3638550"/>
          <p14:tracePt t="108477" x="3829050" y="3670300"/>
          <p14:tracePt t="108494" x="3721100" y="3708400"/>
          <p14:tracePt t="108509" x="3651250" y="3733800"/>
          <p14:tracePt t="108526" x="3530600" y="3765550"/>
          <p14:tracePt t="108543" x="3486150" y="3778250"/>
          <p14:tracePt t="108560" x="3429000" y="3797300"/>
          <p14:tracePt t="108578" x="3416300" y="3797300"/>
          <p14:tracePt t="108595" x="3397250" y="3803650"/>
          <p14:tracePt t="108611" x="3390900" y="3803650"/>
          <p14:tracePt t="108627" x="3384550" y="3803650"/>
          <p14:tracePt t="108643" x="3378200" y="3803650"/>
          <p14:tracePt t="108811" x="3390900" y="3803650"/>
          <p14:tracePt t="108822" x="3416300" y="3803650"/>
          <p14:tracePt t="108834" x="3435350" y="3803650"/>
          <p14:tracePt t="108844" x="3460750" y="3803650"/>
          <p14:tracePt t="108861" x="3498850" y="3803650"/>
          <p14:tracePt t="108877" x="3625850" y="3803650"/>
          <p14:tracePt t="108894" x="3689350" y="3803650"/>
          <p14:tracePt t="108910" x="3759200" y="3803650"/>
          <p14:tracePt t="108927" x="3854450" y="3797300"/>
          <p14:tracePt t="108942" x="3905250" y="3797300"/>
          <p14:tracePt t="108959" x="4006850" y="3790950"/>
          <p14:tracePt t="108975" x="4038600" y="3790950"/>
          <p14:tracePt t="108992" x="4076700" y="3784600"/>
          <p14:tracePt t="109008" x="4089400" y="3784600"/>
          <p14:tracePt t="109025" x="4114800" y="3784600"/>
          <p14:tracePt t="109042" x="4121150" y="3784600"/>
          <p14:tracePt t="109058" x="4127500" y="3784600"/>
          <p14:tracePt t="109096" x="4133850" y="3784600"/>
          <p14:tracePt t="109149" x="4140200" y="3778250"/>
          <p14:tracePt t="109160" x="4146550" y="3778250"/>
          <p14:tracePt t="109170" x="4152900" y="3778250"/>
          <p14:tracePt t="109489" x="4165600" y="3771900"/>
          <p14:tracePt t="109501" x="4178300" y="3752850"/>
          <p14:tracePt t="109511" x="4210050" y="3733800"/>
          <p14:tracePt t="109526" x="4241800" y="3721100"/>
          <p14:tracePt t="109543" x="4298950" y="3695700"/>
          <p14:tracePt t="109558" x="4330700" y="3689350"/>
          <p14:tracePt t="109575" x="4387850" y="3676650"/>
          <p14:tracePt t="109591" x="4413250" y="3670300"/>
          <p14:tracePt t="109608" x="4476750" y="3670300"/>
          <p14:tracePt t="109627" x="4508500" y="3670300"/>
          <p14:tracePt t="109643" x="4552950" y="3670300"/>
          <p14:tracePt t="109660" x="4584700" y="3670300"/>
          <p14:tracePt t="109676" x="4597400" y="3670300"/>
          <p14:tracePt t="109694" x="4610100" y="3670300"/>
          <p14:tracePt t="109708" x="4616450" y="3670300"/>
          <p14:tracePt t="109725" x="4629150" y="3676650"/>
          <p14:tracePt t="109742" x="4635500" y="3676650"/>
          <p14:tracePt t="109758" x="4641850" y="3689350"/>
          <p14:tracePt t="109776" x="4654550" y="3695700"/>
          <p14:tracePt t="109793" x="4667250" y="3695700"/>
          <p14:tracePt t="109809" x="4679950" y="3702050"/>
          <p14:tracePt t="109825" x="4692650" y="3702050"/>
          <p14:tracePt t="109841" x="4743450" y="3702050"/>
          <p14:tracePt t="109858" x="4794250" y="3708400"/>
          <p14:tracePt t="109875" x="4813300" y="3708400"/>
          <p14:tracePt t="109891" x="4845050" y="3708400"/>
          <p14:tracePt t="109908" x="4857750" y="3708400"/>
          <p14:tracePt t="109925" x="4895850" y="3708400"/>
          <p14:tracePt t="109941" x="4908550" y="3708400"/>
          <p14:tracePt t="109958" x="4953000" y="3708400"/>
          <p14:tracePt t="109975" x="4965700" y="3714750"/>
          <p14:tracePt t="109991" x="4991100" y="3714750"/>
          <p14:tracePt t="110008" x="5003800" y="3714750"/>
          <p14:tracePt t="110024" x="5010150" y="3714750"/>
          <p14:tracePt t="110041" x="5016500" y="3714750"/>
          <p14:tracePt t="110058" x="5022850" y="3714750"/>
          <p14:tracePt t="110093" x="5035550" y="3714750"/>
          <p14:tracePt t="110108" x="5041900" y="3714750"/>
          <p14:tracePt t="110125" x="5048250" y="3721100"/>
          <p14:tracePt t="110141" x="5054600" y="3721100"/>
          <p14:tracePt t="110158" x="5067300" y="3721100"/>
          <p14:tracePt t="110678" x="5073650" y="3721100"/>
          <p14:tracePt t="110686" x="5080000" y="3721100"/>
          <p14:tracePt t="110717" x="5086350" y="3721100"/>
          <p14:tracePt t="110729" x="5092700" y="3721100"/>
          <p14:tracePt t="110739" x="5099050" y="3721100"/>
          <p14:tracePt t="110752" x="5105400" y="3721100"/>
          <p14:tracePt t="110772" x="5111750" y="3721100"/>
          <p14:tracePt t="110791" x="5118100" y="3721100"/>
          <p14:tracePt t="110843" x="5124450" y="3714750"/>
          <p14:tracePt t="110854" x="5130800" y="3714750"/>
          <p14:tracePt t="110865" x="5143500" y="3714750"/>
          <p14:tracePt t="110876" x="5156200" y="3714750"/>
          <p14:tracePt t="110890" x="5175250" y="3714750"/>
          <p14:tracePt t="110907" x="5238750" y="3714750"/>
          <p14:tracePt t="110924" x="5283200" y="3708400"/>
          <p14:tracePt t="110941" x="5359400" y="3708400"/>
          <p14:tracePt t="110958" x="5403850" y="3708400"/>
          <p14:tracePt t="110975" x="5492750" y="3708400"/>
          <p14:tracePt t="110991" x="5543550" y="3708400"/>
          <p14:tracePt t="111009" x="5632450" y="3708400"/>
          <p14:tracePt t="111025" x="5689600" y="3708400"/>
          <p14:tracePt t="111040" x="5721350" y="3708400"/>
          <p14:tracePt t="111057" x="5778500" y="3714750"/>
          <p14:tracePt t="111074" x="5803900" y="3714750"/>
          <p14:tracePt t="111090" x="5886450" y="3714750"/>
          <p14:tracePt t="111107" x="5924550" y="3721100"/>
          <p14:tracePt t="111123" x="5981700" y="3721100"/>
          <p14:tracePt t="111141" x="6051550" y="3727450"/>
          <p14:tracePt t="111157" x="6089650" y="3727450"/>
          <p14:tracePt t="111174" x="6203950" y="3727450"/>
          <p14:tracePt t="111191" x="6254750" y="3727450"/>
          <p14:tracePt t="111207" x="6356350" y="3708400"/>
          <p14:tracePt t="111223" x="6381750" y="3702050"/>
          <p14:tracePt t="111240" x="6521450" y="3657600"/>
          <p14:tracePt t="111257" x="6642100" y="3619500"/>
          <p14:tracePt t="111273" x="6692900" y="3606800"/>
          <p14:tracePt t="111290" x="6788150" y="3594100"/>
          <p14:tracePt t="111307" x="6819900" y="3594100"/>
          <p14:tracePt t="111323" x="6877050" y="3581400"/>
          <p14:tracePt t="111340" x="6896100" y="3581400"/>
          <p14:tracePt t="111356" x="6946900" y="3581400"/>
          <p14:tracePt t="111373" x="6978650" y="3581400"/>
          <p14:tracePt t="111390" x="6991350" y="3581400"/>
          <p14:tracePt t="111407" x="7010400" y="3581400"/>
          <p14:tracePt t="111425" x="7016750" y="3581400"/>
          <p14:tracePt t="111441" x="7042150" y="3581400"/>
          <p14:tracePt t="111457" x="7054850" y="3581400"/>
          <p14:tracePt t="111474" x="7080250" y="3581400"/>
          <p14:tracePt t="111490" x="7105650" y="3581400"/>
          <p14:tracePt t="111507" x="7118350" y="3581400"/>
          <p14:tracePt t="111524" x="7131050" y="3581400"/>
          <p14:tracePt t="111542" x="7137400" y="3581400"/>
          <p14:tracePt t="111558" x="7150100" y="3581400"/>
          <p14:tracePt t="111573" x="7156450" y="3581400"/>
          <p14:tracePt t="111589" x="7162800" y="3581400"/>
          <p14:tracePt t="111606" x="7169150" y="3581400"/>
          <p14:tracePt t="111639" x="7175500" y="3581400"/>
          <p14:tracePt t="111656" x="7181850" y="3581400"/>
          <p14:tracePt t="112020" x="7162800" y="3581400"/>
          <p14:tracePt t="112030" x="7112000" y="3575050"/>
          <p14:tracePt t="112041" x="7061200" y="3575050"/>
          <p14:tracePt t="112056" x="6985000" y="3568700"/>
          <p14:tracePt t="112073" x="6686550" y="3511550"/>
          <p14:tracePt t="112090" x="6502400" y="3454400"/>
          <p14:tracePt t="112106" x="5981700" y="3384550"/>
          <p14:tracePt t="112123" x="5740400" y="3352800"/>
          <p14:tracePt t="112139" x="5181600" y="3321050"/>
          <p14:tracePt t="112156" x="4946650" y="3308350"/>
          <p14:tracePt t="112173" x="4578350" y="3308350"/>
          <p14:tracePt t="112189" x="4254500" y="3308350"/>
          <p14:tracePt t="112206" x="4127500" y="3308350"/>
          <p14:tracePt t="112223" x="3867150" y="3308350"/>
          <p14:tracePt t="112239" x="3765550" y="3308350"/>
          <p14:tracePt t="112256" x="3619500" y="3333750"/>
          <p14:tracePt t="112273" x="3568700" y="3333750"/>
          <p14:tracePt t="112290" x="3460750" y="3333750"/>
          <p14:tracePt t="112307" x="3371850" y="3340100"/>
          <p14:tracePt t="112323" x="3314700" y="3346450"/>
          <p14:tracePt t="112339" x="3175000" y="3359150"/>
          <p14:tracePt t="112356" x="3111500" y="3365500"/>
          <p14:tracePt t="112373" x="2965450" y="3384550"/>
          <p14:tracePt t="112390" x="2901950" y="3403600"/>
          <p14:tracePt t="112406" x="2774950" y="3441700"/>
          <p14:tracePt t="112422" x="2692400" y="3486150"/>
          <p14:tracePt t="112439" x="2647950" y="3511550"/>
          <p14:tracePt t="112456" x="2609850" y="3549650"/>
          <p14:tracePt t="112472" x="2590800" y="3562350"/>
          <p14:tracePt t="112489" x="2559050" y="3606800"/>
          <p14:tracePt t="112506" x="2546350" y="3625850"/>
          <p14:tracePt t="112522" x="2527300" y="3651250"/>
          <p14:tracePt t="112539" x="2520950" y="3670300"/>
          <p14:tracePt t="112555" x="2520950" y="3676650"/>
          <p14:tracePt t="112573" x="2514600" y="3695700"/>
          <p14:tracePt t="112590" x="2514600" y="3708400"/>
          <p14:tracePt t="112607" x="2514600" y="3721100"/>
          <p14:tracePt t="112624" x="2514600" y="3733800"/>
          <p14:tracePt t="112641" x="2514600" y="3740150"/>
          <p14:tracePt t="112657" x="2520950" y="3752850"/>
          <p14:tracePt t="112674" x="2520950" y="3759200"/>
          <p14:tracePt t="112689" x="2527300" y="3759200"/>
          <p14:tracePt t="112722" x="2527300" y="3765550"/>
          <p14:tracePt t="112740" x="2533650" y="3765550"/>
          <p14:tracePt t="112757" x="2533650" y="3771900"/>
          <p14:tracePt t="112772" x="2540000" y="3771900"/>
          <p14:tracePt t="112793" x="2540000" y="3778250"/>
          <p14:tracePt t="112806" x="2546350" y="3778250"/>
          <p14:tracePt t="112822" x="2552700" y="3784600"/>
          <p14:tracePt t="112838" x="2565400" y="3803650"/>
          <p14:tracePt t="112855" x="2584450" y="3810000"/>
          <p14:tracePt t="112872" x="2635250" y="3829050"/>
          <p14:tracePt t="112888" x="2692400" y="3854450"/>
          <p14:tracePt t="112905" x="2762250" y="3879850"/>
          <p14:tracePt t="112922" x="2946400" y="3930650"/>
          <p14:tracePt t="112939" x="3022600" y="3949700"/>
          <p14:tracePt t="112957" x="3244850" y="3981450"/>
          <p14:tracePt t="112974" x="3505200" y="3994150"/>
          <p14:tracePt t="112989" x="3619500" y="3994150"/>
          <p14:tracePt t="113006" x="3879850" y="3981450"/>
          <p14:tracePt t="113022" x="4006850" y="3943350"/>
          <p14:tracePt t="113040" x="4210050" y="3892550"/>
          <p14:tracePt t="113056" x="4318000" y="3854450"/>
          <p14:tracePt t="113073" x="4527550" y="3778250"/>
          <p14:tracePt t="113090" x="4679950" y="3727450"/>
          <p14:tracePt t="113106" x="4705350" y="3714750"/>
          <p14:tracePt t="113122" x="4743450" y="3695700"/>
          <p14:tracePt t="113138" x="4749800" y="3689350"/>
          <p14:tracePt t="113155" x="4762500" y="3676650"/>
          <p14:tracePt t="113172" x="4762500" y="3663950"/>
          <p14:tracePt t="113188" x="4762500" y="3638550"/>
          <p14:tracePt t="113205" x="4762500" y="3625850"/>
          <p14:tracePt t="113221" x="4699000" y="3587750"/>
          <p14:tracePt t="113238" x="4622800" y="3556000"/>
          <p14:tracePt t="113255" x="4603750" y="3556000"/>
          <p14:tracePt t="113272" x="4546600" y="3549650"/>
          <p14:tracePt t="113288" x="4521200" y="3549650"/>
          <p14:tracePt t="113305" x="4470400" y="3575050"/>
          <p14:tracePt t="113321" x="4445000" y="3613150"/>
          <p14:tracePt t="113339" x="4419600" y="3683000"/>
          <p14:tracePt t="113356" x="4413250" y="3740150"/>
          <p14:tracePt t="113373" x="4413250" y="3759200"/>
          <p14:tracePt t="113389" x="4413250" y="3803650"/>
          <p14:tracePt t="113407" x="4438650" y="3816350"/>
          <p14:tracePt t="113424" x="4476750" y="3835400"/>
          <p14:tracePt t="113439" x="4533900" y="3848100"/>
          <p14:tracePt t="113455" x="4546600" y="3848100"/>
          <p14:tracePt t="113472" x="4572000" y="3848100"/>
          <p14:tracePt t="113489" x="4578350" y="3848100"/>
          <p14:tracePt t="113505" x="4584700" y="3848100"/>
          <p14:tracePt t="113538" x="4591050" y="3848100"/>
          <p14:tracePt t="120542" x="4584700" y="3848100"/>
          <p14:tracePt t="120553" x="4546600" y="3854450"/>
          <p14:tracePt t="120563" x="4476750" y="3892550"/>
          <p14:tracePt t="120574" x="4394200" y="3924300"/>
          <p14:tracePt t="120585" x="4324350" y="3975100"/>
          <p14:tracePt t="120598" x="4229100" y="4044950"/>
          <p14:tracePt t="120615" x="4070350" y="4133850"/>
          <p14:tracePt t="120632" x="3778250" y="4349750"/>
          <p14:tracePt t="120649" x="3575050" y="4489450"/>
          <p14:tracePt t="120666" x="3467100" y="4540250"/>
          <p14:tracePt t="120682" x="3359150" y="4610100"/>
          <p14:tracePt t="120699" x="3327400" y="4622800"/>
          <p14:tracePt t="120716" x="3308350" y="4641850"/>
          <p14:tracePt t="120733" x="3302000" y="4648200"/>
          <p14:tracePt t="120748" x="3295650" y="4654550"/>
          <p14:tracePt t="120765" x="3289300" y="4660900"/>
          <p14:tracePt t="120786" x="3282950" y="4667250"/>
          <p14:tracePt t="120819" x="3276600" y="4667250"/>
          <p14:tracePt t="120830" x="3276600" y="4679950"/>
          <p14:tracePt t="120839" x="3276600" y="4686300"/>
          <p14:tracePt t="120852" x="3276600" y="4692650"/>
          <p14:tracePt t="120865" x="3270250" y="4705350"/>
          <p14:tracePt t="120882" x="3270250" y="4749800"/>
          <p14:tracePt t="120898" x="3263900" y="4775200"/>
          <p14:tracePt t="120916" x="3257550" y="4794250"/>
          <p14:tracePt t="120932" x="3257550" y="4800600"/>
          <p14:tracePt t="120949" x="3251200" y="4806950"/>
          <p14:tracePt t="120999" x="3251200" y="4813300"/>
          <p14:tracePt t="121115" x="3251200" y="4806950"/>
          <p14:tracePt t="121126" x="3251200" y="4800600"/>
          <p14:tracePt t="121136" x="3244850" y="4800600"/>
          <p14:tracePt t="121149" x="3244850" y="4794250"/>
          <p14:tracePt t="121166" x="3244850" y="4787900"/>
          <p14:tracePt t="121183" x="3244850" y="4781550"/>
          <p14:tracePt t="121201" x="3244850" y="4775200"/>
          <p14:tracePt t="121223" x="3244850" y="4768850"/>
          <p14:tracePt t="121244" x="3244850" y="4762500"/>
          <p14:tracePt t="121264" x="3244850" y="4756150"/>
          <p14:tracePt t="121275" x="3251200" y="4749800"/>
          <p14:tracePt t="121285" x="3270250" y="4737100"/>
          <p14:tracePt t="121300" x="3289300" y="4730750"/>
          <p14:tracePt t="121316" x="3302000" y="4724400"/>
          <p14:tracePt t="121331" x="3327400" y="4718050"/>
          <p14:tracePt t="121348" x="3352800" y="4718050"/>
          <p14:tracePt t="121365" x="3371850" y="4718050"/>
          <p14:tracePt t="121382" x="3397250" y="4718050"/>
          <p14:tracePt t="121399" x="3409950" y="4718050"/>
          <p14:tracePt t="121414" x="3429000" y="4718050"/>
          <p14:tracePt t="121431" x="3435350" y="4718050"/>
          <p14:tracePt t="121449" x="3441700" y="4718050"/>
          <p14:tracePt t="121465" x="3448050" y="4718050"/>
          <p14:tracePt t="121482" x="3454400" y="4718050"/>
          <p14:tracePt t="121519" x="3460750" y="4718050"/>
          <p14:tracePt t="122366" x="3467100" y="4718050"/>
          <p14:tracePt t="122409" x="3473450" y="4718050"/>
          <p14:tracePt t="122431" x="3479800" y="4718050"/>
          <p14:tracePt t="122450" x="3486150" y="4718050"/>
          <p14:tracePt t="122472" x="3492500" y="4718050"/>
          <p14:tracePt t="122514" x="3492500" y="4711700"/>
          <p14:tracePt t="122535" x="3492500" y="4705350"/>
          <p14:tracePt t="122545" x="3492500" y="4699000"/>
          <p14:tracePt t="122555" x="3492500" y="4692650"/>
          <p14:tracePt t="122566" x="3486150" y="4692650"/>
          <p14:tracePt t="122580" x="3473450" y="4692650"/>
          <p14:tracePt t="122596" x="3460750" y="4692650"/>
          <p14:tracePt t="122613" x="3429000" y="4692650"/>
          <p14:tracePt t="122630" x="3403600" y="4692650"/>
          <p14:tracePt t="122646" x="3390900" y="4692650"/>
          <p14:tracePt t="122663" x="3384550" y="4692650"/>
          <p14:tracePt t="122696" x="3378200" y="4692650"/>
          <p14:tracePt t="122714" x="3371850" y="4692650"/>
          <p14:tracePt t="123900" x="3365500" y="4692650"/>
          <p14:tracePt t="123910" x="3359150" y="4692650"/>
          <p14:tracePt t="123921" x="3352800" y="4686300"/>
          <p14:tracePt t="123932" x="3346450" y="4679950"/>
          <p14:tracePt t="123953" x="3340100" y="4679950"/>
          <p14:tracePt t="123964" x="3333750" y="4673600"/>
          <p14:tracePt t="123978" x="3321050" y="4667250"/>
          <p14:tracePt t="123995" x="3295650" y="4654550"/>
          <p14:tracePt t="124012" x="3282950" y="4654550"/>
          <p14:tracePt t="124028" x="3244850" y="4648200"/>
          <p14:tracePt t="124045" x="3219450" y="4648200"/>
          <p14:tracePt t="124062" x="3194050" y="4648200"/>
          <p14:tracePt t="124078" x="3181350" y="4648200"/>
          <p14:tracePt t="124095" x="3168650" y="4654550"/>
          <p14:tracePt t="124112" x="3162300" y="4654550"/>
          <p14:tracePt t="124129" x="3155950" y="4654550"/>
          <p14:tracePt t="124145" x="3143250" y="4660900"/>
          <p14:tracePt t="124178" x="3130550" y="4660900"/>
          <p14:tracePt t="124195" x="3124200" y="4660900"/>
          <p14:tracePt t="124212" x="3111500" y="4660900"/>
          <p14:tracePt t="124228" x="3105150" y="4660900"/>
          <p14:tracePt t="124245" x="3098800" y="4660900"/>
          <p14:tracePt t="124334" x="3098800" y="4654550"/>
          <p14:tracePt t="124387" x="3098800" y="4648200"/>
          <p14:tracePt t="133015" x="3098800" y="4641850"/>
          <p14:tracePt t="133025" x="3098800" y="4635500"/>
          <p14:tracePt t="133036" x="3098800" y="4629150"/>
          <p14:tracePt t="133047" x="3098800" y="4622800"/>
          <p14:tracePt t="133068" x="3098800" y="4616450"/>
          <p14:tracePt t="133079" x="3098800" y="4603750"/>
          <p14:tracePt t="133089" x="3098800" y="4597400"/>
          <p14:tracePt t="133104" x="3105150" y="4591050"/>
          <p14:tracePt t="133120" x="3130550" y="4572000"/>
          <p14:tracePt t="133137" x="3143250" y="4565650"/>
          <p14:tracePt t="133153" x="3162300" y="4559300"/>
          <p14:tracePt t="133171" x="3168650" y="4552950"/>
          <p14:tracePt t="133188" x="3187700" y="4552950"/>
          <p14:tracePt t="133221" x="3200400" y="4552950"/>
          <p14:tracePt t="133237" x="3213100" y="4552950"/>
          <p14:tracePt t="133254" x="3219450" y="4552950"/>
          <p14:tracePt t="133270" x="3225800" y="4552950"/>
          <p14:tracePt t="133311" x="3232150" y="4552950"/>
          <p14:tracePt t="133343" x="3238500" y="4552950"/>
          <p14:tracePt t="133375" x="3238500" y="4559300"/>
          <p14:tracePt t="133385" x="3244850" y="4559300"/>
          <p14:tracePt t="133428" x="3244850" y="4565650"/>
          <p14:tracePt t="133727" x="3244850" y="4572000"/>
          <p14:tracePt t="136639" x="3251200" y="4572000"/>
          <p14:tracePt t="136649" x="3257550" y="4572000"/>
          <p14:tracePt t="136661" x="3263900" y="4572000"/>
          <p14:tracePt t="136671" x="3270250" y="4572000"/>
          <p14:tracePt t="136684" x="3276600" y="4572000"/>
          <p14:tracePt t="136701" x="3282950" y="4572000"/>
          <p14:tracePt t="136717" x="3308350" y="4565650"/>
          <p14:tracePt t="136734" x="3333750" y="4559300"/>
          <p14:tracePt t="136750" x="3346450" y="4552950"/>
          <p14:tracePt t="136767" x="3371850" y="4546600"/>
          <p14:tracePt t="136783" x="3378200" y="4546600"/>
          <p14:tracePt t="136800" x="3397250" y="4540250"/>
          <p14:tracePt t="136834" x="3403600" y="4540250"/>
          <p14:tracePt t="136850" x="3409950" y="4540250"/>
          <p14:tracePt t="136871" x="3416300" y="4540250"/>
          <p14:tracePt t="136914" x="3422650" y="4540250"/>
          <p14:tracePt t="137316" x="3422650" y="4533900"/>
          <p14:tracePt t="137985" x="3429000" y="4533900"/>
          <p14:tracePt t="138007" x="3435350" y="4533900"/>
          <p14:tracePt t="138059" x="3441700" y="4533900"/>
          <p14:tracePt t="138081" x="3448050" y="4546600"/>
          <p14:tracePt t="138102" x="3448050" y="4559300"/>
          <p14:tracePt t="138113" x="3448050" y="4565650"/>
          <p14:tracePt t="138134" x="3448050" y="4572000"/>
          <p14:tracePt t="138154" x="3448050" y="4578350"/>
          <p14:tracePt t="138186" x="3448050" y="4584700"/>
          <p14:tracePt t="140542" x="3454400" y="4584700"/>
          <p14:tracePt t="140552" x="3467100" y="4578350"/>
          <p14:tracePt t="140562" x="3486150" y="4565650"/>
          <p14:tracePt t="140572" x="3530600" y="4540250"/>
          <p14:tracePt t="140583" x="3575050" y="4508500"/>
          <p14:tracePt t="140597" x="3619500" y="4495800"/>
          <p14:tracePt t="140615" x="3670300" y="4476750"/>
          <p14:tracePt t="140630" x="3733800" y="4451350"/>
          <p14:tracePt t="140647" x="3790950" y="4432300"/>
          <p14:tracePt t="140663" x="3835400" y="4419600"/>
          <p14:tracePt t="140680" x="3905250" y="4406900"/>
          <p14:tracePt t="140697" x="3949700" y="4400550"/>
          <p14:tracePt t="140715" x="4013200" y="4400550"/>
          <p14:tracePt t="140732" x="4083050" y="4400550"/>
          <p14:tracePt t="140747" x="4127500" y="4400550"/>
          <p14:tracePt t="140763" x="4235450" y="4400550"/>
          <p14:tracePt t="140780" x="4286250" y="4400550"/>
          <p14:tracePt t="140797" x="4362450" y="4400550"/>
          <p14:tracePt t="140813" x="4394200" y="4400550"/>
          <p14:tracePt t="140830" x="4425950" y="4413250"/>
          <p14:tracePt t="140847" x="4438650" y="4419600"/>
          <p14:tracePt t="140864" x="4464050" y="4432300"/>
          <p14:tracePt t="140880" x="4489450" y="4457700"/>
          <p14:tracePt t="140897" x="4508500" y="4489450"/>
          <p14:tracePt t="140913" x="4546600" y="4540250"/>
          <p14:tracePt t="140930" x="4565650" y="4565650"/>
          <p14:tracePt t="140946" x="4597400" y="4610100"/>
          <p14:tracePt t="140963" x="4622800" y="4629150"/>
          <p14:tracePt t="140980" x="4673600" y="4667250"/>
          <p14:tracePt t="140997" x="4718050" y="4692650"/>
          <p14:tracePt t="141014" x="4737100" y="4705350"/>
          <p14:tracePt t="141031" x="4756150" y="4711700"/>
          <p14:tracePt t="141048" x="4762500" y="4711700"/>
          <p14:tracePt t="141065" x="4775200" y="4718050"/>
          <p14:tracePt t="141097" x="4781550" y="4718050"/>
          <p14:tracePt t="141113" x="4794250" y="4724400"/>
          <p14:tracePt t="141130" x="4806950" y="4730750"/>
          <p14:tracePt t="141147" x="4826000" y="4730750"/>
          <p14:tracePt t="141163" x="4832350" y="4730750"/>
          <p14:tracePt t="141180" x="4851400" y="4730750"/>
          <p14:tracePt t="141196" x="4857750" y="4730750"/>
          <p14:tracePt t="141213" x="4870450" y="4730750"/>
          <p14:tracePt t="141230" x="4876800" y="4718050"/>
          <p14:tracePt t="141246" x="4876800" y="4699000"/>
          <p14:tracePt t="141263" x="4883150" y="4673600"/>
          <p14:tracePt t="141279" x="4883150" y="4667250"/>
          <p14:tracePt t="141296" x="4883150" y="4660900"/>
          <p14:tracePt t="141314" x="4883150" y="4654550"/>
          <p14:tracePt t="141336" x="4876800" y="4654550"/>
          <p14:tracePt t="141346" x="4870450" y="4648200"/>
          <p14:tracePt t="141367" x="4864100" y="4648200"/>
          <p14:tracePt t="141420" x="4857750" y="4648200"/>
          <p14:tracePt t="141527" x="4851400" y="4641850"/>
          <p14:tracePt t="141538" x="4845050" y="4641850"/>
          <p14:tracePt t="141547" x="4838700" y="4641850"/>
          <p14:tracePt t="141563" x="4832350" y="4641850"/>
          <p14:tracePt t="141579" x="4819650" y="4635500"/>
          <p14:tracePt t="141596" x="4813300" y="4635500"/>
          <p14:tracePt t="141612" x="4794250" y="4635500"/>
          <p14:tracePt t="141646" x="4781550" y="4635500"/>
          <p14:tracePt t="141685" x="4775200" y="4635500"/>
          <p14:tracePt t="141780" x="4775200" y="4641850"/>
          <p14:tracePt t="141792" x="4800600" y="4648200"/>
          <p14:tracePt t="141803" x="4826000" y="4654550"/>
          <p14:tracePt t="141814" x="4870450" y="4673600"/>
          <p14:tracePt t="141831" x="4914900" y="4679950"/>
          <p14:tracePt t="141847" x="4991100" y="4686300"/>
          <p14:tracePt t="141865" x="5022850" y="4686300"/>
          <p14:tracePt t="141880" x="5054600" y="4686300"/>
          <p14:tracePt t="141897" x="5067300" y="4686300"/>
          <p14:tracePt t="141913" x="5073650" y="4686300"/>
          <p14:tracePt t="141960" x="5060950" y="4673600"/>
          <p14:tracePt t="141970" x="5022850" y="4654550"/>
          <p14:tracePt t="141981" x="4978400" y="4641850"/>
          <p14:tracePt t="141995" x="4940300" y="4629150"/>
          <p14:tracePt t="142012" x="4889500" y="4629150"/>
          <p14:tracePt t="142029" x="4781550" y="4641850"/>
          <p14:tracePt t="142046" x="4737100" y="4654550"/>
          <p14:tracePt t="142062" x="4724400" y="4654550"/>
          <p14:tracePt t="142079" x="4718050" y="4660900"/>
          <p14:tracePt t="142130" x="4718050" y="4667250"/>
          <p14:tracePt t="142164" x="4718050" y="4673600"/>
          <p14:tracePt t="142183" x="4718050" y="4679950"/>
          <p14:tracePt t="142193" x="4730750" y="4686300"/>
          <p14:tracePt t="142204" x="4762500" y="4692650"/>
          <p14:tracePt t="142215" x="4826000" y="4711700"/>
          <p14:tracePt t="142229" x="4921250" y="4730750"/>
          <p14:tracePt t="142246" x="5060950" y="4730750"/>
          <p14:tracePt t="142262" x="5149850" y="4730750"/>
          <p14:tracePt t="142279" x="5314950" y="4730750"/>
          <p14:tracePt t="142295" x="5365750" y="4730750"/>
          <p14:tracePt t="142312" x="5448300" y="4730750"/>
          <p14:tracePt t="142328" x="5473700" y="4718050"/>
          <p14:tracePt t="142345" x="5492750" y="4711700"/>
          <p14:tracePt t="142362" x="5505450" y="4705350"/>
          <p14:tracePt t="142379" x="5511800" y="4705350"/>
          <p14:tracePt t="142395" x="5518150" y="4705350"/>
          <p14:tracePt t="142412" x="5524500" y="4705350"/>
          <p14:tracePt t="142429" x="5537200" y="4705350"/>
          <p14:tracePt t="142445" x="5549900" y="4705350"/>
          <p14:tracePt t="142462" x="5575300" y="4705350"/>
          <p14:tracePt t="142479" x="5600700" y="4699000"/>
          <p14:tracePt t="142495" x="5619750" y="4699000"/>
          <p14:tracePt t="142512" x="5645150" y="4699000"/>
          <p14:tracePt t="142528" x="5657850" y="4699000"/>
          <p14:tracePt t="142545" x="5676900" y="4699000"/>
          <p14:tracePt t="142562" x="5683250" y="4699000"/>
          <p14:tracePt t="142606" x="5689600" y="4699000"/>
          <p14:tracePt t="142723" x="5689600" y="4692650"/>
          <p14:tracePt t="142743" x="5689600" y="4679950"/>
          <p14:tracePt t="142754" x="5683250" y="4673600"/>
          <p14:tracePt t="142765" x="5676900" y="4667250"/>
          <p14:tracePt t="142778" x="5664200" y="4660900"/>
          <p14:tracePt t="142795" x="5657850" y="4654550"/>
          <p14:tracePt t="142811" x="5638800" y="4648200"/>
          <p14:tracePt t="142829" x="5632450" y="4648200"/>
          <p14:tracePt t="142871" x="5626100" y="4648200"/>
          <p14:tracePt t="142914" x="5626100" y="4641850"/>
          <p14:tracePt t="146694" x="5619750" y="4641850"/>
          <p14:tracePt t="146704" x="5613400" y="4641850"/>
          <p14:tracePt t="146715" x="5594350" y="4648200"/>
          <p14:tracePt t="146726" x="5568950" y="4660900"/>
          <p14:tracePt t="146741" x="5524500" y="4686300"/>
          <p14:tracePt t="146758" x="5448300" y="4730750"/>
          <p14:tracePt t="146774" x="5403850" y="4756150"/>
          <p14:tracePt t="146791" x="5289550" y="4800600"/>
          <p14:tracePt t="146808" x="5238750" y="4819650"/>
          <p14:tracePt t="146826" x="5175250" y="4838700"/>
          <p14:tracePt t="146843" x="5143500" y="4845050"/>
          <p14:tracePt t="146859" x="5124450" y="4845050"/>
          <p14:tracePt t="146876" x="5111750" y="4851400"/>
          <p14:tracePt t="146891" x="5099050" y="4851400"/>
          <p14:tracePt t="146925" x="5092700" y="4851400"/>
          <p14:tracePt t="146941" x="5067300" y="4864100"/>
          <p14:tracePt t="146958" x="5016500" y="4889500"/>
          <p14:tracePt t="146974" x="4991100" y="4908550"/>
          <p14:tracePt t="146991" x="4914900" y="4972050"/>
          <p14:tracePt t="147008" x="4870450" y="5010150"/>
          <p14:tracePt t="147024" x="4762500" y="5092700"/>
          <p14:tracePt t="147041" x="4705350" y="5130800"/>
          <p14:tracePt t="147058" x="4521200" y="5238750"/>
          <p14:tracePt t="147075" x="4394200" y="5327650"/>
          <p14:tracePt t="147091" x="4356100" y="5346700"/>
          <p14:tracePt t="147108" x="4311650" y="5384800"/>
          <p14:tracePt t="147124" x="4305300" y="5391150"/>
          <p14:tracePt t="147141" x="4292600" y="5410200"/>
          <p14:tracePt t="147158" x="4292600" y="5422900"/>
          <p14:tracePt t="147175" x="4292600" y="5429250"/>
          <p14:tracePt t="147668" x="4286250" y="5429250"/>
          <p14:tracePt t="147678" x="4273550" y="5429250"/>
          <p14:tracePt t="147689" x="4248150" y="5429250"/>
          <p14:tracePt t="147700" x="4222750" y="5429250"/>
          <p14:tracePt t="147710" x="4165600" y="5422900"/>
          <p14:tracePt t="147724" x="4083050" y="5403850"/>
          <p14:tracePt t="147740" x="4006850" y="5397500"/>
          <p14:tracePt t="147757" x="3841750" y="5378450"/>
          <p14:tracePt t="147774" x="3638550" y="5378450"/>
          <p14:tracePt t="147790" x="3543300" y="5378450"/>
          <p14:tracePt t="147807" x="3448050" y="5410200"/>
          <p14:tracePt t="147824" x="3416300" y="5422900"/>
          <p14:tracePt t="147841" x="3365500" y="5511800"/>
          <p14:tracePt t="147859" x="3327400" y="5619750"/>
          <p14:tracePt t="147875" x="3327400" y="5772150"/>
          <p14:tracePt t="147891" x="3346450" y="5880100"/>
          <p14:tracePt t="147907" x="3429000" y="5930900"/>
          <p14:tracePt t="147924" x="3625850" y="6013450"/>
          <p14:tracePt t="147941" x="3689350" y="6013450"/>
          <p14:tracePt t="147958" x="3790950" y="5937250"/>
          <p14:tracePt t="147974" x="3898900" y="5740400"/>
          <p14:tracePt t="147990" x="3962400" y="5518150"/>
          <p14:tracePt t="148007" x="3962400" y="5403850"/>
          <p14:tracePt t="148023" x="3949700" y="5346700"/>
          <p14:tracePt t="148040" x="3879850" y="5276850"/>
          <p14:tracePt t="148057" x="3810000" y="5245100"/>
          <p14:tracePt t="148073" x="3702050" y="5238750"/>
          <p14:tracePt t="148090" x="3676650" y="5238750"/>
          <p14:tracePt t="148106" x="3644900" y="5238750"/>
          <p14:tracePt t="148123" x="3632200" y="5238750"/>
          <p14:tracePt t="148157" x="3625850" y="5238750"/>
          <p14:tracePt t="150734" x="3613150" y="5238750"/>
          <p14:tracePt t="150745" x="3606800" y="5238750"/>
          <p14:tracePt t="150755" x="3594100" y="5238750"/>
          <p14:tracePt t="150766" x="3568700" y="5238750"/>
          <p14:tracePt t="150777" x="3549650" y="5245100"/>
          <p14:tracePt t="150788" x="3511550" y="5251450"/>
          <p14:tracePt t="150805" x="3448050" y="5264150"/>
          <p14:tracePt t="150822" x="3327400" y="5270500"/>
          <p14:tracePt t="150839" x="3276600" y="5283200"/>
          <p14:tracePt t="150856" x="3219450" y="5283200"/>
          <p14:tracePt t="150872" x="3175000" y="5283200"/>
          <p14:tracePt t="150890" x="3155950" y="5283200"/>
          <p14:tracePt t="150905" x="3130550" y="5283200"/>
          <p14:tracePt t="150922" x="3124200" y="5283200"/>
          <p14:tracePt t="150939" x="3117850" y="5283200"/>
          <p14:tracePt t="150972" x="3111500" y="5283200"/>
          <p14:tracePt t="151848" x="3111500" y="5276850"/>
          <p14:tracePt t="151858" x="3111500" y="5270500"/>
          <p14:tracePt t="151869" x="3111500" y="5264150"/>
          <p14:tracePt t="151880" x="3124200" y="5257800"/>
          <p14:tracePt t="151890" x="3143250" y="5251450"/>
          <p14:tracePt t="151905" x="3168650" y="5245100"/>
          <p14:tracePt t="151922" x="3238500" y="5238750"/>
          <p14:tracePt t="151938" x="3282950" y="5226050"/>
          <p14:tracePt t="151954" x="3359150" y="5226050"/>
          <p14:tracePt t="151971" x="3409950" y="5226050"/>
          <p14:tracePt t="151988" x="3511550" y="5226050"/>
          <p14:tracePt t="152006" x="3581400" y="5232400"/>
          <p14:tracePt t="152022" x="3613150" y="5232400"/>
          <p14:tracePt t="152038" x="3644900" y="5245100"/>
          <p14:tracePt t="152053" x="3657600" y="5251450"/>
          <p14:tracePt t="152071" x="3689350" y="5264150"/>
          <p14:tracePt t="152087" x="3702050" y="5270500"/>
          <p14:tracePt t="152104" x="3733800" y="5283200"/>
          <p14:tracePt t="152121" x="3740150" y="5283200"/>
          <p14:tracePt t="152137" x="3759200" y="5295900"/>
          <p14:tracePt t="152153" x="3771900" y="5295900"/>
          <p14:tracePt t="152186" x="3778250" y="5295900"/>
          <p14:tracePt t="152203" x="3778250" y="5302250"/>
          <p14:tracePt t="152220" x="3784600" y="5302250"/>
          <p14:tracePt t="152237" x="3790950" y="5302250"/>
          <p14:tracePt t="152254" x="3790950" y="5308600"/>
          <p14:tracePt t="152270" x="3797300" y="5308600"/>
          <p14:tracePt t="152292" x="3803650" y="5308600"/>
          <p14:tracePt t="152313" x="3810000" y="5308600"/>
          <p14:tracePt t="152334" x="3816350" y="5308600"/>
          <p14:tracePt t="152345" x="3822700" y="5308600"/>
          <p14:tracePt t="152357" x="3829050" y="5314950"/>
          <p14:tracePt t="152370" x="3835400" y="5314950"/>
          <p14:tracePt t="152387" x="3854450" y="5314950"/>
          <p14:tracePt t="152403" x="3873500" y="5321300"/>
          <p14:tracePt t="152420" x="3924300" y="5321300"/>
          <p14:tracePt t="152437" x="3962400" y="5321300"/>
          <p14:tracePt t="152454" x="4076700" y="5334000"/>
          <p14:tracePt t="152470" x="4146550" y="5334000"/>
          <p14:tracePt t="152486" x="4311650" y="5334000"/>
          <p14:tracePt t="152503" x="4451350" y="5334000"/>
          <p14:tracePt t="152520" x="4502150" y="5327650"/>
          <p14:tracePt t="152537" x="4584700" y="5321300"/>
          <p14:tracePt t="152554" x="4610100" y="5314950"/>
          <p14:tracePt t="152906" x="4616450" y="5308600"/>
          <p14:tracePt t="152916" x="4616450" y="5302250"/>
          <p14:tracePt t="152926" x="4616450" y="5295900"/>
          <p14:tracePt t="152937" x="4622800" y="5295900"/>
          <p14:tracePt t="152958" x="4629150" y="5289550"/>
          <p14:tracePt t="152969" x="4641850" y="5283200"/>
          <p14:tracePt t="152986" x="4660900" y="5276850"/>
          <p14:tracePt t="153002" x="4743450" y="5251450"/>
          <p14:tracePt t="153019" x="4787900" y="5251450"/>
          <p14:tracePt t="153035" x="4876800" y="5245100"/>
          <p14:tracePt t="153053" x="4953000" y="5245100"/>
          <p14:tracePt t="153069" x="5105400" y="5245100"/>
          <p14:tracePt t="153085" x="5200650" y="5251450"/>
          <p14:tracePt t="153102" x="5232400" y="5257800"/>
          <p14:tracePt t="153119" x="5276850" y="5276850"/>
          <p14:tracePt t="153135" x="5289550" y="5283200"/>
          <p14:tracePt t="153152" x="5308600" y="5295900"/>
          <p14:tracePt t="153185" x="5314950" y="5295900"/>
          <p14:tracePt t="153202" x="5321300" y="5302250"/>
          <p14:tracePt t="153224" x="5327650" y="5308600"/>
          <p14:tracePt t="153256" x="5334000" y="5308600"/>
          <p14:tracePt t="153265" x="5334000" y="5314950"/>
          <p14:tracePt t="153297" x="5340350" y="5314950"/>
          <p14:tracePt t="154897" x="5346700" y="5314950"/>
          <p14:tracePt t="154907" x="5372100" y="5314950"/>
          <p14:tracePt t="154919" x="5391150" y="5314950"/>
          <p14:tracePt t="154929" x="5410200" y="5314950"/>
          <p14:tracePt t="154940" x="5448300" y="5314950"/>
          <p14:tracePt t="154951" x="5486400" y="5314950"/>
          <p14:tracePt t="154967" x="5524500" y="5314950"/>
          <p14:tracePt t="154984" x="5632450" y="5321300"/>
          <p14:tracePt t="155000" x="5670550" y="5334000"/>
          <p14:tracePt t="155017" x="5816600" y="5353050"/>
          <p14:tracePt t="155035" x="5892800" y="5372100"/>
          <p14:tracePt t="155052" x="6026150" y="5397500"/>
          <p14:tracePt t="155068" x="6121400" y="5416550"/>
          <p14:tracePt t="155084" x="6153150" y="5416550"/>
          <p14:tracePt t="155101" x="6254750" y="5435600"/>
          <p14:tracePt t="155118" x="6305550" y="5441950"/>
          <p14:tracePt t="155135" x="6413500" y="5467350"/>
          <p14:tracePt t="155152" x="6483350" y="5467350"/>
          <p14:tracePt t="155167" x="6515100" y="5480050"/>
          <p14:tracePt t="155184" x="6559550" y="5480050"/>
          <p14:tracePt t="155201" x="6597650" y="5480050"/>
          <p14:tracePt t="155219" x="6692900" y="5480050"/>
          <p14:tracePt t="155234" x="6731000" y="5480050"/>
          <p14:tracePt t="155251" x="6800850" y="5473700"/>
          <p14:tracePt t="155267" x="6826250" y="5473700"/>
          <p14:tracePt t="155269" x="6845300" y="5473700"/>
          <p14:tracePt t="155284" x="6870700" y="5473700"/>
          <p14:tracePt t="155300" x="6902450" y="5467350"/>
          <p14:tracePt t="155317" x="6915150" y="5467350"/>
          <p14:tracePt t="155333" x="6959600" y="5467350"/>
          <p14:tracePt t="155350" x="6985000" y="5467350"/>
          <p14:tracePt t="155367" x="7042150" y="5467350"/>
          <p14:tracePt t="155383" x="7067550" y="5467350"/>
          <p14:tracePt t="155400" x="7105650" y="5467350"/>
          <p14:tracePt t="155417" x="7156450" y="5461000"/>
          <p14:tracePt t="155433" x="7169150" y="5454650"/>
          <p14:tracePt t="155450" x="7219950" y="5448300"/>
          <p14:tracePt t="155467" x="7232650" y="5435600"/>
          <p14:tracePt t="155483" x="7245350" y="5435600"/>
          <p14:tracePt t="155797" x="7251700" y="5422900"/>
          <p14:tracePt t="155808" x="7258050" y="5410200"/>
          <p14:tracePt t="155819" x="7264400" y="5403850"/>
          <p14:tracePt t="155834" x="7270750" y="5391150"/>
          <p14:tracePt t="155850" x="7277100" y="5372100"/>
          <p14:tracePt t="155867" x="7283450" y="5365750"/>
          <p14:tracePt t="155883" x="7289800" y="5365750"/>
          <p14:tracePt t="155900" x="7302500" y="5359400"/>
          <p14:tracePt t="155917" x="7327900" y="5353050"/>
          <p14:tracePt t="155933" x="7334250" y="5353050"/>
          <p14:tracePt t="155952" x="7359650" y="5346700"/>
          <p14:tracePt t="155968" x="7378700" y="5346700"/>
          <p14:tracePt t="155983" x="7385050" y="5346700"/>
          <p14:tracePt t="156000" x="7391400" y="5346700"/>
          <p14:tracePt t="156017" x="7397750" y="5346700"/>
          <p14:tracePt t="156033" x="7404100" y="5346700"/>
          <p14:tracePt t="156051" x="7410450" y="5346700"/>
          <p14:tracePt t="156067" x="7416800" y="5340350"/>
          <p14:tracePt t="156105" x="7423150" y="5340350"/>
          <p14:tracePt t="156117" x="7429500" y="5340350"/>
          <p14:tracePt t="156133" x="7435850" y="5340350"/>
          <p14:tracePt t="156973" x="7429500" y="5340350"/>
          <p14:tracePt t="156984" x="7410450" y="5340350"/>
          <p14:tracePt t="156994" x="7391400" y="5340350"/>
          <p14:tracePt t="157005" x="7372350" y="5340350"/>
          <p14:tracePt t="157016" x="7308850" y="5359400"/>
          <p14:tracePt t="157032" x="7226300" y="5391150"/>
          <p14:tracePt t="157049" x="6965950" y="5480050"/>
          <p14:tracePt t="157066" x="6743700" y="5518150"/>
          <p14:tracePt t="157084" x="6153150" y="5581650"/>
          <p14:tracePt t="157101" x="5461000" y="5581650"/>
          <p14:tracePt t="157117" x="5238750" y="5556250"/>
          <p14:tracePt t="157134" x="4730750" y="5511800"/>
          <p14:tracePt t="157150" x="4591050" y="5511800"/>
          <p14:tracePt t="157167" x="4425950" y="5511800"/>
          <p14:tracePt t="157183" x="4394200" y="5511800"/>
          <p14:tracePt t="161136" x="4387850" y="5511800"/>
          <p14:tracePt t="161145" x="4381500" y="5511800"/>
          <p14:tracePt t="161156" x="4368800" y="5511800"/>
          <p14:tracePt t="161168" x="4343400" y="5518150"/>
          <p14:tracePt t="161180" x="4324350" y="5518150"/>
          <p14:tracePt t="161197" x="4298950" y="5524500"/>
          <p14:tracePt t="161213" x="4235450" y="5530850"/>
          <p14:tracePt t="161229" x="4210050" y="5530850"/>
          <p14:tracePt t="161245" x="4152900" y="5537200"/>
          <p14:tracePt t="161262" x="4070350" y="5556250"/>
          <p14:tracePt t="161279" x="4032250" y="5556250"/>
          <p14:tracePt t="161295" x="3962400" y="5556250"/>
          <p14:tracePt t="161312" x="3937000" y="5556250"/>
          <p14:tracePt t="161329" x="3898900" y="5556250"/>
          <p14:tracePt t="161345" x="3886200" y="5556250"/>
          <p14:tracePt t="161362" x="3854450" y="5556250"/>
          <p14:tracePt t="161379" x="3829050" y="5562600"/>
          <p14:tracePt t="161395" x="3816350" y="5568950"/>
          <p14:tracePt t="161412" x="3790950" y="5581650"/>
          <p14:tracePt t="161428" x="3778250" y="5588000"/>
          <p14:tracePt t="161445" x="3746500" y="5613400"/>
          <p14:tracePt t="161462" x="3733800" y="5626100"/>
          <p14:tracePt t="161478" x="3708400" y="5651500"/>
          <p14:tracePt t="161495" x="3689350" y="5683250"/>
          <p14:tracePt t="161512" x="3683000" y="5695950"/>
          <p14:tracePt t="161529" x="3657600" y="5727700"/>
          <p14:tracePt t="161545" x="3651250" y="5740400"/>
          <p14:tracePt t="161561" x="3638550" y="5778500"/>
          <p14:tracePt t="161578" x="3632200" y="5791200"/>
          <p14:tracePt t="161595" x="3625850" y="5797550"/>
          <p14:tracePt t="161611" x="3625850" y="5803900"/>
          <p14:tracePt t="161645" x="3625850" y="5810250"/>
          <p14:tracePt t="162151" x="3632200" y="5810250"/>
          <p14:tracePt t="162162" x="3644900" y="5810250"/>
          <p14:tracePt t="162173" x="3670300" y="5810250"/>
          <p14:tracePt t="162183" x="3708400" y="5810250"/>
          <p14:tracePt t="162195" x="3740150" y="5810250"/>
          <p14:tracePt t="162211" x="3784600" y="5803900"/>
          <p14:tracePt t="162228" x="3943350" y="5791200"/>
          <p14:tracePt t="162245" x="4019550" y="5784850"/>
          <p14:tracePt t="162262" x="4159250" y="5772150"/>
          <p14:tracePt t="162279" x="4387850" y="5772150"/>
          <p14:tracePt t="162296" x="4476750" y="5765800"/>
          <p14:tracePt t="162311" x="4616450" y="5765800"/>
          <p14:tracePt t="162328" x="4692650" y="5765800"/>
          <p14:tracePt t="162344" x="4845050" y="5765800"/>
          <p14:tracePt t="162361" x="4927600" y="5765800"/>
          <p14:tracePt t="162379" x="5029200" y="5765800"/>
          <p14:tracePt t="162395" x="5175250" y="5797550"/>
          <p14:tracePt t="162411" x="5238750" y="5816600"/>
          <p14:tracePt t="162427" x="5359400" y="5822950"/>
          <p14:tracePt t="162444" x="5410200" y="5829300"/>
          <p14:tracePt t="162461" x="5467350" y="5829300"/>
          <p14:tracePt t="162477" x="5486400" y="5829300"/>
          <p14:tracePt t="162494" x="5505450" y="5835650"/>
          <p14:tracePt t="162511" x="5511800" y="5835650"/>
          <p14:tracePt t="162528" x="5524500" y="5842000"/>
          <p14:tracePt t="162544" x="5530850" y="58483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da sessão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Entender e identificar conceitos primordiais de pesquisa clínica.</a:t>
            </a:r>
          </a:p>
          <a:p>
            <a:r>
              <a:rPr lang="pt-BR" dirty="0"/>
              <a:t>Entender os conceitos envolvidos nos delineamentos mais comuns utilizados na área da pesquisa clinica.</a:t>
            </a:r>
          </a:p>
          <a:p>
            <a:r>
              <a:rPr lang="pt-BR" dirty="0"/>
              <a:t>Entender conceitos de erros em pesquisa e medidas para evitá-los.</a:t>
            </a:r>
          </a:p>
          <a:p>
            <a:r>
              <a:rPr lang="pt-BR" dirty="0"/>
              <a:t>Ser capaz de entender diferenças fundamentais entre erro sistemático e erro aleatório (imprecisão)</a:t>
            </a:r>
          </a:p>
        </p:txBody>
      </p:sp>
    </p:spTree>
    <p:extLst>
      <p:ext uri="{BB962C8B-B14F-4D97-AF65-F5344CB8AC3E}">
        <p14:creationId xmlns:p14="http://schemas.microsoft.com/office/powerpoint/2010/main" val="9372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36"/>
    </mc:Choice>
    <mc:Fallback xmlns="">
      <p:transition spd="slow" advTm="66636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fim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7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clínica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Qualquer investigação em seres humanos, objetivando descobrir ou verificar os efeitos farmacodinâmicos, farmacológicos, clínicos e/ou outros efeitos de produto(s) e/ou identificar reações adversas ao produto(s) em investigação, com o objetivo de averiguar sua segurança e/ou eficácia. (EMEA, 1997) </a:t>
            </a:r>
          </a:p>
          <a:p>
            <a:endParaRPr lang="pt-BR" dirty="0"/>
          </a:p>
          <a:p>
            <a:r>
              <a:rPr lang="pt-BR" dirty="0"/>
              <a:t>Pesquisa Clínica, ensaio clínico ou estudo clínico são os termos utilizados para denominar um processo de investigação científica envolvendo seres humanos. (ANVISA)</a:t>
            </a:r>
          </a:p>
          <a:p>
            <a:endParaRPr lang="pt-BR" dirty="0"/>
          </a:p>
          <a:p>
            <a:r>
              <a:rPr lang="pt-BR" dirty="0"/>
              <a:t>Pesquisa clínica é o ramo da ciência médica que determina a segurança e eficácia de medicação, dispositivos, produtos diagnósticos, e regimes de tratamentos para o uso humano.  Estes poderiam ser utilizados para prevenção, tratamento, diagnóstico ou para alívio dos sintomas de uma doença. (</a:t>
            </a:r>
            <a:r>
              <a:rPr lang="pt-BR" dirty="0" err="1"/>
              <a:t>Wikipedia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998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Mas... o que é epidemiologia (clínica)?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6"/>
    </mc:Choice>
    <mc:Fallback xmlns="">
      <p:transition spd="slow" advTm="117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</a:t>
            </a:r>
            <a:endParaRPr lang="en-US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 bwMode="auto">
          <a:xfrm>
            <a:off x="503999" y="1412776"/>
            <a:ext cx="802844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x-none" sz="2000" dirty="0">
                <a:cs typeface="Arial" panose="020B0604020202020204" pitchFamily="34" charset="0"/>
              </a:rPr>
              <a:t>Conceitos</a:t>
            </a:r>
          </a:p>
          <a:p>
            <a:pPr lvl="1">
              <a:spcBef>
                <a:spcPts val="0"/>
              </a:spcBef>
              <a:spcAft>
                <a:spcPts val="1417"/>
              </a:spcAft>
              <a:buSzPct val="100000"/>
              <a:buFont typeface="Arial" panose="020B0604020202020204" pitchFamily="34" charset="0"/>
              <a:buAutoNum type="arabicPeriod"/>
            </a:pPr>
            <a:r>
              <a:rPr lang="x-none" sz="2000" dirty="0">
                <a:cs typeface="Tahoma" pitchFamily="2"/>
              </a:rPr>
              <a:t>Epidemiologia</a:t>
            </a:r>
          </a:p>
          <a:p>
            <a:pPr lvl="2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x-none" sz="1800" dirty="0">
                <a:cs typeface="Tahoma" pitchFamily="2"/>
              </a:rPr>
              <a:t>Estudo da distribuição e determinantes de frequências de doenças em populações humanas.</a:t>
            </a:r>
          </a:p>
          <a:p>
            <a:pPr lvl="2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x-none" sz="1800" dirty="0">
                <a:cs typeface="Tahoma" pitchFamily="2"/>
              </a:rPr>
              <a:t>Estudo da distribuição e determinantes de estados ou eventos relacionados a saúde de populações e a aplicação desse estudo para controle desses problemas / eventos.</a:t>
            </a:r>
          </a:p>
          <a:p>
            <a:pPr lvl="1">
              <a:spcBef>
                <a:spcPts val="0"/>
              </a:spcBef>
              <a:spcAft>
                <a:spcPts val="1417"/>
              </a:spcAft>
              <a:buSzPct val="100000"/>
              <a:buFont typeface="Arial" panose="020B0604020202020204" pitchFamily="34" charset="0"/>
              <a:buAutoNum type="arabicPeriod"/>
            </a:pPr>
            <a:r>
              <a:rPr lang="x-none" sz="2000" dirty="0">
                <a:cs typeface="Tahoma" pitchFamily="2"/>
              </a:rPr>
              <a:t>Epideimologia clínica</a:t>
            </a:r>
          </a:p>
          <a:p>
            <a:pPr lvl="2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x-none" sz="1800" dirty="0">
                <a:cs typeface="Tahoma" pitchFamily="2"/>
              </a:rPr>
              <a:t>Pesquisa da prática clínica (pragmática)</a:t>
            </a:r>
          </a:p>
          <a:p>
            <a:pPr lvl="2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x-none" sz="1800" dirty="0">
                <a:cs typeface="Tahoma" pitchFamily="2"/>
              </a:rPr>
              <a:t>Casamento entre métodos quantitativos utilizados por epidemiologistas no estudo de doenças em populações e a tomada de decisão em casos individuais na prática diária da medicina clínica.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2151" y="6165304"/>
            <a:ext cx="8316313" cy="5333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1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Rothman. Modern Epidemiology. 2008; Sklo. Epidemiology beyond the basics. 2000; Haynes.Clinical Epidmeiology. 2006; Last. What is clinical epidmeiology? 1988.</a:t>
            </a:r>
          </a:p>
        </p:txBody>
      </p:sp>
    </p:spTree>
    <p:extLst>
      <p:ext uri="{BB962C8B-B14F-4D97-AF65-F5344CB8AC3E}">
        <p14:creationId xmlns:p14="http://schemas.microsoft.com/office/powerpoint/2010/main" val="30850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18"/>
    </mc:Choice>
    <mc:Fallback xmlns="">
      <p:transition spd="slow" advTm="259218"/>
    </mc:Fallback>
  </mc:AlternateContent>
  <p:extLst>
    <p:ext uri="{3A86A75C-4F4B-4683-9AE1-C65F6400EC91}">
      <p14:laserTraceLst xmlns:p14="http://schemas.microsoft.com/office/powerpoint/2010/main">
        <p14:tracePtLst>
          <p14:tracePt t="99999" x="5124450" y="3759200"/>
          <p14:tracePt t="100010" x="5048250" y="3759200"/>
          <p14:tracePt t="100020" x="4972050" y="3759200"/>
          <p14:tracePt t="100033" x="4908550" y="3746500"/>
          <p14:tracePt t="100050" x="4864100" y="3727450"/>
          <p14:tracePt t="100067" x="4806950" y="3695700"/>
          <p14:tracePt t="100083" x="4787900" y="3670300"/>
          <p14:tracePt t="100100" x="4749800" y="3625850"/>
          <p14:tracePt t="100117" x="4730750" y="3568700"/>
          <p14:tracePt t="100133" x="4724400" y="3543300"/>
          <p14:tracePt t="100150" x="4705350" y="3492500"/>
          <p14:tracePt t="100167" x="4699000" y="3479800"/>
          <p14:tracePt t="100183" x="4699000" y="3467100"/>
          <p14:tracePt t="100200" x="4692650" y="3454400"/>
          <p14:tracePt t="100217" x="4692650" y="3435350"/>
          <p14:tracePt t="100233" x="4686300" y="3409950"/>
          <p14:tracePt t="100250" x="4686300" y="3403600"/>
          <p14:tracePt t="100267" x="4686300" y="3378200"/>
          <p14:tracePt t="100283" x="4686300" y="3371850"/>
          <p14:tracePt t="100300" x="4686300" y="3359150"/>
          <p14:tracePt t="100319" x="4686300" y="3340100"/>
          <p14:tracePt t="100351" x="4686300" y="3321050"/>
          <p14:tracePt t="100385" x="4686300" y="3314700"/>
          <p14:tracePt t="100401" x="4686300" y="3308350"/>
          <p14:tracePt t="100416" x="4686300" y="3295650"/>
          <p14:tracePt t="100450" x="4686300" y="3282950"/>
          <p14:tracePt t="100498" x="4679950" y="3276600"/>
          <p14:tracePt t="100519" x="4679950" y="3270250"/>
          <p14:tracePt t="100529" x="4673600" y="3270250"/>
          <p14:tracePt t="100540" x="4660900" y="3263900"/>
          <p14:tracePt t="100551" x="4654550" y="3263900"/>
          <p14:tracePt t="100566" x="4641850" y="3263900"/>
          <p14:tracePt t="100583" x="4610100" y="3257550"/>
          <p14:tracePt t="100600" x="4597400" y="3257550"/>
          <p14:tracePt t="100616" x="4565650" y="3251200"/>
          <p14:tracePt t="100633" x="4552950" y="3251200"/>
          <p14:tracePt t="100650" x="4508500" y="3251200"/>
          <p14:tracePt t="100666" x="4489450" y="3251200"/>
          <p14:tracePt t="100683" x="4451350" y="3251200"/>
          <p14:tracePt t="100699" x="4419600" y="3251200"/>
          <p14:tracePt t="100716" x="4406900" y="3251200"/>
          <p14:tracePt t="100733" x="4394200" y="3257550"/>
          <p14:tracePt t="100749" x="4387850" y="3257550"/>
          <p14:tracePt t="100752" x="4381500" y="3257550"/>
          <p14:tracePt t="100784" x="4375150" y="3257550"/>
          <p14:tracePt t="101165" x="4381500" y="3257550"/>
          <p14:tracePt t="101186" x="4387850" y="3263900"/>
          <p14:tracePt t="101207" x="4394200" y="3263900"/>
          <p14:tracePt t="101228" x="4400550" y="3263900"/>
          <p14:tracePt t="101271" x="4406900" y="3263900"/>
          <p14:tracePt t="101292" x="4413250" y="3263900"/>
          <p14:tracePt t="101314" x="4419600" y="3263900"/>
          <p14:tracePt t="101335" x="4425950" y="3263900"/>
          <p14:tracePt t="101346" x="4432300" y="3263900"/>
          <p14:tracePt t="101356" x="4438650" y="3263900"/>
          <p14:tracePt t="101377" x="4438650" y="3270250"/>
          <p14:tracePt t="101398" x="4445000" y="3270250"/>
          <p14:tracePt t="101409" x="4451350" y="3270250"/>
          <p14:tracePt t="101420" x="4451350" y="3276600"/>
          <p14:tracePt t="101434" x="4457700" y="3276600"/>
          <p14:tracePt t="101453" x="4464050" y="3276600"/>
          <p14:tracePt t="101474" x="4470400" y="3282950"/>
          <p14:tracePt t="101495" x="4476750" y="3282950"/>
          <p14:tracePt t="101517" x="4476750" y="3289300"/>
          <p14:tracePt t="101527" x="4483100" y="3289300"/>
          <p14:tracePt t="101549" x="4489450" y="3289300"/>
          <p14:tracePt t="101600" x="4495800" y="3289300"/>
          <p14:tracePt t="101738" x="4502150" y="3289300"/>
          <p14:tracePt t="101929" x="4502150" y="3295650"/>
          <p14:tracePt t="101949" x="4508500" y="3295650"/>
          <p14:tracePt t="101981" x="4514850" y="3295650"/>
          <p14:tracePt t="101992" x="4514850" y="3302000"/>
          <p14:tracePt t="102044" x="4521200" y="3302000"/>
          <p14:tracePt t="103348" x="4514850" y="3302000"/>
          <p14:tracePt t="103359" x="4495800" y="3302000"/>
          <p14:tracePt t="103370" x="4457700" y="3302000"/>
          <p14:tracePt t="103381" x="4419600" y="3302000"/>
          <p14:tracePt t="103397" x="4381500" y="3302000"/>
          <p14:tracePt t="103415" x="4298950" y="3302000"/>
          <p14:tracePt t="103431" x="4248150" y="3295650"/>
          <p14:tracePt t="103448" x="4152900" y="3276600"/>
          <p14:tracePt t="103466" x="4095750" y="3263900"/>
          <p14:tracePt t="103480" x="4076700" y="3251200"/>
          <p14:tracePt t="103497" x="4051300" y="3213100"/>
          <p14:tracePt t="103514" x="4038600" y="3206750"/>
          <p14:tracePt t="103531" x="4025900" y="3162300"/>
          <p14:tracePt t="103547" x="4013200" y="3149600"/>
          <p14:tracePt t="103564" x="4000500" y="3117850"/>
          <p14:tracePt t="103580" x="3987800" y="3098800"/>
          <p14:tracePt t="103597" x="3987800" y="3092450"/>
          <p14:tracePt t="103613" x="3981450" y="3086100"/>
          <p14:tracePt t="103630" x="3975100" y="3086100"/>
          <p14:tracePt t="103666" x="3968750" y="3086100"/>
          <p14:tracePt t="103687" x="3962400" y="3086100"/>
          <p14:tracePt t="103718" x="3956050" y="3098800"/>
          <p14:tracePt t="103729" x="3956050" y="3111500"/>
          <p14:tracePt t="103740" x="3956050" y="3124200"/>
          <p14:tracePt t="103750" x="3956050" y="3130550"/>
          <p14:tracePt t="103763" x="3956050" y="3136900"/>
          <p14:tracePt t="103792" x="3956050" y="3143250"/>
          <p14:tracePt t="103941" x="3949700" y="3136900"/>
          <p14:tracePt t="103953" x="3943350" y="3136900"/>
          <p14:tracePt t="103962" x="3943350" y="3130550"/>
          <p14:tracePt t="103973" x="3937000" y="3130550"/>
          <p14:tracePt t="103985" x="3930650" y="3124200"/>
          <p14:tracePt t="104017" x="3924300" y="3124200"/>
          <p14:tracePt t="104364" x="3911600" y="3124200"/>
          <p14:tracePt t="104375" x="3905250" y="3124200"/>
          <p14:tracePt t="104386" x="3892550" y="3124200"/>
          <p14:tracePt t="104397" x="3879850" y="3124200"/>
          <p14:tracePt t="104413" x="3867150" y="3124200"/>
          <p14:tracePt t="104431" x="3848100" y="3124200"/>
          <p14:tracePt t="104463" x="3841750" y="3117850"/>
          <p14:tracePt t="104479" x="3841750" y="3111500"/>
          <p14:tracePt t="104497" x="3841750" y="3098800"/>
          <p14:tracePt t="104513" x="3854450" y="3073400"/>
          <p14:tracePt t="104530" x="3867150" y="3067050"/>
          <p14:tracePt t="104547" x="3892550" y="3054350"/>
          <p14:tracePt t="104563" x="3905250" y="3048000"/>
          <p14:tracePt t="104581" x="3917950" y="3041650"/>
          <p14:tracePt t="104614" x="3924300" y="3041650"/>
          <p14:tracePt t="104641" x="3930650" y="3041650"/>
          <p14:tracePt t="104682" x="3937000" y="3041650"/>
          <p14:tracePt t="106223" x="3949700" y="3035300"/>
          <p14:tracePt t="106234" x="3994150" y="3028950"/>
          <p14:tracePt t="106244" x="4032250" y="3016250"/>
          <p14:tracePt t="106256" x="4076700" y="3009900"/>
          <p14:tracePt t="106265" x="4102100" y="3003550"/>
          <p14:tracePt t="106278" x="4133850" y="3003550"/>
          <p14:tracePt t="106295" x="4171950" y="3003550"/>
          <p14:tracePt t="106311" x="4273550" y="3003550"/>
          <p14:tracePt t="106328" x="4356100" y="3003550"/>
          <p14:tracePt t="106344" x="4381500" y="3003550"/>
          <p14:tracePt t="106361" x="4419600" y="3003550"/>
          <p14:tracePt t="106378" x="4445000" y="3003550"/>
          <p14:tracePt t="106395" x="4476750" y="3003550"/>
          <p14:tracePt t="106411" x="4489450" y="3003550"/>
          <p14:tracePt t="106428" x="4521200" y="3003550"/>
          <p14:tracePt t="106445" x="4552950" y="3009900"/>
          <p14:tracePt t="106461" x="4565650" y="3009900"/>
          <p14:tracePt t="106477" x="4610100" y="3016250"/>
          <p14:tracePt t="106494" x="4629150" y="3022600"/>
          <p14:tracePt t="106511" x="4654550" y="3028950"/>
          <p14:tracePt t="106529" x="4667250" y="3035300"/>
          <p14:tracePt t="106546" x="4692650" y="3048000"/>
          <p14:tracePt t="106563" x="4711700" y="3054350"/>
          <p14:tracePt t="106579" x="4718050" y="3067050"/>
          <p14:tracePt t="106595" x="4737100" y="3079750"/>
          <p14:tracePt t="106612" x="4749800" y="3079750"/>
          <p14:tracePt t="106628" x="4756150" y="3092450"/>
          <p14:tracePt t="106644" x="4768850" y="3098800"/>
          <p14:tracePt t="106661" x="4781550" y="3117850"/>
          <p14:tracePt t="106677" x="4800600" y="3149600"/>
          <p14:tracePt t="106694" x="4806950" y="3168650"/>
          <p14:tracePt t="106711" x="4826000" y="3213100"/>
          <p14:tracePt t="106727" x="4832350" y="3238500"/>
          <p14:tracePt t="106744" x="4838700" y="3289300"/>
          <p14:tracePt t="106761" x="4838700" y="3321050"/>
          <p14:tracePt t="106762" x="4838700" y="3340100"/>
          <p14:tracePt t="106777" x="4838700" y="3359150"/>
          <p14:tracePt t="106795" x="4838700" y="3384550"/>
          <p14:tracePt t="106811" x="4838700" y="3390900"/>
          <p14:tracePt t="108229" x="4832350" y="3390900"/>
          <p14:tracePt t="108239" x="4826000" y="3390900"/>
          <p14:tracePt t="108253" x="4813300" y="3390900"/>
          <p14:tracePt t="108261" x="4800600" y="3390900"/>
          <p14:tracePt t="108278" x="4794250" y="3390900"/>
          <p14:tracePt t="108294" x="4756150" y="3390900"/>
          <p14:tracePt t="108309" x="4730750" y="3390900"/>
          <p14:tracePt t="108327" x="4679950" y="3390900"/>
          <p14:tracePt t="108345" x="4629150" y="3397250"/>
          <p14:tracePt t="108361" x="4591050" y="3397250"/>
          <p14:tracePt t="108378" x="4476750" y="3422650"/>
          <p14:tracePt t="108393" x="4406900" y="3441700"/>
          <p14:tracePt t="108410" x="4286250" y="3492500"/>
          <p14:tracePt t="108427" x="4216400" y="3511550"/>
          <p14:tracePt t="108444" x="4044950" y="3581400"/>
          <p14:tracePt t="108462" x="3886200" y="3638550"/>
          <p14:tracePt t="108477" x="3829050" y="3670300"/>
          <p14:tracePt t="108494" x="3721100" y="3708400"/>
          <p14:tracePt t="108509" x="3651250" y="3733800"/>
          <p14:tracePt t="108526" x="3530600" y="3765550"/>
          <p14:tracePt t="108543" x="3486150" y="3778250"/>
          <p14:tracePt t="108560" x="3429000" y="3797300"/>
          <p14:tracePt t="108578" x="3416300" y="3797300"/>
          <p14:tracePt t="108595" x="3397250" y="3803650"/>
          <p14:tracePt t="108611" x="3390900" y="3803650"/>
          <p14:tracePt t="108627" x="3384550" y="3803650"/>
          <p14:tracePt t="108643" x="3378200" y="3803650"/>
          <p14:tracePt t="108811" x="3390900" y="3803650"/>
          <p14:tracePt t="108822" x="3416300" y="3803650"/>
          <p14:tracePt t="108834" x="3435350" y="3803650"/>
          <p14:tracePt t="108844" x="3460750" y="3803650"/>
          <p14:tracePt t="108861" x="3498850" y="3803650"/>
          <p14:tracePt t="108877" x="3625850" y="3803650"/>
          <p14:tracePt t="108894" x="3689350" y="3803650"/>
          <p14:tracePt t="108910" x="3759200" y="3803650"/>
          <p14:tracePt t="108927" x="3854450" y="3797300"/>
          <p14:tracePt t="108942" x="3905250" y="3797300"/>
          <p14:tracePt t="108959" x="4006850" y="3790950"/>
          <p14:tracePt t="108975" x="4038600" y="3790950"/>
          <p14:tracePt t="108992" x="4076700" y="3784600"/>
          <p14:tracePt t="109008" x="4089400" y="3784600"/>
          <p14:tracePt t="109025" x="4114800" y="3784600"/>
          <p14:tracePt t="109042" x="4121150" y="3784600"/>
          <p14:tracePt t="109058" x="4127500" y="3784600"/>
          <p14:tracePt t="109096" x="4133850" y="3784600"/>
          <p14:tracePt t="109149" x="4140200" y="3778250"/>
          <p14:tracePt t="109160" x="4146550" y="3778250"/>
          <p14:tracePt t="109170" x="4152900" y="3778250"/>
          <p14:tracePt t="109489" x="4165600" y="3771900"/>
          <p14:tracePt t="109501" x="4178300" y="3752850"/>
          <p14:tracePt t="109511" x="4210050" y="3733800"/>
          <p14:tracePt t="109526" x="4241800" y="3721100"/>
          <p14:tracePt t="109543" x="4298950" y="3695700"/>
          <p14:tracePt t="109558" x="4330700" y="3689350"/>
          <p14:tracePt t="109575" x="4387850" y="3676650"/>
          <p14:tracePt t="109591" x="4413250" y="3670300"/>
          <p14:tracePt t="109608" x="4476750" y="3670300"/>
          <p14:tracePt t="109627" x="4508500" y="3670300"/>
          <p14:tracePt t="109643" x="4552950" y="3670300"/>
          <p14:tracePt t="109660" x="4584700" y="3670300"/>
          <p14:tracePt t="109676" x="4597400" y="3670300"/>
          <p14:tracePt t="109694" x="4610100" y="3670300"/>
          <p14:tracePt t="109708" x="4616450" y="3670300"/>
          <p14:tracePt t="109725" x="4629150" y="3676650"/>
          <p14:tracePt t="109742" x="4635500" y="3676650"/>
          <p14:tracePt t="109758" x="4641850" y="3689350"/>
          <p14:tracePt t="109776" x="4654550" y="3695700"/>
          <p14:tracePt t="109793" x="4667250" y="3695700"/>
          <p14:tracePt t="109809" x="4679950" y="3702050"/>
          <p14:tracePt t="109825" x="4692650" y="3702050"/>
          <p14:tracePt t="109841" x="4743450" y="3702050"/>
          <p14:tracePt t="109858" x="4794250" y="3708400"/>
          <p14:tracePt t="109875" x="4813300" y="3708400"/>
          <p14:tracePt t="109891" x="4845050" y="3708400"/>
          <p14:tracePt t="109908" x="4857750" y="3708400"/>
          <p14:tracePt t="109925" x="4895850" y="3708400"/>
          <p14:tracePt t="109941" x="4908550" y="3708400"/>
          <p14:tracePt t="109958" x="4953000" y="3708400"/>
          <p14:tracePt t="109975" x="4965700" y="3714750"/>
          <p14:tracePt t="109991" x="4991100" y="3714750"/>
          <p14:tracePt t="110008" x="5003800" y="3714750"/>
          <p14:tracePt t="110024" x="5010150" y="3714750"/>
          <p14:tracePt t="110041" x="5016500" y="3714750"/>
          <p14:tracePt t="110058" x="5022850" y="3714750"/>
          <p14:tracePt t="110093" x="5035550" y="3714750"/>
          <p14:tracePt t="110108" x="5041900" y="3714750"/>
          <p14:tracePt t="110125" x="5048250" y="3721100"/>
          <p14:tracePt t="110141" x="5054600" y="3721100"/>
          <p14:tracePt t="110158" x="5067300" y="3721100"/>
          <p14:tracePt t="110678" x="5073650" y="3721100"/>
          <p14:tracePt t="110686" x="5080000" y="3721100"/>
          <p14:tracePt t="110717" x="5086350" y="3721100"/>
          <p14:tracePt t="110729" x="5092700" y="3721100"/>
          <p14:tracePt t="110739" x="5099050" y="3721100"/>
          <p14:tracePt t="110752" x="5105400" y="3721100"/>
          <p14:tracePt t="110772" x="5111750" y="3721100"/>
          <p14:tracePt t="110791" x="5118100" y="3721100"/>
          <p14:tracePt t="110843" x="5124450" y="3714750"/>
          <p14:tracePt t="110854" x="5130800" y="3714750"/>
          <p14:tracePt t="110865" x="5143500" y="3714750"/>
          <p14:tracePt t="110876" x="5156200" y="3714750"/>
          <p14:tracePt t="110890" x="5175250" y="3714750"/>
          <p14:tracePt t="110907" x="5238750" y="3714750"/>
          <p14:tracePt t="110924" x="5283200" y="3708400"/>
          <p14:tracePt t="110941" x="5359400" y="3708400"/>
          <p14:tracePt t="110958" x="5403850" y="3708400"/>
          <p14:tracePt t="110975" x="5492750" y="3708400"/>
          <p14:tracePt t="110991" x="5543550" y="3708400"/>
          <p14:tracePt t="111009" x="5632450" y="3708400"/>
          <p14:tracePt t="111025" x="5689600" y="3708400"/>
          <p14:tracePt t="111040" x="5721350" y="3708400"/>
          <p14:tracePt t="111057" x="5778500" y="3714750"/>
          <p14:tracePt t="111074" x="5803900" y="3714750"/>
          <p14:tracePt t="111090" x="5886450" y="3714750"/>
          <p14:tracePt t="111107" x="5924550" y="3721100"/>
          <p14:tracePt t="111123" x="5981700" y="3721100"/>
          <p14:tracePt t="111141" x="6051550" y="3727450"/>
          <p14:tracePt t="111157" x="6089650" y="3727450"/>
          <p14:tracePt t="111174" x="6203950" y="3727450"/>
          <p14:tracePt t="111191" x="6254750" y="3727450"/>
          <p14:tracePt t="111207" x="6356350" y="3708400"/>
          <p14:tracePt t="111223" x="6381750" y="3702050"/>
          <p14:tracePt t="111240" x="6521450" y="3657600"/>
          <p14:tracePt t="111257" x="6642100" y="3619500"/>
          <p14:tracePt t="111273" x="6692900" y="3606800"/>
          <p14:tracePt t="111290" x="6788150" y="3594100"/>
          <p14:tracePt t="111307" x="6819900" y="3594100"/>
          <p14:tracePt t="111323" x="6877050" y="3581400"/>
          <p14:tracePt t="111340" x="6896100" y="3581400"/>
          <p14:tracePt t="111356" x="6946900" y="3581400"/>
          <p14:tracePt t="111373" x="6978650" y="3581400"/>
          <p14:tracePt t="111390" x="6991350" y="3581400"/>
          <p14:tracePt t="111407" x="7010400" y="3581400"/>
          <p14:tracePt t="111425" x="7016750" y="3581400"/>
          <p14:tracePt t="111441" x="7042150" y="3581400"/>
          <p14:tracePt t="111457" x="7054850" y="3581400"/>
          <p14:tracePt t="111474" x="7080250" y="3581400"/>
          <p14:tracePt t="111490" x="7105650" y="3581400"/>
          <p14:tracePt t="111507" x="7118350" y="3581400"/>
          <p14:tracePt t="111524" x="7131050" y="3581400"/>
          <p14:tracePt t="111542" x="7137400" y="3581400"/>
          <p14:tracePt t="111558" x="7150100" y="3581400"/>
          <p14:tracePt t="111573" x="7156450" y="3581400"/>
          <p14:tracePt t="111589" x="7162800" y="3581400"/>
          <p14:tracePt t="111606" x="7169150" y="3581400"/>
          <p14:tracePt t="111639" x="7175500" y="3581400"/>
          <p14:tracePt t="111656" x="7181850" y="3581400"/>
          <p14:tracePt t="112020" x="7162800" y="3581400"/>
          <p14:tracePt t="112030" x="7112000" y="3575050"/>
          <p14:tracePt t="112041" x="7061200" y="3575050"/>
          <p14:tracePt t="112056" x="6985000" y="3568700"/>
          <p14:tracePt t="112073" x="6686550" y="3511550"/>
          <p14:tracePt t="112090" x="6502400" y="3454400"/>
          <p14:tracePt t="112106" x="5981700" y="3384550"/>
          <p14:tracePt t="112123" x="5740400" y="3352800"/>
          <p14:tracePt t="112139" x="5181600" y="3321050"/>
          <p14:tracePt t="112156" x="4946650" y="3308350"/>
          <p14:tracePt t="112173" x="4578350" y="3308350"/>
          <p14:tracePt t="112189" x="4254500" y="3308350"/>
          <p14:tracePt t="112206" x="4127500" y="3308350"/>
          <p14:tracePt t="112223" x="3867150" y="3308350"/>
          <p14:tracePt t="112239" x="3765550" y="3308350"/>
          <p14:tracePt t="112256" x="3619500" y="3333750"/>
          <p14:tracePt t="112273" x="3568700" y="3333750"/>
          <p14:tracePt t="112290" x="3460750" y="3333750"/>
          <p14:tracePt t="112307" x="3371850" y="3340100"/>
          <p14:tracePt t="112323" x="3314700" y="3346450"/>
          <p14:tracePt t="112339" x="3175000" y="3359150"/>
          <p14:tracePt t="112356" x="3111500" y="3365500"/>
          <p14:tracePt t="112373" x="2965450" y="3384550"/>
          <p14:tracePt t="112390" x="2901950" y="3403600"/>
          <p14:tracePt t="112406" x="2774950" y="3441700"/>
          <p14:tracePt t="112422" x="2692400" y="3486150"/>
          <p14:tracePt t="112439" x="2647950" y="3511550"/>
          <p14:tracePt t="112456" x="2609850" y="3549650"/>
          <p14:tracePt t="112472" x="2590800" y="3562350"/>
          <p14:tracePt t="112489" x="2559050" y="3606800"/>
          <p14:tracePt t="112506" x="2546350" y="3625850"/>
          <p14:tracePt t="112522" x="2527300" y="3651250"/>
          <p14:tracePt t="112539" x="2520950" y="3670300"/>
          <p14:tracePt t="112555" x="2520950" y="3676650"/>
          <p14:tracePt t="112573" x="2514600" y="3695700"/>
          <p14:tracePt t="112590" x="2514600" y="3708400"/>
          <p14:tracePt t="112607" x="2514600" y="3721100"/>
          <p14:tracePt t="112624" x="2514600" y="3733800"/>
          <p14:tracePt t="112641" x="2514600" y="3740150"/>
          <p14:tracePt t="112657" x="2520950" y="3752850"/>
          <p14:tracePt t="112674" x="2520950" y="3759200"/>
          <p14:tracePt t="112689" x="2527300" y="3759200"/>
          <p14:tracePt t="112722" x="2527300" y="3765550"/>
          <p14:tracePt t="112740" x="2533650" y="3765550"/>
          <p14:tracePt t="112757" x="2533650" y="3771900"/>
          <p14:tracePt t="112772" x="2540000" y="3771900"/>
          <p14:tracePt t="112793" x="2540000" y="3778250"/>
          <p14:tracePt t="112806" x="2546350" y="3778250"/>
          <p14:tracePt t="112822" x="2552700" y="3784600"/>
          <p14:tracePt t="112838" x="2565400" y="3803650"/>
          <p14:tracePt t="112855" x="2584450" y="3810000"/>
          <p14:tracePt t="112872" x="2635250" y="3829050"/>
          <p14:tracePt t="112888" x="2692400" y="3854450"/>
          <p14:tracePt t="112905" x="2762250" y="3879850"/>
          <p14:tracePt t="112922" x="2946400" y="3930650"/>
          <p14:tracePt t="112939" x="3022600" y="3949700"/>
          <p14:tracePt t="112957" x="3244850" y="3981450"/>
          <p14:tracePt t="112974" x="3505200" y="3994150"/>
          <p14:tracePt t="112989" x="3619500" y="3994150"/>
          <p14:tracePt t="113006" x="3879850" y="3981450"/>
          <p14:tracePt t="113022" x="4006850" y="3943350"/>
          <p14:tracePt t="113040" x="4210050" y="3892550"/>
          <p14:tracePt t="113056" x="4318000" y="3854450"/>
          <p14:tracePt t="113073" x="4527550" y="3778250"/>
          <p14:tracePt t="113090" x="4679950" y="3727450"/>
          <p14:tracePt t="113106" x="4705350" y="3714750"/>
          <p14:tracePt t="113122" x="4743450" y="3695700"/>
          <p14:tracePt t="113138" x="4749800" y="3689350"/>
          <p14:tracePt t="113155" x="4762500" y="3676650"/>
          <p14:tracePt t="113172" x="4762500" y="3663950"/>
          <p14:tracePt t="113188" x="4762500" y="3638550"/>
          <p14:tracePt t="113205" x="4762500" y="3625850"/>
          <p14:tracePt t="113221" x="4699000" y="3587750"/>
          <p14:tracePt t="113238" x="4622800" y="3556000"/>
          <p14:tracePt t="113255" x="4603750" y="3556000"/>
          <p14:tracePt t="113272" x="4546600" y="3549650"/>
          <p14:tracePt t="113288" x="4521200" y="3549650"/>
          <p14:tracePt t="113305" x="4470400" y="3575050"/>
          <p14:tracePt t="113321" x="4445000" y="3613150"/>
          <p14:tracePt t="113339" x="4419600" y="3683000"/>
          <p14:tracePt t="113356" x="4413250" y="3740150"/>
          <p14:tracePt t="113373" x="4413250" y="3759200"/>
          <p14:tracePt t="113389" x="4413250" y="3803650"/>
          <p14:tracePt t="113407" x="4438650" y="3816350"/>
          <p14:tracePt t="113424" x="4476750" y="3835400"/>
          <p14:tracePt t="113439" x="4533900" y="3848100"/>
          <p14:tracePt t="113455" x="4546600" y="3848100"/>
          <p14:tracePt t="113472" x="4572000" y="3848100"/>
          <p14:tracePt t="113489" x="4578350" y="3848100"/>
          <p14:tracePt t="113505" x="4584700" y="3848100"/>
          <p14:tracePt t="113538" x="4591050" y="3848100"/>
          <p14:tracePt t="120542" x="4584700" y="3848100"/>
          <p14:tracePt t="120553" x="4546600" y="3854450"/>
          <p14:tracePt t="120563" x="4476750" y="3892550"/>
          <p14:tracePt t="120574" x="4394200" y="3924300"/>
          <p14:tracePt t="120585" x="4324350" y="3975100"/>
          <p14:tracePt t="120598" x="4229100" y="4044950"/>
          <p14:tracePt t="120615" x="4070350" y="4133850"/>
          <p14:tracePt t="120632" x="3778250" y="4349750"/>
          <p14:tracePt t="120649" x="3575050" y="4489450"/>
          <p14:tracePt t="120666" x="3467100" y="4540250"/>
          <p14:tracePt t="120682" x="3359150" y="4610100"/>
          <p14:tracePt t="120699" x="3327400" y="4622800"/>
          <p14:tracePt t="120716" x="3308350" y="4641850"/>
          <p14:tracePt t="120733" x="3302000" y="4648200"/>
          <p14:tracePt t="120748" x="3295650" y="4654550"/>
          <p14:tracePt t="120765" x="3289300" y="4660900"/>
          <p14:tracePt t="120786" x="3282950" y="4667250"/>
          <p14:tracePt t="120819" x="3276600" y="4667250"/>
          <p14:tracePt t="120830" x="3276600" y="4679950"/>
          <p14:tracePt t="120839" x="3276600" y="4686300"/>
          <p14:tracePt t="120852" x="3276600" y="4692650"/>
          <p14:tracePt t="120865" x="3270250" y="4705350"/>
          <p14:tracePt t="120882" x="3270250" y="4749800"/>
          <p14:tracePt t="120898" x="3263900" y="4775200"/>
          <p14:tracePt t="120916" x="3257550" y="4794250"/>
          <p14:tracePt t="120932" x="3257550" y="4800600"/>
          <p14:tracePt t="120949" x="3251200" y="4806950"/>
          <p14:tracePt t="120999" x="3251200" y="4813300"/>
          <p14:tracePt t="121115" x="3251200" y="4806950"/>
          <p14:tracePt t="121126" x="3251200" y="4800600"/>
          <p14:tracePt t="121136" x="3244850" y="4800600"/>
          <p14:tracePt t="121149" x="3244850" y="4794250"/>
          <p14:tracePt t="121166" x="3244850" y="4787900"/>
          <p14:tracePt t="121183" x="3244850" y="4781550"/>
          <p14:tracePt t="121201" x="3244850" y="4775200"/>
          <p14:tracePt t="121223" x="3244850" y="4768850"/>
          <p14:tracePt t="121244" x="3244850" y="4762500"/>
          <p14:tracePt t="121264" x="3244850" y="4756150"/>
          <p14:tracePt t="121275" x="3251200" y="4749800"/>
          <p14:tracePt t="121285" x="3270250" y="4737100"/>
          <p14:tracePt t="121300" x="3289300" y="4730750"/>
          <p14:tracePt t="121316" x="3302000" y="4724400"/>
          <p14:tracePt t="121331" x="3327400" y="4718050"/>
          <p14:tracePt t="121348" x="3352800" y="4718050"/>
          <p14:tracePt t="121365" x="3371850" y="4718050"/>
          <p14:tracePt t="121382" x="3397250" y="4718050"/>
          <p14:tracePt t="121399" x="3409950" y="4718050"/>
          <p14:tracePt t="121414" x="3429000" y="4718050"/>
          <p14:tracePt t="121431" x="3435350" y="4718050"/>
          <p14:tracePt t="121449" x="3441700" y="4718050"/>
          <p14:tracePt t="121465" x="3448050" y="4718050"/>
          <p14:tracePt t="121482" x="3454400" y="4718050"/>
          <p14:tracePt t="121519" x="3460750" y="4718050"/>
          <p14:tracePt t="122366" x="3467100" y="4718050"/>
          <p14:tracePt t="122409" x="3473450" y="4718050"/>
          <p14:tracePt t="122431" x="3479800" y="4718050"/>
          <p14:tracePt t="122450" x="3486150" y="4718050"/>
          <p14:tracePt t="122472" x="3492500" y="4718050"/>
          <p14:tracePt t="122514" x="3492500" y="4711700"/>
          <p14:tracePt t="122535" x="3492500" y="4705350"/>
          <p14:tracePt t="122545" x="3492500" y="4699000"/>
          <p14:tracePt t="122555" x="3492500" y="4692650"/>
          <p14:tracePt t="122566" x="3486150" y="4692650"/>
          <p14:tracePt t="122580" x="3473450" y="4692650"/>
          <p14:tracePt t="122596" x="3460750" y="4692650"/>
          <p14:tracePt t="122613" x="3429000" y="4692650"/>
          <p14:tracePt t="122630" x="3403600" y="4692650"/>
          <p14:tracePt t="122646" x="3390900" y="4692650"/>
          <p14:tracePt t="122663" x="3384550" y="4692650"/>
          <p14:tracePt t="122696" x="3378200" y="4692650"/>
          <p14:tracePt t="122714" x="3371850" y="4692650"/>
          <p14:tracePt t="123900" x="3365500" y="4692650"/>
          <p14:tracePt t="123910" x="3359150" y="4692650"/>
          <p14:tracePt t="123921" x="3352800" y="4686300"/>
          <p14:tracePt t="123932" x="3346450" y="4679950"/>
          <p14:tracePt t="123953" x="3340100" y="4679950"/>
          <p14:tracePt t="123964" x="3333750" y="4673600"/>
          <p14:tracePt t="123978" x="3321050" y="4667250"/>
          <p14:tracePt t="123995" x="3295650" y="4654550"/>
          <p14:tracePt t="124012" x="3282950" y="4654550"/>
          <p14:tracePt t="124028" x="3244850" y="4648200"/>
          <p14:tracePt t="124045" x="3219450" y="4648200"/>
          <p14:tracePt t="124062" x="3194050" y="4648200"/>
          <p14:tracePt t="124078" x="3181350" y="4648200"/>
          <p14:tracePt t="124095" x="3168650" y="4654550"/>
          <p14:tracePt t="124112" x="3162300" y="4654550"/>
          <p14:tracePt t="124129" x="3155950" y="4654550"/>
          <p14:tracePt t="124145" x="3143250" y="4660900"/>
          <p14:tracePt t="124178" x="3130550" y="4660900"/>
          <p14:tracePt t="124195" x="3124200" y="4660900"/>
          <p14:tracePt t="124212" x="3111500" y="4660900"/>
          <p14:tracePt t="124228" x="3105150" y="4660900"/>
          <p14:tracePt t="124245" x="3098800" y="4660900"/>
          <p14:tracePt t="124334" x="3098800" y="4654550"/>
          <p14:tracePt t="124387" x="3098800" y="4648200"/>
          <p14:tracePt t="133015" x="3098800" y="4641850"/>
          <p14:tracePt t="133025" x="3098800" y="4635500"/>
          <p14:tracePt t="133036" x="3098800" y="4629150"/>
          <p14:tracePt t="133047" x="3098800" y="4622800"/>
          <p14:tracePt t="133068" x="3098800" y="4616450"/>
          <p14:tracePt t="133079" x="3098800" y="4603750"/>
          <p14:tracePt t="133089" x="3098800" y="4597400"/>
          <p14:tracePt t="133104" x="3105150" y="4591050"/>
          <p14:tracePt t="133120" x="3130550" y="4572000"/>
          <p14:tracePt t="133137" x="3143250" y="4565650"/>
          <p14:tracePt t="133153" x="3162300" y="4559300"/>
          <p14:tracePt t="133171" x="3168650" y="4552950"/>
          <p14:tracePt t="133188" x="3187700" y="4552950"/>
          <p14:tracePt t="133221" x="3200400" y="4552950"/>
          <p14:tracePt t="133237" x="3213100" y="4552950"/>
          <p14:tracePt t="133254" x="3219450" y="4552950"/>
          <p14:tracePt t="133270" x="3225800" y="4552950"/>
          <p14:tracePt t="133311" x="3232150" y="4552950"/>
          <p14:tracePt t="133343" x="3238500" y="4552950"/>
          <p14:tracePt t="133375" x="3238500" y="4559300"/>
          <p14:tracePt t="133385" x="3244850" y="4559300"/>
          <p14:tracePt t="133428" x="3244850" y="4565650"/>
          <p14:tracePt t="133727" x="3244850" y="4572000"/>
          <p14:tracePt t="136639" x="3251200" y="4572000"/>
          <p14:tracePt t="136649" x="3257550" y="4572000"/>
          <p14:tracePt t="136661" x="3263900" y="4572000"/>
          <p14:tracePt t="136671" x="3270250" y="4572000"/>
          <p14:tracePt t="136684" x="3276600" y="4572000"/>
          <p14:tracePt t="136701" x="3282950" y="4572000"/>
          <p14:tracePt t="136717" x="3308350" y="4565650"/>
          <p14:tracePt t="136734" x="3333750" y="4559300"/>
          <p14:tracePt t="136750" x="3346450" y="4552950"/>
          <p14:tracePt t="136767" x="3371850" y="4546600"/>
          <p14:tracePt t="136783" x="3378200" y="4546600"/>
          <p14:tracePt t="136800" x="3397250" y="4540250"/>
          <p14:tracePt t="136834" x="3403600" y="4540250"/>
          <p14:tracePt t="136850" x="3409950" y="4540250"/>
          <p14:tracePt t="136871" x="3416300" y="4540250"/>
          <p14:tracePt t="136914" x="3422650" y="4540250"/>
          <p14:tracePt t="137316" x="3422650" y="4533900"/>
          <p14:tracePt t="137985" x="3429000" y="4533900"/>
          <p14:tracePt t="138007" x="3435350" y="4533900"/>
          <p14:tracePt t="138059" x="3441700" y="4533900"/>
          <p14:tracePt t="138081" x="3448050" y="4546600"/>
          <p14:tracePt t="138102" x="3448050" y="4559300"/>
          <p14:tracePt t="138113" x="3448050" y="4565650"/>
          <p14:tracePt t="138134" x="3448050" y="4572000"/>
          <p14:tracePt t="138154" x="3448050" y="4578350"/>
          <p14:tracePt t="138186" x="3448050" y="4584700"/>
          <p14:tracePt t="140542" x="3454400" y="4584700"/>
          <p14:tracePt t="140552" x="3467100" y="4578350"/>
          <p14:tracePt t="140562" x="3486150" y="4565650"/>
          <p14:tracePt t="140572" x="3530600" y="4540250"/>
          <p14:tracePt t="140583" x="3575050" y="4508500"/>
          <p14:tracePt t="140597" x="3619500" y="4495800"/>
          <p14:tracePt t="140615" x="3670300" y="4476750"/>
          <p14:tracePt t="140630" x="3733800" y="4451350"/>
          <p14:tracePt t="140647" x="3790950" y="4432300"/>
          <p14:tracePt t="140663" x="3835400" y="4419600"/>
          <p14:tracePt t="140680" x="3905250" y="4406900"/>
          <p14:tracePt t="140697" x="3949700" y="4400550"/>
          <p14:tracePt t="140715" x="4013200" y="4400550"/>
          <p14:tracePt t="140732" x="4083050" y="4400550"/>
          <p14:tracePt t="140747" x="4127500" y="4400550"/>
          <p14:tracePt t="140763" x="4235450" y="4400550"/>
          <p14:tracePt t="140780" x="4286250" y="4400550"/>
          <p14:tracePt t="140797" x="4362450" y="4400550"/>
          <p14:tracePt t="140813" x="4394200" y="4400550"/>
          <p14:tracePt t="140830" x="4425950" y="4413250"/>
          <p14:tracePt t="140847" x="4438650" y="4419600"/>
          <p14:tracePt t="140864" x="4464050" y="4432300"/>
          <p14:tracePt t="140880" x="4489450" y="4457700"/>
          <p14:tracePt t="140897" x="4508500" y="4489450"/>
          <p14:tracePt t="140913" x="4546600" y="4540250"/>
          <p14:tracePt t="140930" x="4565650" y="4565650"/>
          <p14:tracePt t="140946" x="4597400" y="4610100"/>
          <p14:tracePt t="140963" x="4622800" y="4629150"/>
          <p14:tracePt t="140980" x="4673600" y="4667250"/>
          <p14:tracePt t="140997" x="4718050" y="4692650"/>
          <p14:tracePt t="141014" x="4737100" y="4705350"/>
          <p14:tracePt t="141031" x="4756150" y="4711700"/>
          <p14:tracePt t="141048" x="4762500" y="4711700"/>
          <p14:tracePt t="141065" x="4775200" y="4718050"/>
          <p14:tracePt t="141097" x="4781550" y="4718050"/>
          <p14:tracePt t="141113" x="4794250" y="4724400"/>
          <p14:tracePt t="141130" x="4806950" y="4730750"/>
          <p14:tracePt t="141147" x="4826000" y="4730750"/>
          <p14:tracePt t="141163" x="4832350" y="4730750"/>
          <p14:tracePt t="141180" x="4851400" y="4730750"/>
          <p14:tracePt t="141196" x="4857750" y="4730750"/>
          <p14:tracePt t="141213" x="4870450" y="4730750"/>
          <p14:tracePt t="141230" x="4876800" y="4718050"/>
          <p14:tracePt t="141246" x="4876800" y="4699000"/>
          <p14:tracePt t="141263" x="4883150" y="4673600"/>
          <p14:tracePt t="141279" x="4883150" y="4667250"/>
          <p14:tracePt t="141296" x="4883150" y="4660900"/>
          <p14:tracePt t="141314" x="4883150" y="4654550"/>
          <p14:tracePt t="141336" x="4876800" y="4654550"/>
          <p14:tracePt t="141346" x="4870450" y="4648200"/>
          <p14:tracePt t="141367" x="4864100" y="4648200"/>
          <p14:tracePt t="141420" x="4857750" y="4648200"/>
          <p14:tracePt t="141527" x="4851400" y="4641850"/>
          <p14:tracePt t="141538" x="4845050" y="4641850"/>
          <p14:tracePt t="141547" x="4838700" y="4641850"/>
          <p14:tracePt t="141563" x="4832350" y="4641850"/>
          <p14:tracePt t="141579" x="4819650" y="4635500"/>
          <p14:tracePt t="141596" x="4813300" y="4635500"/>
          <p14:tracePt t="141612" x="4794250" y="4635500"/>
          <p14:tracePt t="141646" x="4781550" y="4635500"/>
          <p14:tracePt t="141685" x="4775200" y="4635500"/>
          <p14:tracePt t="141780" x="4775200" y="4641850"/>
          <p14:tracePt t="141792" x="4800600" y="4648200"/>
          <p14:tracePt t="141803" x="4826000" y="4654550"/>
          <p14:tracePt t="141814" x="4870450" y="4673600"/>
          <p14:tracePt t="141831" x="4914900" y="4679950"/>
          <p14:tracePt t="141847" x="4991100" y="4686300"/>
          <p14:tracePt t="141865" x="5022850" y="4686300"/>
          <p14:tracePt t="141880" x="5054600" y="4686300"/>
          <p14:tracePt t="141897" x="5067300" y="4686300"/>
          <p14:tracePt t="141913" x="5073650" y="4686300"/>
          <p14:tracePt t="141960" x="5060950" y="4673600"/>
          <p14:tracePt t="141970" x="5022850" y="4654550"/>
          <p14:tracePt t="141981" x="4978400" y="4641850"/>
          <p14:tracePt t="141995" x="4940300" y="4629150"/>
          <p14:tracePt t="142012" x="4889500" y="4629150"/>
          <p14:tracePt t="142029" x="4781550" y="4641850"/>
          <p14:tracePt t="142046" x="4737100" y="4654550"/>
          <p14:tracePt t="142062" x="4724400" y="4654550"/>
          <p14:tracePt t="142079" x="4718050" y="4660900"/>
          <p14:tracePt t="142130" x="4718050" y="4667250"/>
          <p14:tracePt t="142164" x="4718050" y="4673600"/>
          <p14:tracePt t="142183" x="4718050" y="4679950"/>
          <p14:tracePt t="142193" x="4730750" y="4686300"/>
          <p14:tracePt t="142204" x="4762500" y="4692650"/>
          <p14:tracePt t="142215" x="4826000" y="4711700"/>
          <p14:tracePt t="142229" x="4921250" y="4730750"/>
          <p14:tracePt t="142246" x="5060950" y="4730750"/>
          <p14:tracePt t="142262" x="5149850" y="4730750"/>
          <p14:tracePt t="142279" x="5314950" y="4730750"/>
          <p14:tracePt t="142295" x="5365750" y="4730750"/>
          <p14:tracePt t="142312" x="5448300" y="4730750"/>
          <p14:tracePt t="142328" x="5473700" y="4718050"/>
          <p14:tracePt t="142345" x="5492750" y="4711700"/>
          <p14:tracePt t="142362" x="5505450" y="4705350"/>
          <p14:tracePt t="142379" x="5511800" y="4705350"/>
          <p14:tracePt t="142395" x="5518150" y="4705350"/>
          <p14:tracePt t="142412" x="5524500" y="4705350"/>
          <p14:tracePt t="142429" x="5537200" y="4705350"/>
          <p14:tracePt t="142445" x="5549900" y="4705350"/>
          <p14:tracePt t="142462" x="5575300" y="4705350"/>
          <p14:tracePt t="142479" x="5600700" y="4699000"/>
          <p14:tracePt t="142495" x="5619750" y="4699000"/>
          <p14:tracePt t="142512" x="5645150" y="4699000"/>
          <p14:tracePt t="142528" x="5657850" y="4699000"/>
          <p14:tracePt t="142545" x="5676900" y="4699000"/>
          <p14:tracePt t="142562" x="5683250" y="4699000"/>
          <p14:tracePt t="142606" x="5689600" y="4699000"/>
          <p14:tracePt t="142723" x="5689600" y="4692650"/>
          <p14:tracePt t="142743" x="5689600" y="4679950"/>
          <p14:tracePt t="142754" x="5683250" y="4673600"/>
          <p14:tracePt t="142765" x="5676900" y="4667250"/>
          <p14:tracePt t="142778" x="5664200" y="4660900"/>
          <p14:tracePt t="142795" x="5657850" y="4654550"/>
          <p14:tracePt t="142811" x="5638800" y="4648200"/>
          <p14:tracePt t="142829" x="5632450" y="4648200"/>
          <p14:tracePt t="142871" x="5626100" y="4648200"/>
          <p14:tracePt t="142914" x="5626100" y="4641850"/>
          <p14:tracePt t="146694" x="5619750" y="4641850"/>
          <p14:tracePt t="146704" x="5613400" y="4641850"/>
          <p14:tracePt t="146715" x="5594350" y="4648200"/>
          <p14:tracePt t="146726" x="5568950" y="4660900"/>
          <p14:tracePt t="146741" x="5524500" y="4686300"/>
          <p14:tracePt t="146758" x="5448300" y="4730750"/>
          <p14:tracePt t="146774" x="5403850" y="4756150"/>
          <p14:tracePt t="146791" x="5289550" y="4800600"/>
          <p14:tracePt t="146808" x="5238750" y="4819650"/>
          <p14:tracePt t="146826" x="5175250" y="4838700"/>
          <p14:tracePt t="146843" x="5143500" y="4845050"/>
          <p14:tracePt t="146859" x="5124450" y="4845050"/>
          <p14:tracePt t="146876" x="5111750" y="4851400"/>
          <p14:tracePt t="146891" x="5099050" y="4851400"/>
          <p14:tracePt t="146925" x="5092700" y="4851400"/>
          <p14:tracePt t="146941" x="5067300" y="4864100"/>
          <p14:tracePt t="146958" x="5016500" y="4889500"/>
          <p14:tracePt t="146974" x="4991100" y="4908550"/>
          <p14:tracePt t="146991" x="4914900" y="4972050"/>
          <p14:tracePt t="147008" x="4870450" y="5010150"/>
          <p14:tracePt t="147024" x="4762500" y="5092700"/>
          <p14:tracePt t="147041" x="4705350" y="5130800"/>
          <p14:tracePt t="147058" x="4521200" y="5238750"/>
          <p14:tracePt t="147075" x="4394200" y="5327650"/>
          <p14:tracePt t="147091" x="4356100" y="5346700"/>
          <p14:tracePt t="147108" x="4311650" y="5384800"/>
          <p14:tracePt t="147124" x="4305300" y="5391150"/>
          <p14:tracePt t="147141" x="4292600" y="5410200"/>
          <p14:tracePt t="147158" x="4292600" y="5422900"/>
          <p14:tracePt t="147175" x="4292600" y="5429250"/>
          <p14:tracePt t="147668" x="4286250" y="5429250"/>
          <p14:tracePt t="147678" x="4273550" y="5429250"/>
          <p14:tracePt t="147689" x="4248150" y="5429250"/>
          <p14:tracePt t="147700" x="4222750" y="5429250"/>
          <p14:tracePt t="147710" x="4165600" y="5422900"/>
          <p14:tracePt t="147724" x="4083050" y="5403850"/>
          <p14:tracePt t="147740" x="4006850" y="5397500"/>
          <p14:tracePt t="147757" x="3841750" y="5378450"/>
          <p14:tracePt t="147774" x="3638550" y="5378450"/>
          <p14:tracePt t="147790" x="3543300" y="5378450"/>
          <p14:tracePt t="147807" x="3448050" y="5410200"/>
          <p14:tracePt t="147824" x="3416300" y="5422900"/>
          <p14:tracePt t="147841" x="3365500" y="5511800"/>
          <p14:tracePt t="147859" x="3327400" y="5619750"/>
          <p14:tracePt t="147875" x="3327400" y="5772150"/>
          <p14:tracePt t="147891" x="3346450" y="5880100"/>
          <p14:tracePt t="147907" x="3429000" y="5930900"/>
          <p14:tracePt t="147924" x="3625850" y="6013450"/>
          <p14:tracePt t="147941" x="3689350" y="6013450"/>
          <p14:tracePt t="147958" x="3790950" y="5937250"/>
          <p14:tracePt t="147974" x="3898900" y="5740400"/>
          <p14:tracePt t="147990" x="3962400" y="5518150"/>
          <p14:tracePt t="148007" x="3962400" y="5403850"/>
          <p14:tracePt t="148023" x="3949700" y="5346700"/>
          <p14:tracePt t="148040" x="3879850" y="5276850"/>
          <p14:tracePt t="148057" x="3810000" y="5245100"/>
          <p14:tracePt t="148073" x="3702050" y="5238750"/>
          <p14:tracePt t="148090" x="3676650" y="5238750"/>
          <p14:tracePt t="148106" x="3644900" y="5238750"/>
          <p14:tracePt t="148123" x="3632200" y="5238750"/>
          <p14:tracePt t="148157" x="3625850" y="5238750"/>
          <p14:tracePt t="150734" x="3613150" y="5238750"/>
          <p14:tracePt t="150745" x="3606800" y="5238750"/>
          <p14:tracePt t="150755" x="3594100" y="5238750"/>
          <p14:tracePt t="150766" x="3568700" y="5238750"/>
          <p14:tracePt t="150777" x="3549650" y="5245100"/>
          <p14:tracePt t="150788" x="3511550" y="5251450"/>
          <p14:tracePt t="150805" x="3448050" y="5264150"/>
          <p14:tracePt t="150822" x="3327400" y="5270500"/>
          <p14:tracePt t="150839" x="3276600" y="5283200"/>
          <p14:tracePt t="150856" x="3219450" y="5283200"/>
          <p14:tracePt t="150872" x="3175000" y="5283200"/>
          <p14:tracePt t="150890" x="3155950" y="5283200"/>
          <p14:tracePt t="150905" x="3130550" y="5283200"/>
          <p14:tracePt t="150922" x="3124200" y="5283200"/>
          <p14:tracePt t="150939" x="3117850" y="5283200"/>
          <p14:tracePt t="150972" x="3111500" y="5283200"/>
          <p14:tracePt t="151848" x="3111500" y="5276850"/>
          <p14:tracePt t="151858" x="3111500" y="5270500"/>
          <p14:tracePt t="151869" x="3111500" y="5264150"/>
          <p14:tracePt t="151880" x="3124200" y="5257800"/>
          <p14:tracePt t="151890" x="3143250" y="5251450"/>
          <p14:tracePt t="151905" x="3168650" y="5245100"/>
          <p14:tracePt t="151922" x="3238500" y="5238750"/>
          <p14:tracePt t="151938" x="3282950" y="5226050"/>
          <p14:tracePt t="151954" x="3359150" y="5226050"/>
          <p14:tracePt t="151971" x="3409950" y="5226050"/>
          <p14:tracePt t="151988" x="3511550" y="5226050"/>
          <p14:tracePt t="152006" x="3581400" y="5232400"/>
          <p14:tracePt t="152022" x="3613150" y="5232400"/>
          <p14:tracePt t="152038" x="3644900" y="5245100"/>
          <p14:tracePt t="152053" x="3657600" y="5251450"/>
          <p14:tracePt t="152071" x="3689350" y="5264150"/>
          <p14:tracePt t="152087" x="3702050" y="5270500"/>
          <p14:tracePt t="152104" x="3733800" y="5283200"/>
          <p14:tracePt t="152121" x="3740150" y="5283200"/>
          <p14:tracePt t="152137" x="3759200" y="5295900"/>
          <p14:tracePt t="152153" x="3771900" y="5295900"/>
          <p14:tracePt t="152186" x="3778250" y="5295900"/>
          <p14:tracePt t="152203" x="3778250" y="5302250"/>
          <p14:tracePt t="152220" x="3784600" y="5302250"/>
          <p14:tracePt t="152237" x="3790950" y="5302250"/>
          <p14:tracePt t="152254" x="3790950" y="5308600"/>
          <p14:tracePt t="152270" x="3797300" y="5308600"/>
          <p14:tracePt t="152292" x="3803650" y="5308600"/>
          <p14:tracePt t="152313" x="3810000" y="5308600"/>
          <p14:tracePt t="152334" x="3816350" y="5308600"/>
          <p14:tracePt t="152345" x="3822700" y="5308600"/>
          <p14:tracePt t="152357" x="3829050" y="5314950"/>
          <p14:tracePt t="152370" x="3835400" y="5314950"/>
          <p14:tracePt t="152387" x="3854450" y="5314950"/>
          <p14:tracePt t="152403" x="3873500" y="5321300"/>
          <p14:tracePt t="152420" x="3924300" y="5321300"/>
          <p14:tracePt t="152437" x="3962400" y="5321300"/>
          <p14:tracePt t="152454" x="4076700" y="5334000"/>
          <p14:tracePt t="152470" x="4146550" y="5334000"/>
          <p14:tracePt t="152486" x="4311650" y="5334000"/>
          <p14:tracePt t="152503" x="4451350" y="5334000"/>
          <p14:tracePt t="152520" x="4502150" y="5327650"/>
          <p14:tracePt t="152537" x="4584700" y="5321300"/>
          <p14:tracePt t="152554" x="4610100" y="5314950"/>
          <p14:tracePt t="152906" x="4616450" y="5308600"/>
          <p14:tracePt t="152916" x="4616450" y="5302250"/>
          <p14:tracePt t="152926" x="4616450" y="5295900"/>
          <p14:tracePt t="152937" x="4622800" y="5295900"/>
          <p14:tracePt t="152958" x="4629150" y="5289550"/>
          <p14:tracePt t="152969" x="4641850" y="5283200"/>
          <p14:tracePt t="152986" x="4660900" y="5276850"/>
          <p14:tracePt t="153002" x="4743450" y="5251450"/>
          <p14:tracePt t="153019" x="4787900" y="5251450"/>
          <p14:tracePt t="153035" x="4876800" y="5245100"/>
          <p14:tracePt t="153053" x="4953000" y="5245100"/>
          <p14:tracePt t="153069" x="5105400" y="5245100"/>
          <p14:tracePt t="153085" x="5200650" y="5251450"/>
          <p14:tracePt t="153102" x="5232400" y="5257800"/>
          <p14:tracePt t="153119" x="5276850" y="5276850"/>
          <p14:tracePt t="153135" x="5289550" y="5283200"/>
          <p14:tracePt t="153152" x="5308600" y="5295900"/>
          <p14:tracePt t="153185" x="5314950" y="5295900"/>
          <p14:tracePt t="153202" x="5321300" y="5302250"/>
          <p14:tracePt t="153224" x="5327650" y="5308600"/>
          <p14:tracePt t="153256" x="5334000" y="5308600"/>
          <p14:tracePt t="153265" x="5334000" y="5314950"/>
          <p14:tracePt t="153297" x="5340350" y="5314950"/>
          <p14:tracePt t="154897" x="5346700" y="5314950"/>
          <p14:tracePt t="154907" x="5372100" y="5314950"/>
          <p14:tracePt t="154919" x="5391150" y="5314950"/>
          <p14:tracePt t="154929" x="5410200" y="5314950"/>
          <p14:tracePt t="154940" x="5448300" y="5314950"/>
          <p14:tracePt t="154951" x="5486400" y="5314950"/>
          <p14:tracePt t="154967" x="5524500" y="5314950"/>
          <p14:tracePt t="154984" x="5632450" y="5321300"/>
          <p14:tracePt t="155000" x="5670550" y="5334000"/>
          <p14:tracePt t="155017" x="5816600" y="5353050"/>
          <p14:tracePt t="155035" x="5892800" y="5372100"/>
          <p14:tracePt t="155052" x="6026150" y="5397500"/>
          <p14:tracePt t="155068" x="6121400" y="5416550"/>
          <p14:tracePt t="155084" x="6153150" y="5416550"/>
          <p14:tracePt t="155101" x="6254750" y="5435600"/>
          <p14:tracePt t="155118" x="6305550" y="5441950"/>
          <p14:tracePt t="155135" x="6413500" y="5467350"/>
          <p14:tracePt t="155152" x="6483350" y="5467350"/>
          <p14:tracePt t="155167" x="6515100" y="5480050"/>
          <p14:tracePt t="155184" x="6559550" y="5480050"/>
          <p14:tracePt t="155201" x="6597650" y="5480050"/>
          <p14:tracePt t="155219" x="6692900" y="5480050"/>
          <p14:tracePt t="155234" x="6731000" y="5480050"/>
          <p14:tracePt t="155251" x="6800850" y="5473700"/>
          <p14:tracePt t="155267" x="6826250" y="5473700"/>
          <p14:tracePt t="155269" x="6845300" y="5473700"/>
          <p14:tracePt t="155284" x="6870700" y="5473700"/>
          <p14:tracePt t="155300" x="6902450" y="5467350"/>
          <p14:tracePt t="155317" x="6915150" y="5467350"/>
          <p14:tracePt t="155333" x="6959600" y="5467350"/>
          <p14:tracePt t="155350" x="6985000" y="5467350"/>
          <p14:tracePt t="155367" x="7042150" y="5467350"/>
          <p14:tracePt t="155383" x="7067550" y="5467350"/>
          <p14:tracePt t="155400" x="7105650" y="5467350"/>
          <p14:tracePt t="155417" x="7156450" y="5461000"/>
          <p14:tracePt t="155433" x="7169150" y="5454650"/>
          <p14:tracePt t="155450" x="7219950" y="5448300"/>
          <p14:tracePt t="155467" x="7232650" y="5435600"/>
          <p14:tracePt t="155483" x="7245350" y="5435600"/>
          <p14:tracePt t="155797" x="7251700" y="5422900"/>
          <p14:tracePt t="155808" x="7258050" y="5410200"/>
          <p14:tracePt t="155819" x="7264400" y="5403850"/>
          <p14:tracePt t="155834" x="7270750" y="5391150"/>
          <p14:tracePt t="155850" x="7277100" y="5372100"/>
          <p14:tracePt t="155867" x="7283450" y="5365750"/>
          <p14:tracePt t="155883" x="7289800" y="5365750"/>
          <p14:tracePt t="155900" x="7302500" y="5359400"/>
          <p14:tracePt t="155917" x="7327900" y="5353050"/>
          <p14:tracePt t="155933" x="7334250" y="5353050"/>
          <p14:tracePt t="155952" x="7359650" y="5346700"/>
          <p14:tracePt t="155968" x="7378700" y="5346700"/>
          <p14:tracePt t="155983" x="7385050" y="5346700"/>
          <p14:tracePt t="156000" x="7391400" y="5346700"/>
          <p14:tracePt t="156017" x="7397750" y="5346700"/>
          <p14:tracePt t="156033" x="7404100" y="5346700"/>
          <p14:tracePt t="156051" x="7410450" y="5346700"/>
          <p14:tracePt t="156067" x="7416800" y="5340350"/>
          <p14:tracePt t="156105" x="7423150" y="5340350"/>
          <p14:tracePt t="156117" x="7429500" y="5340350"/>
          <p14:tracePt t="156133" x="7435850" y="5340350"/>
          <p14:tracePt t="156973" x="7429500" y="5340350"/>
          <p14:tracePt t="156984" x="7410450" y="5340350"/>
          <p14:tracePt t="156994" x="7391400" y="5340350"/>
          <p14:tracePt t="157005" x="7372350" y="5340350"/>
          <p14:tracePt t="157016" x="7308850" y="5359400"/>
          <p14:tracePt t="157032" x="7226300" y="5391150"/>
          <p14:tracePt t="157049" x="6965950" y="5480050"/>
          <p14:tracePt t="157066" x="6743700" y="5518150"/>
          <p14:tracePt t="157084" x="6153150" y="5581650"/>
          <p14:tracePt t="157101" x="5461000" y="5581650"/>
          <p14:tracePt t="157117" x="5238750" y="5556250"/>
          <p14:tracePt t="157134" x="4730750" y="5511800"/>
          <p14:tracePt t="157150" x="4591050" y="5511800"/>
          <p14:tracePt t="157167" x="4425950" y="5511800"/>
          <p14:tracePt t="157183" x="4394200" y="5511800"/>
          <p14:tracePt t="161136" x="4387850" y="5511800"/>
          <p14:tracePt t="161145" x="4381500" y="5511800"/>
          <p14:tracePt t="161156" x="4368800" y="5511800"/>
          <p14:tracePt t="161168" x="4343400" y="5518150"/>
          <p14:tracePt t="161180" x="4324350" y="5518150"/>
          <p14:tracePt t="161197" x="4298950" y="5524500"/>
          <p14:tracePt t="161213" x="4235450" y="5530850"/>
          <p14:tracePt t="161229" x="4210050" y="5530850"/>
          <p14:tracePt t="161245" x="4152900" y="5537200"/>
          <p14:tracePt t="161262" x="4070350" y="5556250"/>
          <p14:tracePt t="161279" x="4032250" y="5556250"/>
          <p14:tracePt t="161295" x="3962400" y="5556250"/>
          <p14:tracePt t="161312" x="3937000" y="5556250"/>
          <p14:tracePt t="161329" x="3898900" y="5556250"/>
          <p14:tracePt t="161345" x="3886200" y="5556250"/>
          <p14:tracePt t="161362" x="3854450" y="5556250"/>
          <p14:tracePt t="161379" x="3829050" y="5562600"/>
          <p14:tracePt t="161395" x="3816350" y="5568950"/>
          <p14:tracePt t="161412" x="3790950" y="5581650"/>
          <p14:tracePt t="161428" x="3778250" y="5588000"/>
          <p14:tracePt t="161445" x="3746500" y="5613400"/>
          <p14:tracePt t="161462" x="3733800" y="5626100"/>
          <p14:tracePt t="161478" x="3708400" y="5651500"/>
          <p14:tracePt t="161495" x="3689350" y="5683250"/>
          <p14:tracePt t="161512" x="3683000" y="5695950"/>
          <p14:tracePt t="161529" x="3657600" y="5727700"/>
          <p14:tracePt t="161545" x="3651250" y="5740400"/>
          <p14:tracePt t="161561" x="3638550" y="5778500"/>
          <p14:tracePt t="161578" x="3632200" y="5791200"/>
          <p14:tracePt t="161595" x="3625850" y="5797550"/>
          <p14:tracePt t="161611" x="3625850" y="5803900"/>
          <p14:tracePt t="161645" x="3625850" y="5810250"/>
          <p14:tracePt t="162151" x="3632200" y="5810250"/>
          <p14:tracePt t="162162" x="3644900" y="5810250"/>
          <p14:tracePt t="162173" x="3670300" y="5810250"/>
          <p14:tracePt t="162183" x="3708400" y="5810250"/>
          <p14:tracePt t="162195" x="3740150" y="5810250"/>
          <p14:tracePt t="162211" x="3784600" y="5803900"/>
          <p14:tracePt t="162228" x="3943350" y="5791200"/>
          <p14:tracePt t="162245" x="4019550" y="5784850"/>
          <p14:tracePt t="162262" x="4159250" y="5772150"/>
          <p14:tracePt t="162279" x="4387850" y="5772150"/>
          <p14:tracePt t="162296" x="4476750" y="5765800"/>
          <p14:tracePt t="162311" x="4616450" y="5765800"/>
          <p14:tracePt t="162328" x="4692650" y="5765800"/>
          <p14:tracePt t="162344" x="4845050" y="5765800"/>
          <p14:tracePt t="162361" x="4927600" y="5765800"/>
          <p14:tracePt t="162379" x="5029200" y="5765800"/>
          <p14:tracePt t="162395" x="5175250" y="5797550"/>
          <p14:tracePt t="162411" x="5238750" y="5816600"/>
          <p14:tracePt t="162427" x="5359400" y="5822950"/>
          <p14:tracePt t="162444" x="5410200" y="5829300"/>
          <p14:tracePt t="162461" x="5467350" y="5829300"/>
          <p14:tracePt t="162477" x="5486400" y="5829300"/>
          <p14:tracePt t="162494" x="5505450" y="5835650"/>
          <p14:tracePt t="162511" x="5511800" y="5835650"/>
          <p14:tracePt t="162528" x="5524500" y="5842000"/>
          <p14:tracePt t="162544" x="5530850" y="584835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xto, jornal, placa, placar&#10;&#10;Descrição gerada automaticamente">
            <a:extLst>
              <a:ext uri="{FF2B5EF4-FFF2-40B4-BE49-F238E27FC236}">
                <a16:creationId xmlns:a16="http://schemas.microsoft.com/office/drawing/2014/main" id="{026B0650-7D95-44E1-9DDB-C9F1BAA46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72" y="670384"/>
            <a:ext cx="4211255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extLst>
    <p:ext uri="{3A86A75C-4F4B-4683-9AE1-C65F6400EC91}">
      <p14:laserTraceLst xmlns:p14="http://schemas.microsoft.com/office/powerpoint/2010/main">
        <p14:tracePtLst>
          <p14:tracePt t="99999" x="5124450" y="3759200"/>
          <p14:tracePt t="100010" x="5048250" y="3759200"/>
          <p14:tracePt t="100020" x="4972050" y="3759200"/>
          <p14:tracePt t="100033" x="4908550" y="3746500"/>
          <p14:tracePt t="100050" x="4864100" y="3727450"/>
          <p14:tracePt t="100067" x="4806950" y="3695700"/>
          <p14:tracePt t="100083" x="4787900" y="3670300"/>
          <p14:tracePt t="100100" x="4749800" y="3625850"/>
          <p14:tracePt t="100117" x="4730750" y="3568700"/>
          <p14:tracePt t="100133" x="4724400" y="3543300"/>
          <p14:tracePt t="100150" x="4705350" y="3492500"/>
          <p14:tracePt t="100167" x="4699000" y="3479800"/>
          <p14:tracePt t="100183" x="4699000" y="3467100"/>
          <p14:tracePt t="100200" x="4692650" y="3454400"/>
          <p14:tracePt t="100217" x="4692650" y="3435350"/>
          <p14:tracePt t="100233" x="4686300" y="3409950"/>
          <p14:tracePt t="100250" x="4686300" y="3403600"/>
          <p14:tracePt t="100267" x="4686300" y="3378200"/>
          <p14:tracePt t="100283" x="4686300" y="3371850"/>
          <p14:tracePt t="100300" x="4686300" y="3359150"/>
          <p14:tracePt t="100319" x="4686300" y="3340100"/>
          <p14:tracePt t="100351" x="4686300" y="3321050"/>
          <p14:tracePt t="100385" x="4686300" y="3314700"/>
          <p14:tracePt t="100401" x="4686300" y="3308350"/>
          <p14:tracePt t="100416" x="4686300" y="3295650"/>
          <p14:tracePt t="100450" x="4686300" y="3282950"/>
          <p14:tracePt t="100498" x="4679950" y="3276600"/>
          <p14:tracePt t="100519" x="4679950" y="3270250"/>
          <p14:tracePt t="100529" x="4673600" y="3270250"/>
          <p14:tracePt t="100540" x="4660900" y="3263900"/>
          <p14:tracePt t="100551" x="4654550" y="3263900"/>
          <p14:tracePt t="100566" x="4641850" y="3263900"/>
          <p14:tracePt t="100583" x="4610100" y="3257550"/>
          <p14:tracePt t="100600" x="4597400" y="3257550"/>
          <p14:tracePt t="100616" x="4565650" y="3251200"/>
          <p14:tracePt t="100633" x="4552950" y="3251200"/>
          <p14:tracePt t="100650" x="4508500" y="3251200"/>
          <p14:tracePt t="100666" x="4489450" y="3251200"/>
          <p14:tracePt t="100683" x="4451350" y="3251200"/>
          <p14:tracePt t="100699" x="4419600" y="3251200"/>
          <p14:tracePt t="100716" x="4406900" y="3251200"/>
          <p14:tracePt t="100733" x="4394200" y="3257550"/>
          <p14:tracePt t="100749" x="4387850" y="3257550"/>
          <p14:tracePt t="100752" x="4381500" y="3257550"/>
          <p14:tracePt t="100784" x="4375150" y="3257550"/>
          <p14:tracePt t="101165" x="4381500" y="3257550"/>
          <p14:tracePt t="101186" x="4387850" y="3263900"/>
          <p14:tracePt t="101207" x="4394200" y="3263900"/>
          <p14:tracePt t="101228" x="4400550" y="3263900"/>
          <p14:tracePt t="101271" x="4406900" y="3263900"/>
          <p14:tracePt t="101292" x="4413250" y="3263900"/>
          <p14:tracePt t="101314" x="4419600" y="3263900"/>
          <p14:tracePt t="101335" x="4425950" y="3263900"/>
          <p14:tracePt t="101346" x="4432300" y="3263900"/>
          <p14:tracePt t="101356" x="4438650" y="3263900"/>
          <p14:tracePt t="101377" x="4438650" y="3270250"/>
          <p14:tracePt t="101398" x="4445000" y="3270250"/>
          <p14:tracePt t="101409" x="4451350" y="3270250"/>
          <p14:tracePt t="101420" x="4451350" y="3276600"/>
          <p14:tracePt t="101434" x="4457700" y="3276600"/>
          <p14:tracePt t="101453" x="4464050" y="3276600"/>
          <p14:tracePt t="101474" x="4470400" y="3282950"/>
          <p14:tracePt t="101495" x="4476750" y="3282950"/>
          <p14:tracePt t="101517" x="4476750" y="3289300"/>
          <p14:tracePt t="101527" x="4483100" y="3289300"/>
          <p14:tracePt t="101549" x="4489450" y="3289300"/>
          <p14:tracePt t="101600" x="4495800" y="3289300"/>
          <p14:tracePt t="101738" x="4502150" y="3289300"/>
          <p14:tracePt t="101929" x="4502150" y="3295650"/>
          <p14:tracePt t="101949" x="4508500" y="3295650"/>
          <p14:tracePt t="101981" x="4514850" y="3295650"/>
          <p14:tracePt t="101992" x="4514850" y="3302000"/>
          <p14:tracePt t="102044" x="4521200" y="3302000"/>
          <p14:tracePt t="103348" x="4514850" y="3302000"/>
          <p14:tracePt t="103359" x="4495800" y="3302000"/>
          <p14:tracePt t="103370" x="4457700" y="3302000"/>
          <p14:tracePt t="103381" x="4419600" y="3302000"/>
          <p14:tracePt t="103397" x="4381500" y="3302000"/>
          <p14:tracePt t="103415" x="4298950" y="3302000"/>
          <p14:tracePt t="103431" x="4248150" y="3295650"/>
          <p14:tracePt t="103448" x="4152900" y="3276600"/>
          <p14:tracePt t="103466" x="4095750" y="3263900"/>
          <p14:tracePt t="103480" x="4076700" y="3251200"/>
          <p14:tracePt t="103497" x="4051300" y="3213100"/>
          <p14:tracePt t="103514" x="4038600" y="3206750"/>
          <p14:tracePt t="103531" x="4025900" y="3162300"/>
          <p14:tracePt t="103547" x="4013200" y="3149600"/>
          <p14:tracePt t="103564" x="4000500" y="3117850"/>
          <p14:tracePt t="103580" x="3987800" y="3098800"/>
          <p14:tracePt t="103597" x="3987800" y="3092450"/>
          <p14:tracePt t="103613" x="3981450" y="3086100"/>
          <p14:tracePt t="103630" x="3975100" y="3086100"/>
          <p14:tracePt t="103666" x="3968750" y="3086100"/>
          <p14:tracePt t="103687" x="3962400" y="3086100"/>
          <p14:tracePt t="103718" x="3956050" y="3098800"/>
          <p14:tracePt t="103729" x="3956050" y="3111500"/>
          <p14:tracePt t="103740" x="3956050" y="3124200"/>
          <p14:tracePt t="103750" x="3956050" y="3130550"/>
          <p14:tracePt t="103763" x="3956050" y="3136900"/>
          <p14:tracePt t="103792" x="3956050" y="3143250"/>
          <p14:tracePt t="103941" x="3949700" y="3136900"/>
          <p14:tracePt t="103953" x="3943350" y="3136900"/>
          <p14:tracePt t="103962" x="3943350" y="3130550"/>
          <p14:tracePt t="103973" x="3937000" y="3130550"/>
          <p14:tracePt t="103985" x="3930650" y="3124200"/>
          <p14:tracePt t="104017" x="3924300" y="3124200"/>
          <p14:tracePt t="104364" x="3911600" y="3124200"/>
          <p14:tracePt t="104375" x="3905250" y="3124200"/>
          <p14:tracePt t="104386" x="3892550" y="3124200"/>
          <p14:tracePt t="104397" x="3879850" y="3124200"/>
          <p14:tracePt t="104413" x="3867150" y="3124200"/>
          <p14:tracePt t="104431" x="3848100" y="3124200"/>
          <p14:tracePt t="104463" x="3841750" y="3117850"/>
          <p14:tracePt t="104479" x="3841750" y="3111500"/>
          <p14:tracePt t="104497" x="3841750" y="3098800"/>
          <p14:tracePt t="104513" x="3854450" y="3073400"/>
          <p14:tracePt t="104530" x="3867150" y="3067050"/>
          <p14:tracePt t="104547" x="3892550" y="3054350"/>
          <p14:tracePt t="104563" x="3905250" y="3048000"/>
          <p14:tracePt t="104581" x="3917950" y="3041650"/>
          <p14:tracePt t="104614" x="3924300" y="3041650"/>
          <p14:tracePt t="104641" x="3930650" y="3041650"/>
          <p14:tracePt t="104682" x="3937000" y="3041650"/>
          <p14:tracePt t="106223" x="3949700" y="3035300"/>
          <p14:tracePt t="106234" x="3994150" y="3028950"/>
          <p14:tracePt t="106244" x="4032250" y="3016250"/>
          <p14:tracePt t="106256" x="4076700" y="3009900"/>
          <p14:tracePt t="106265" x="4102100" y="3003550"/>
          <p14:tracePt t="106278" x="4133850" y="3003550"/>
          <p14:tracePt t="106295" x="4171950" y="3003550"/>
          <p14:tracePt t="106311" x="4273550" y="3003550"/>
          <p14:tracePt t="106328" x="4356100" y="3003550"/>
          <p14:tracePt t="106344" x="4381500" y="3003550"/>
          <p14:tracePt t="106361" x="4419600" y="3003550"/>
          <p14:tracePt t="106378" x="4445000" y="3003550"/>
          <p14:tracePt t="106395" x="4476750" y="3003550"/>
          <p14:tracePt t="106411" x="4489450" y="3003550"/>
          <p14:tracePt t="106428" x="4521200" y="3003550"/>
          <p14:tracePt t="106445" x="4552950" y="3009900"/>
          <p14:tracePt t="106461" x="4565650" y="3009900"/>
          <p14:tracePt t="106477" x="4610100" y="3016250"/>
          <p14:tracePt t="106494" x="4629150" y="3022600"/>
          <p14:tracePt t="106511" x="4654550" y="3028950"/>
          <p14:tracePt t="106529" x="4667250" y="3035300"/>
          <p14:tracePt t="106546" x="4692650" y="3048000"/>
          <p14:tracePt t="106563" x="4711700" y="3054350"/>
          <p14:tracePt t="106579" x="4718050" y="3067050"/>
          <p14:tracePt t="106595" x="4737100" y="3079750"/>
          <p14:tracePt t="106612" x="4749800" y="3079750"/>
          <p14:tracePt t="106628" x="4756150" y="3092450"/>
          <p14:tracePt t="106644" x="4768850" y="3098800"/>
          <p14:tracePt t="106661" x="4781550" y="3117850"/>
          <p14:tracePt t="106677" x="4800600" y="3149600"/>
          <p14:tracePt t="106694" x="4806950" y="3168650"/>
          <p14:tracePt t="106711" x="4826000" y="3213100"/>
          <p14:tracePt t="106727" x="4832350" y="3238500"/>
          <p14:tracePt t="106744" x="4838700" y="3289300"/>
          <p14:tracePt t="106761" x="4838700" y="3321050"/>
          <p14:tracePt t="106762" x="4838700" y="3340100"/>
          <p14:tracePt t="106777" x="4838700" y="3359150"/>
          <p14:tracePt t="106795" x="4838700" y="3384550"/>
          <p14:tracePt t="106811" x="4838700" y="3390900"/>
          <p14:tracePt t="108229" x="4832350" y="3390900"/>
          <p14:tracePt t="108239" x="4826000" y="3390900"/>
          <p14:tracePt t="108253" x="4813300" y="3390900"/>
          <p14:tracePt t="108261" x="4800600" y="3390900"/>
          <p14:tracePt t="108278" x="4794250" y="3390900"/>
          <p14:tracePt t="108294" x="4756150" y="3390900"/>
          <p14:tracePt t="108309" x="4730750" y="3390900"/>
          <p14:tracePt t="108327" x="4679950" y="3390900"/>
          <p14:tracePt t="108345" x="4629150" y="3397250"/>
          <p14:tracePt t="108361" x="4591050" y="3397250"/>
          <p14:tracePt t="108378" x="4476750" y="3422650"/>
          <p14:tracePt t="108393" x="4406900" y="3441700"/>
          <p14:tracePt t="108410" x="4286250" y="3492500"/>
          <p14:tracePt t="108427" x="4216400" y="3511550"/>
          <p14:tracePt t="108444" x="4044950" y="3581400"/>
          <p14:tracePt t="108462" x="3886200" y="3638550"/>
          <p14:tracePt t="108477" x="3829050" y="3670300"/>
          <p14:tracePt t="108494" x="3721100" y="3708400"/>
          <p14:tracePt t="108509" x="3651250" y="3733800"/>
          <p14:tracePt t="108526" x="3530600" y="3765550"/>
          <p14:tracePt t="108543" x="3486150" y="3778250"/>
          <p14:tracePt t="108560" x="3429000" y="3797300"/>
          <p14:tracePt t="108578" x="3416300" y="3797300"/>
          <p14:tracePt t="108595" x="3397250" y="3803650"/>
          <p14:tracePt t="108611" x="3390900" y="3803650"/>
          <p14:tracePt t="108627" x="3384550" y="3803650"/>
          <p14:tracePt t="108643" x="3378200" y="3803650"/>
          <p14:tracePt t="108811" x="3390900" y="3803650"/>
          <p14:tracePt t="108822" x="3416300" y="3803650"/>
          <p14:tracePt t="108834" x="3435350" y="3803650"/>
          <p14:tracePt t="108844" x="3460750" y="3803650"/>
          <p14:tracePt t="108861" x="3498850" y="3803650"/>
          <p14:tracePt t="108877" x="3625850" y="3803650"/>
          <p14:tracePt t="108894" x="3689350" y="3803650"/>
          <p14:tracePt t="108910" x="3759200" y="3803650"/>
          <p14:tracePt t="108927" x="3854450" y="3797300"/>
          <p14:tracePt t="108942" x="3905250" y="3797300"/>
          <p14:tracePt t="108959" x="4006850" y="3790950"/>
          <p14:tracePt t="108975" x="4038600" y="3790950"/>
          <p14:tracePt t="108992" x="4076700" y="3784600"/>
          <p14:tracePt t="109008" x="4089400" y="3784600"/>
          <p14:tracePt t="109025" x="4114800" y="3784600"/>
          <p14:tracePt t="109042" x="4121150" y="3784600"/>
          <p14:tracePt t="109058" x="4127500" y="3784600"/>
          <p14:tracePt t="109096" x="4133850" y="3784600"/>
          <p14:tracePt t="109149" x="4140200" y="3778250"/>
          <p14:tracePt t="109160" x="4146550" y="3778250"/>
          <p14:tracePt t="109170" x="4152900" y="3778250"/>
          <p14:tracePt t="109489" x="4165600" y="3771900"/>
          <p14:tracePt t="109501" x="4178300" y="3752850"/>
          <p14:tracePt t="109511" x="4210050" y="3733800"/>
          <p14:tracePt t="109526" x="4241800" y="3721100"/>
          <p14:tracePt t="109543" x="4298950" y="3695700"/>
          <p14:tracePt t="109558" x="4330700" y="3689350"/>
          <p14:tracePt t="109575" x="4387850" y="3676650"/>
          <p14:tracePt t="109591" x="4413250" y="3670300"/>
          <p14:tracePt t="109608" x="4476750" y="3670300"/>
          <p14:tracePt t="109627" x="4508500" y="3670300"/>
          <p14:tracePt t="109643" x="4552950" y="3670300"/>
          <p14:tracePt t="109660" x="4584700" y="3670300"/>
          <p14:tracePt t="109676" x="4597400" y="3670300"/>
          <p14:tracePt t="109694" x="4610100" y="3670300"/>
          <p14:tracePt t="109708" x="4616450" y="3670300"/>
          <p14:tracePt t="109725" x="4629150" y="3676650"/>
          <p14:tracePt t="109742" x="4635500" y="3676650"/>
          <p14:tracePt t="109758" x="4641850" y="3689350"/>
          <p14:tracePt t="109776" x="4654550" y="3695700"/>
          <p14:tracePt t="109793" x="4667250" y="3695700"/>
          <p14:tracePt t="109809" x="4679950" y="3702050"/>
          <p14:tracePt t="109825" x="4692650" y="3702050"/>
          <p14:tracePt t="109841" x="4743450" y="3702050"/>
          <p14:tracePt t="109858" x="4794250" y="3708400"/>
          <p14:tracePt t="109875" x="4813300" y="3708400"/>
          <p14:tracePt t="109891" x="4845050" y="3708400"/>
          <p14:tracePt t="109908" x="4857750" y="3708400"/>
          <p14:tracePt t="109925" x="4895850" y="3708400"/>
          <p14:tracePt t="109941" x="4908550" y="3708400"/>
          <p14:tracePt t="109958" x="4953000" y="3708400"/>
          <p14:tracePt t="109975" x="4965700" y="3714750"/>
          <p14:tracePt t="109991" x="4991100" y="3714750"/>
          <p14:tracePt t="110008" x="5003800" y="3714750"/>
          <p14:tracePt t="110024" x="5010150" y="3714750"/>
          <p14:tracePt t="110041" x="5016500" y="3714750"/>
          <p14:tracePt t="110058" x="5022850" y="3714750"/>
          <p14:tracePt t="110093" x="5035550" y="3714750"/>
          <p14:tracePt t="110108" x="5041900" y="3714750"/>
          <p14:tracePt t="110125" x="5048250" y="3721100"/>
          <p14:tracePt t="110141" x="5054600" y="3721100"/>
          <p14:tracePt t="110158" x="5067300" y="3721100"/>
          <p14:tracePt t="110678" x="5073650" y="3721100"/>
          <p14:tracePt t="110686" x="5080000" y="3721100"/>
          <p14:tracePt t="110717" x="5086350" y="3721100"/>
          <p14:tracePt t="110729" x="5092700" y="3721100"/>
          <p14:tracePt t="110739" x="5099050" y="3721100"/>
          <p14:tracePt t="110752" x="5105400" y="3721100"/>
          <p14:tracePt t="110772" x="5111750" y="3721100"/>
          <p14:tracePt t="110791" x="5118100" y="3721100"/>
          <p14:tracePt t="110843" x="5124450" y="3714750"/>
          <p14:tracePt t="110854" x="5130800" y="3714750"/>
          <p14:tracePt t="110865" x="5143500" y="3714750"/>
          <p14:tracePt t="110876" x="5156200" y="3714750"/>
          <p14:tracePt t="110890" x="5175250" y="3714750"/>
          <p14:tracePt t="110907" x="5238750" y="3714750"/>
          <p14:tracePt t="110924" x="5283200" y="3708400"/>
          <p14:tracePt t="110941" x="5359400" y="3708400"/>
          <p14:tracePt t="110958" x="5403850" y="3708400"/>
          <p14:tracePt t="110975" x="5492750" y="3708400"/>
          <p14:tracePt t="110991" x="5543550" y="3708400"/>
          <p14:tracePt t="111009" x="5632450" y="3708400"/>
          <p14:tracePt t="111025" x="5689600" y="3708400"/>
          <p14:tracePt t="111040" x="5721350" y="3708400"/>
          <p14:tracePt t="111057" x="5778500" y="3714750"/>
          <p14:tracePt t="111074" x="5803900" y="3714750"/>
          <p14:tracePt t="111090" x="5886450" y="3714750"/>
          <p14:tracePt t="111107" x="5924550" y="3721100"/>
          <p14:tracePt t="111123" x="5981700" y="3721100"/>
          <p14:tracePt t="111141" x="6051550" y="3727450"/>
          <p14:tracePt t="111157" x="6089650" y="3727450"/>
          <p14:tracePt t="111174" x="6203950" y="3727450"/>
          <p14:tracePt t="111191" x="6254750" y="3727450"/>
          <p14:tracePt t="111207" x="6356350" y="3708400"/>
          <p14:tracePt t="111223" x="6381750" y="3702050"/>
          <p14:tracePt t="111240" x="6521450" y="3657600"/>
          <p14:tracePt t="111257" x="6642100" y="3619500"/>
          <p14:tracePt t="111273" x="6692900" y="3606800"/>
          <p14:tracePt t="111290" x="6788150" y="3594100"/>
          <p14:tracePt t="111307" x="6819900" y="3594100"/>
          <p14:tracePt t="111323" x="6877050" y="3581400"/>
          <p14:tracePt t="111340" x="6896100" y="3581400"/>
          <p14:tracePt t="111356" x="6946900" y="3581400"/>
          <p14:tracePt t="111373" x="6978650" y="3581400"/>
          <p14:tracePt t="111390" x="6991350" y="3581400"/>
          <p14:tracePt t="111407" x="7010400" y="3581400"/>
          <p14:tracePt t="111425" x="7016750" y="3581400"/>
          <p14:tracePt t="111441" x="7042150" y="3581400"/>
          <p14:tracePt t="111457" x="7054850" y="3581400"/>
          <p14:tracePt t="111474" x="7080250" y="3581400"/>
          <p14:tracePt t="111490" x="7105650" y="3581400"/>
          <p14:tracePt t="111507" x="7118350" y="3581400"/>
          <p14:tracePt t="111524" x="7131050" y="3581400"/>
          <p14:tracePt t="111542" x="7137400" y="3581400"/>
          <p14:tracePt t="111558" x="7150100" y="3581400"/>
          <p14:tracePt t="111573" x="7156450" y="3581400"/>
          <p14:tracePt t="111589" x="7162800" y="3581400"/>
          <p14:tracePt t="111606" x="7169150" y="3581400"/>
          <p14:tracePt t="111639" x="7175500" y="3581400"/>
          <p14:tracePt t="111656" x="7181850" y="3581400"/>
          <p14:tracePt t="112020" x="7162800" y="3581400"/>
          <p14:tracePt t="112030" x="7112000" y="3575050"/>
          <p14:tracePt t="112041" x="7061200" y="3575050"/>
          <p14:tracePt t="112056" x="6985000" y="3568700"/>
          <p14:tracePt t="112073" x="6686550" y="3511550"/>
          <p14:tracePt t="112090" x="6502400" y="3454400"/>
          <p14:tracePt t="112106" x="5981700" y="3384550"/>
          <p14:tracePt t="112123" x="5740400" y="3352800"/>
          <p14:tracePt t="112139" x="5181600" y="3321050"/>
          <p14:tracePt t="112156" x="4946650" y="3308350"/>
          <p14:tracePt t="112173" x="4578350" y="3308350"/>
          <p14:tracePt t="112189" x="4254500" y="3308350"/>
          <p14:tracePt t="112206" x="4127500" y="3308350"/>
          <p14:tracePt t="112223" x="3867150" y="3308350"/>
          <p14:tracePt t="112239" x="3765550" y="3308350"/>
          <p14:tracePt t="112256" x="3619500" y="3333750"/>
          <p14:tracePt t="112273" x="3568700" y="3333750"/>
          <p14:tracePt t="112290" x="3460750" y="3333750"/>
          <p14:tracePt t="112307" x="3371850" y="3340100"/>
          <p14:tracePt t="112323" x="3314700" y="3346450"/>
          <p14:tracePt t="112339" x="3175000" y="3359150"/>
          <p14:tracePt t="112356" x="3111500" y="3365500"/>
          <p14:tracePt t="112373" x="2965450" y="3384550"/>
          <p14:tracePt t="112390" x="2901950" y="3403600"/>
          <p14:tracePt t="112406" x="2774950" y="3441700"/>
          <p14:tracePt t="112422" x="2692400" y="3486150"/>
          <p14:tracePt t="112439" x="2647950" y="3511550"/>
          <p14:tracePt t="112456" x="2609850" y="3549650"/>
          <p14:tracePt t="112472" x="2590800" y="3562350"/>
          <p14:tracePt t="112489" x="2559050" y="3606800"/>
          <p14:tracePt t="112506" x="2546350" y="3625850"/>
          <p14:tracePt t="112522" x="2527300" y="3651250"/>
          <p14:tracePt t="112539" x="2520950" y="3670300"/>
          <p14:tracePt t="112555" x="2520950" y="3676650"/>
          <p14:tracePt t="112573" x="2514600" y="3695700"/>
          <p14:tracePt t="112590" x="2514600" y="3708400"/>
          <p14:tracePt t="112607" x="2514600" y="3721100"/>
          <p14:tracePt t="112624" x="2514600" y="3733800"/>
          <p14:tracePt t="112641" x="2514600" y="3740150"/>
          <p14:tracePt t="112657" x="2520950" y="3752850"/>
          <p14:tracePt t="112674" x="2520950" y="3759200"/>
          <p14:tracePt t="112689" x="2527300" y="3759200"/>
          <p14:tracePt t="112722" x="2527300" y="3765550"/>
          <p14:tracePt t="112740" x="2533650" y="3765550"/>
          <p14:tracePt t="112757" x="2533650" y="3771900"/>
          <p14:tracePt t="112772" x="2540000" y="3771900"/>
          <p14:tracePt t="112793" x="2540000" y="3778250"/>
          <p14:tracePt t="112806" x="2546350" y="3778250"/>
          <p14:tracePt t="112822" x="2552700" y="3784600"/>
          <p14:tracePt t="112838" x="2565400" y="3803650"/>
          <p14:tracePt t="112855" x="2584450" y="3810000"/>
          <p14:tracePt t="112872" x="2635250" y="3829050"/>
          <p14:tracePt t="112888" x="2692400" y="3854450"/>
          <p14:tracePt t="112905" x="2762250" y="3879850"/>
          <p14:tracePt t="112922" x="2946400" y="3930650"/>
          <p14:tracePt t="112939" x="3022600" y="3949700"/>
          <p14:tracePt t="112957" x="3244850" y="3981450"/>
          <p14:tracePt t="112974" x="3505200" y="3994150"/>
          <p14:tracePt t="112989" x="3619500" y="3994150"/>
          <p14:tracePt t="113006" x="3879850" y="3981450"/>
          <p14:tracePt t="113022" x="4006850" y="3943350"/>
          <p14:tracePt t="113040" x="4210050" y="3892550"/>
          <p14:tracePt t="113056" x="4318000" y="3854450"/>
          <p14:tracePt t="113073" x="4527550" y="3778250"/>
          <p14:tracePt t="113090" x="4679950" y="3727450"/>
          <p14:tracePt t="113106" x="4705350" y="3714750"/>
          <p14:tracePt t="113122" x="4743450" y="3695700"/>
          <p14:tracePt t="113138" x="4749800" y="3689350"/>
          <p14:tracePt t="113155" x="4762500" y="3676650"/>
          <p14:tracePt t="113172" x="4762500" y="3663950"/>
          <p14:tracePt t="113188" x="4762500" y="3638550"/>
          <p14:tracePt t="113205" x="4762500" y="3625850"/>
          <p14:tracePt t="113221" x="4699000" y="3587750"/>
          <p14:tracePt t="113238" x="4622800" y="3556000"/>
          <p14:tracePt t="113255" x="4603750" y="3556000"/>
          <p14:tracePt t="113272" x="4546600" y="3549650"/>
          <p14:tracePt t="113288" x="4521200" y="3549650"/>
          <p14:tracePt t="113305" x="4470400" y="3575050"/>
          <p14:tracePt t="113321" x="4445000" y="3613150"/>
          <p14:tracePt t="113339" x="4419600" y="3683000"/>
          <p14:tracePt t="113356" x="4413250" y="3740150"/>
          <p14:tracePt t="113373" x="4413250" y="3759200"/>
          <p14:tracePt t="113389" x="4413250" y="3803650"/>
          <p14:tracePt t="113407" x="4438650" y="3816350"/>
          <p14:tracePt t="113424" x="4476750" y="3835400"/>
          <p14:tracePt t="113439" x="4533900" y="3848100"/>
          <p14:tracePt t="113455" x="4546600" y="3848100"/>
          <p14:tracePt t="113472" x="4572000" y="3848100"/>
          <p14:tracePt t="113489" x="4578350" y="3848100"/>
          <p14:tracePt t="113505" x="4584700" y="3848100"/>
          <p14:tracePt t="113538" x="4591050" y="3848100"/>
          <p14:tracePt t="120542" x="4584700" y="3848100"/>
          <p14:tracePt t="120553" x="4546600" y="3854450"/>
          <p14:tracePt t="120563" x="4476750" y="3892550"/>
          <p14:tracePt t="120574" x="4394200" y="3924300"/>
          <p14:tracePt t="120585" x="4324350" y="3975100"/>
          <p14:tracePt t="120598" x="4229100" y="4044950"/>
          <p14:tracePt t="120615" x="4070350" y="4133850"/>
          <p14:tracePt t="120632" x="3778250" y="4349750"/>
          <p14:tracePt t="120649" x="3575050" y="4489450"/>
          <p14:tracePt t="120666" x="3467100" y="4540250"/>
          <p14:tracePt t="120682" x="3359150" y="4610100"/>
          <p14:tracePt t="120699" x="3327400" y="4622800"/>
          <p14:tracePt t="120716" x="3308350" y="4641850"/>
          <p14:tracePt t="120733" x="3302000" y="4648200"/>
          <p14:tracePt t="120748" x="3295650" y="4654550"/>
          <p14:tracePt t="120765" x="3289300" y="4660900"/>
          <p14:tracePt t="120786" x="3282950" y="4667250"/>
          <p14:tracePt t="120819" x="3276600" y="4667250"/>
          <p14:tracePt t="120830" x="3276600" y="4679950"/>
          <p14:tracePt t="120839" x="3276600" y="4686300"/>
          <p14:tracePt t="120852" x="3276600" y="4692650"/>
          <p14:tracePt t="120865" x="3270250" y="4705350"/>
          <p14:tracePt t="120882" x="3270250" y="4749800"/>
          <p14:tracePt t="120898" x="3263900" y="4775200"/>
          <p14:tracePt t="120916" x="3257550" y="4794250"/>
          <p14:tracePt t="120932" x="3257550" y="4800600"/>
          <p14:tracePt t="120949" x="3251200" y="4806950"/>
          <p14:tracePt t="120999" x="3251200" y="4813300"/>
          <p14:tracePt t="121115" x="3251200" y="4806950"/>
          <p14:tracePt t="121126" x="3251200" y="4800600"/>
          <p14:tracePt t="121136" x="3244850" y="4800600"/>
          <p14:tracePt t="121149" x="3244850" y="4794250"/>
          <p14:tracePt t="121166" x="3244850" y="4787900"/>
          <p14:tracePt t="121183" x="3244850" y="4781550"/>
          <p14:tracePt t="121201" x="3244850" y="4775200"/>
          <p14:tracePt t="121223" x="3244850" y="4768850"/>
          <p14:tracePt t="121244" x="3244850" y="4762500"/>
          <p14:tracePt t="121264" x="3244850" y="4756150"/>
          <p14:tracePt t="121275" x="3251200" y="4749800"/>
          <p14:tracePt t="121285" x="3270250" y="4737100"/>
          <p14:tracePt t="121300" x="3289300" y="4730750"/>
          <p14:tracePt t="121316" x="3302000" y="4724400"/>
          <p14:tracePt t="121331" x="3327400" y="4718050"/>
          <p14:tracePt t="121348" x="3352800" y="4718050"/>
          <p14:tracePt t="121365" x="3371850" y="4718050"/>
          <p14:tracePt t="121382" x="3397250" y="4718050"/>
          <p14:tracePt t="121399" x="3409950" y="4718050"/>
          <p14:tracePt t="121414" x="3429000" y="4718050"/>
          <p14:tracePt t="121431" x="3435350" y="4718050"/>
          <p14:tracePt t="121449" x="3441700" y="4718050"/>
          <p14:tracePt t="121465" x="3448050" y="4718050"/>
          <p14:tracePt t="121482" x="3454400" y="4718050"/>
          <p14:tracePt t="121519" x="3460750" y="4718050"/>
          <p14:tracePt t="122366" x="3467100" y="4718050"/>
          <p14:tracePt t="122409" x="3473450" y="4718050"/>
          <p14:tracePt t="122431" x="3479800" y="4718050"/>
          <p14:tracePt t="122450" x="3486150" y="4718050"/>
          <p14:tracePt t="122472" x="3492500" y="4718050"/>
          <p14:tracePt t="122514" x="3492500" y="4711700"/>
          <p14:tracePt t="122535" x="3492500" y="4705350"/>
          <p14:tracePt t="122545" x="3492500" y="4699000"/>
          <p14:tracePt t="122555" x="3492500" y="4692650"/>
          <p14:tracePt t="122566" x="3486150" y="4692650"/>
          <p14:tracePt t="122580" x="3473450" y="4692650"/>
          <p14:tracePt t="122596" x="3460750" y="4692650"/>
          <p14:tracePt t="122613" x="3429000" y="4692650"/>
          <p14:tracePt t="122630" x="3403600" y="4692650"/>
          <p14:tracePt t="122646" x="3390900" y="4692650"/>
          <p14:tracePt t="122663" x="3384550" y="4692650"/>
          <p14:tracePt t="122696" x="3378200" y="4692650"/>
          <p14:tracePt t="122714" x="3371850" y="4692650"/>
          <p14:tracePt t="123900" x="3365500" y="4692650"/>
          <p14:tracePt t="123910" x="3359150" y="4692650"/>
          <p14:tracePt t="123921" x="3352800" y="4686300"/>
          <p14:tracePt t="123932" x="3346450" y="4679950"/>
          <p14:tracePt t="123953" x="3340100" y="4679950"/>
          <p14:tracePt t="123964" x="3333750" y="4673600"/>
          <p14:tracePt t="123978" x="3321050" y="4667250"/>
          <p14:tracePt t="123995" x="3295650" y="4654550"/>
          <p14:tracePt t="124012" x="3282950" y="4654550"/>
          <p14:tracePt t="124028" x="3244850" y="4648200"/>
          <p14:tracePt t="124045" x="3219450" y="4648200"/>
          <p14:tracePt t="124062" x="3194050" y="4648200"/>
          <p14:tracePt t="124078" x="3181350" y="4648200"/>
          <p14:tracePt t="124095" x="3168650" y="4654550"/>
          <p14:tracePt t="124112" x="3162300" y="4654550"/>
          <p14:tracePt t="124129" x="3155950" y="4654550"/>
          <p14:tracePt t="124145" x="3143250" y="4660900"/>
          <p14:tracePt t="124178" x="3130550" y="4660900"/>
          <p14:tracePt t="124195" x="3124200" y="4660900"/>
          <p14:tracePt t="124212" x="3111500" y="4660900"/>
          <p14:tracePt t="124228" x="3105150" y="4660900"/>
          <p14:tracePt t="124245" x="3098800" y="4660900"/>
          <p14:tracePt t="124334" x="3098800" y="4654550"/>
          <p14:tracePt t="124387" x="3098800" y="4648200"/>
          <p14:tracePt t="133015" x="3098800" y="4641850"/>
          <p14:tracePt t="133025" x="3098800" y="4635500"/>
          <p14:tracePt t="133036" x="3098800" y="4629150"/>
          <p14:tracePt t="133047" x="3098800" y="4622800"/>
          <p14:tracePt t="133068" x="3098800" y="4616450"/>
          <p14:tracePt t="133079" x="3098800" y="4603750"/>
          <p14:tracePt t="133089" x="3098800" y="4597400"/>
          <p14:tracePt t="133104" x="3105150" y="4591050"/>
          <p14:tracePt t="133120" x="3130550" y="4572000"/>
          <p14:tracePt t="133137" x="3143250" y="4565650"/>
          <p14:tracePt t="133153" x="3162300" y="4559300"/>
          <p14:tracePt t="133171" x="3168650" y="4552950"/>
          <p14:tracePt t="133188" x="3187700" y="4552950"/>
          <p14:tracePt t="133221" x="3200400" y="4552950"/>
          <p14:tracePt t="133237" x="3213100" y="4552950"/>
          <p14:tracePt t="133254" x="3219450" y="4552950"/>
          <p14:tracePt t="133270" x="3225800" y="4552950"/>
          <p14:tracePt t="133311" x="3232150" y="4552950"/>
          <p14:tracePt t="133343" x="3238500" y="4552950"/>
          <p14:tracePt t="133375" x="3238500" y="4559300"/>
          <p14:tracePt t="133385" x="3244850" y="4559300"/>
          <p14:tracePt t="133428" x="3244850" y="4565650"/>
          <p14:tracePt t="133727" x="3244850" y="4572000"/>
          <p14:tracePt t="136639" x="3251200" y="4572000"/>
          <p14:tracePt t="136649" x="3257550" y="4572000"/>
          <p14:tracePt t="136661" x="3263900" y="4572000"/>
          <p14:tracePt t="136671" x="3270250" y="4572000"/>
          <p14:tracePt t="136684" x="3276600" y="4572000"/>
          <p14:tracePt t="136701" x="3282950" y="4572000"/>
          <p14:tracePt t="136717" x="3308350" y="4565650"/>
          <p14:tracePt t="136734" x="3333750" y="4559300"/>
          <p14:tracePt t="136750" x="3346450" y="4552950"/>
          <p14:tracePt t="136767" x="3371850" y="4546600"/>
          <p14:tracePt t="136783" x="3378200" y="4546600"/>
          <p14:tracePt t="136800" x="3397250" y="4540250"/>
          <p14:tracePt t="136834" x="3403600" y="4540250"/>
          <p14:tracePt t="136850" x="3409950" y="4540250"/>
          <p14:tracePt t="136871" x="3416300" y="4540250"/>
          <p14:tracePt t="136914" x="3422650" y="4540250"/>
          <p14:tracePt t="137316" x="3422650" y="4533900"/>
          <p14:tracePt t="137985" x="3429000" y="4533900"/>
          <p14:tracePt t="138007" x="3435350" y="4533900"/>
          <p14:tracePt t="138059" x="3441700" y="4533900"/>
          <p14:tracePt t="138081" x="3448050" y="4546600"/>
          <p14:tracePt t="138102" x="3448050" y="4559300"/>
          <p14:tracePt t="138113" x="3448050" y="4565650"/>
          <p14:tracePt t="138134" x="3448050" y="4572000"/>
          <p14:tracePt t="138154" x="3448050" y="4578350"/>
          <p14:tracePt t="138186" x="3448050" y="4584700"/>
          <p14:tracePt t="140542" x="3454400" y="4584700"/>
          <p14:tracePt t="140552" x="3467100" y="4578350"/>
          <p14:tracePt t="140562" x="3486150" y="4565650"/>
          <p14:tracePt t="140572" x="3530600" y="4540250"/>
          <p14:tracePt t="140583" x="3575050" y="4508500"/>
          <p14:tracePt t="140597" x="3619500" y="4495800"/>
          <p14:tracePt t="140615" x="3670300" y="4476750"/>
          <p14:tracePt t="140630" x="3733800" y="4451350"/>
          <p14:tracePt t="140647" x="3790950" y="4432300"/>
          <p14:tracePt t="140663" x="3835400" y="4419600"/>
          <p14:tracePt t="140680" x="3905250" y="4406900"/>
          <p14:tracePt t="140697" x="3949700" y="4400550"/>
          <p14:tracePt t="140715" x="4013200" y="4400550"/>
          <p14:tracePt t="140732" x="4083050" y="4400550"/>
          <p14:tracePt t="140747" x="4127500" y="4400550"/>
          <p14:tracePt t="140763" x="4235450" y="4400550"/>
          <p14:tracePt t="140780" x="4286250" y="4400550"/>
          <p14:tracePt t="140797" x="4362450" y="4400550"/>
          <p14:tracePt t="140813" x="4394200" y="4400550"/>
          <p14:tracePt t="140830" x="4425950" y="4413250"/>
          <p14:tracePt t="140847" x="4438650" y="4419600"/>
          <p14:tracePt t="140864" x="4464050" y="4432300"/>
          <p14:tracePt t="140880" x="4489450" y="4457700"/>
          <p14:tracePt t="140897" x="4508500" y="4489450"/>
          <p14:tracePt t="140913" x="4546600" y="4540250"/>
          <p14:tracePt t="140930" x="4565650" y="4565650"/>
          <p14:tracePt t="140946" x="4597400" y="4610100"/>
          <p14:tracePt t="140963" x="4622800" y="4629150"/>
          <p14:tracePt t="140980" x="4673600" y="4667250"/>
          <p14:tracePt t="140997" x="4718050" y="4692650"/>
          <p14:tracePt t="141014" x="4737100" y="4705350"/>
          <p14:tracePt t="141031" x="4756150" y="4711700"/>
          <p14:tracePt t="141048" x="4762500" y="4711700"/>
          <p14:tracePt t="141065" x="4775200" y="4718050"/>
          <p14:tracePt t="141097" x="4781550" y="4718050"/>
          <p14:tracePt t="141113" x="4794250" y="4724400"/>
          <p14:tracePt t="141130" x="4806950" y="4730750"/>
          <p14:tracePt t="141147" x="4826000" y="4730750"/>
          <p14:tracePt t="141163" x="4832350" y="4730750"/>
          <p14:tracePt t="141180" x="4851400" y="4730750"/>
          <p14:tracePt t="141196" x="4857750" y="4730750"/>
          <p14:tracePt t="141213" x="4870450" y="4730750"/>
          <p14:tracePt t="141230" x="4876800" y="4718050"/>
          <p14:tracePt t="141246" x="4876800" y="4699000"/>
          <p14:tracePt t="141263" x="4883150" y="4673600"/>
          <p14:tracePt t="141279" x="4883150" y="4667250"/>
          <p14:tracePt t="141296" x="4883150" y="4660900"/>
          <p14:tracePt t="141314" x="4883150" y="4654550"/>
          <p14:tracePt t="141336" x="4876800" y="4654550"/>
          <p14:tracePt t="141346" x="4870450" y="4648200"/>
          <p14:tracePt t="141367" x="4864100" y="4648200"/>
          <p14:tracePt t="141420" x="4857750" y="4648200"/>
          <p14:tracePt t="141527" x="4851400" y="4641850"/>
          <p14:tracePt t="141538" x="4845050" y="4641850"/>
          <p14:tracePt t="141547" x="4838700" y="4641850"/>
          <p14:tracePt t="141563" x="4832350" y="4641850"/>
          <p14:tracePt t="141579" x="4819650" y="4635500"/>
          <p14:tracePt t="141596" x="4813300" y="4635500"/>
          <p14:tracePt t="141612" x="4794250" y="4635500"/>
          <p14:tracePt t="141646" x="4781550" y="4635500"/>
          <p14:tracePt t="141685" x="4775200" y="4635500"/>
          <p14:tracePt t="141780" x="4775200" y="4641850"/>
          <p14:tracePt t="141792" x="4800600" y="4648200"/>
          <p14:tracePt t="141803" x="4826000" y="4654550"/>
          <p14:tracePt t="141814" x="4870450" y="4673600"/>
          <p14:tracePt t="141831" x="4914900" y="4679950"/>
          <p14:tracePt t="141847" x="4991100" y="4686300"/>
          <p14:tracePt t="141865" x="5022850" y="4686300"/>
          <p14:tracePt t="141880" x="5054600" y="4686300"/>
          <p14:tracePt t="141897" x="5067300" y="4686300"/>
          <p14:tracePt t="141913" x="5073650" y="4686300"/>
          <p14:tracePt t="141960" x="5060950" y="4673600"/>
          <p14:tracePt t="141970" x="5022850" y="4654550"/>
          <p14:tracePt t="141981" x="4978400" y="4641850"/>
          <p14:tracePt t="141995" x="4940300" y="4629150"/>
          <p14:tracePt t="142012" x="4889500" y="4629150"/>
          <p14:tracePt t="142029" x="4781550" y="4641850"/>
          <p14:tracePt t="142046" x="4737100" y="4654550"/>
          <p14:tracePt t="142062" x="4724400" y="4654550"/>
          <p14:tracePt t="142079" x="4718050" y="4660900"/>
          <p14:tracePt t="142130" x="4718050" y="4667250"/>
          <p14:tracePt t="142164" x="4718050" y="4673600"/>
          <p14:tracePt t="142183" x="4718050" y="4679950"/>
          <p14:tracePt t="142193" x="4730750" y="4686300"/>
          <p14:tracePt t="142204" x="4762500" y="4692650"/>
          <p14:tracePt t="142215" x="4826000" y="4711700"/>
          <p14:tracePt t="142229" x="4921250" y="4730750"/>
          <p14:tracePt t="142246" x="5060950" y="4730750"/>
          <p14:tracePt t="142262" x="5149850" y="4730750"/>
          <p14:tracePt t="142279" x="5314950" y="4730750"/>
          <p14:tracePt t="142295" x="5365750" y="4730750"/>
          <p14:tracePt t="142312" x="5448300" y="4730750"/>
          <p14:tracePt t="142328" x="5473700" y="4718050"/>
          <p14:tracePt t="142345" x="5492750" y="4711700"/>
          <p14:tracePt t="142362" x="5505450" y="4705350"/>
          <p14:tracePt t="142379" x="5511800" y="4705350"/>
          <p14:tracePt t="142395" x="5518150" y="4705350"/>
          <p14:tracePt t="142412" x="5524500" y="4705350"/>
          <p14:tracePt t="142429" x="5537200" y="4705350"/>
          <p14:tracePt t="142445" x="5549900" y="4705350"/>
          <p14:tracePt t="142462" x="5575300" y="4705350"/>
          <p14:tracePt t="142479" x="5600700" y="4699000"/>
          <p14:tracePt t="142495" x="5619750" y="4699000"/>
          <p14:tracePt t="142512" x="5645150" y="4699000"/>
          <p14:tracePt t="142528" x="5657850" y="4699000"/>
          <p14:tracePt t="142545" x="5676900" y="4699000"/>
          <p14:tracePt t="142562" x="5683250" y="4699000"/>
          <p14:tracePt t="142606" x="5689600" y="4699000"/>
          <p14:tracePt t="142723" x="5689600" y="4692650"/>
          <p14:tracePt t="142743" x="5689600" y="4679950"/>
          <p14:tracePt t="142754" x="5683250" y="4673600"/>
          <p14:tracePt t="142765" x="5676900" y="4667250"/>
          <p14:tracePt t="142778" x="5664200" y="4660900"/>
          <p14:tracePt t="142795" x="5657850" y="4654550"/>
          <p14:tracePt t="142811" x="5638800" y="4648200"/>
          <p14:tracePt t="142829" x="5632450" y="4648200"/>
          <p14:tracePt t="142871" x="5626100" y="4648200"/>
          <p14:tracePt t="142914" x="5626100" y="4641850"/>
          <p14:tracePt t="146694" x="5619750" y="4641850"/>
          <p14:tracePt t="146704" x="5613400" y="4641850"/>
          <p14:tracePt t="146715" x="5594350" y="4648200"/>
          <p14:tracePt t="146726" x="5568950" y="4660900"/>
          <p14:tracePt t="146741" x="5524500" y="4686300"/>
          <p14:tracePt t="146758" x="5448300" y="4730750"/>
          <p14:tracePt t="146774" x="5403850" y="4756150"/>
          <p14:tracePt t="146791" x="5289550" y="4800600"/>
          <p14:tracePt t="146808" x="5238750" y="4819650"/>
          <p14:tracePt t="146826" x="5175250" y="4838700"/>
          <p14:tracePt t="146843" x="5143500" y="4845050"/>
          <p14:tracePt t="146859" x="5124450" y="4845050"/>
          <p14:tracePt t="146876" x="5111750" y="4851400"/>
          <p14:tracePt t="146891" x="5099050" y="4851400"/>
          <p14:tracePt t="146925" x="5092700" y="4851400"/>
          <p14:tracePt t="146941" x="5067300" y="4864100"/>
          <p14:tracePt t="146958" x="5016500" y="4889500"/>
          <p14:tracePt t="146974" x="4991100" y="4908550"/>
          <p14:tracePt t="146991" x="4914900" y="4972050"/>
          <p14:tracePt t="147008" x="4870450" y="5010150"/>
          <p14:tracePt t="147024" x="4762500" y="5092700"/>
          <p14:tracePt t="147041" x="4705350" y="5130800"/>
          <p14:tracePt t="147058" x="4521200" y="5238750"/>
          <p14:tracePt t="147075" x="4394200" y="5327650"/>
          <p14:tracePt t="147091" x="4356100" y="5346700"/>
          <p14:tracePt t="147108" x="4311650" y="5384800"/>
          <p14:tracePt t="147124" x="4305300" y="5391150"/>
          <p14:tracePt t="147141" x="4292600" y="5410200"/>
          <p14:tracePt t="147158" x="4292600" y="5422900"/>
          <p14:tracePt t="147175" x="4292600" y="5429250"/>
          <p14:tracePt t="147668" x="4286250" y="5429250"/>
          <p14:tracePt t="147678" x="4273550" y="5429250"/>
          <p14:tracePt t="147689" x="4248150" y="5429250"/>
          <p14:tracePt t="147700" x="4222750" y="5429250"/>
          <p14:tracePt t="147710" x="4165600" y="5422900"/>
          <p14:tracePt t="147724" x="4083050" y="5403850"/>
          <p14:tracePt t="147740" x="4006850" y="5397500"/>
          <p14:tracePt t="147757" x="3841750" y="5378450"/>
          <p14:tracePt t="147774" x="3638550" y="5378450"/>
          <p14:tracePt t="147790" x="3543300" y="5378450"/>
          <p14:tracePt t="147807" x="3448050" y="5410200"/>
          <p14:tracePt t="147824" x="3416300" y="5422900"/>
          <p14:tracePt t="147841" x="3365500" y="5511800"/>
          <p14:tracePt t="147859" x="3327400" y="5619750"/>
          <p14:tracePt t="147875" x="3327400" y="5772150"/>
          <p14:tracePt t="147891" x="3346450" y="5880100"/>
          <p14:tracePt t="147907" x="3429000" y="5930900"/>
          <p14:tracePt t="147924" x="3625850" y="6013450"/>
          <p14:tracePt t="147941" x="3689350" y="6013450"/>
          <p14:tracePt t="147958" x="3790950" y="5937250"/>
          <p14:tracePt t="147974" x="3898900" y="5740400"/>
          <p14:tracePt t="147990" x="3962400" y="5518150"/>
          <p14:tracePt t="148007" x="3962400" y="5403850"/>
          <p14:tracePt t="148023" x="3949700" y="5346700"/>
          <p14:tracePt t="148040" x="3879850" y="5276850"/>
          <p14:tracePt t="148057" x="3810000" y="5245100"/>
          <p14:tracePt t="148073" x="3702050" y="5238750"/>
          <p14:tracePt t="148090" x="3676650" y="5238750"/>
          <p14:tracePt t="148106" x="3644900" y="5238750"/>
          <p14:tracePt t="148123" x="3632200" y="5238750"/>
          <p14:tracePt t="148157" x="3625850" y="5238750"/>
          <p14:tracePt t="150734" x="3613150" y="5238750"/>
          <p14:tracePt t="150745" x="3606800" y="5238750"/>
          <p14:tracePt t="150755" x="3594100" y="5238750"/>
          <p14:tracePt t="150766" x="3568700" y="5238750"/>
          <p14:tracePt t="150777" x="3549650" y="5245100"/>
          <p14:tracePt t="150788" x="3511550" y="5251450"/>
          <p14:tracePt t="150805" x="3448050" y="5264150"/>
          <p14:tracePt t="150822" x="3327400" y="5270500"/>
          <p14:tracePt t="150839" x="3276600" y="5283200"/>
          <p14:tracePt t="150856" x="3219450" y="5283200"/>
          <p14:tracePt t="150872" x="3175000" y="5283200"/>
          <p14:tracePt t="150890" x="3155950" y="5283200"/>
          <p14:tracePt t="150905" x="3130550" y="5283200"/>
          <p14:tracePt t="150922" x="3124200" y="5283200"/>
          <p14:tracePt t="150939" x="3117850" y="5283200"/>
          <p14:tracePt t="150972" x="3111500" y="5283200"/>
          <p14:tracePt t="151848" x="3111500" y="5276850"/>
          <p14:tracePt t="151858" x="3111500" y="5270500"/>
          <p14:tracePt t="151869" x="3111500" y="5264150"/>
          <p14:tracePt t="151880" x="3124200" y="5257800"/>
          <p14:tracePt t="151890" x="3143250" y="5251450"/>
          <p14:tracePt t="151905" x="3168650" y="5245100"/>
          <p14:tracePt t="151922" x="3238500" y="5238750"/>
          <p14:tracePt t="151938" x="3282950" y="5226050"/>
          <p14:tracePt t="151954" x="3359150" y="5226050"/>
          <p14:tracePt t="151971" x="3409950" y="5226050"/>
          <p14:tracePt t="151988" x="3511550" y="5226050"/>
          <p14:tracePt t="152006" x="3581400" y="5232400"/>
          <p14:tracePt t="152022" x="3613150" y="5232400"/>
          <p14:tracePt t="152038" x="3644900" y="5245100"/>
          <p14:tracePt t="152053" x="3657600" y="5251450"/>
          <p14:tracePt t="152071" x="3689350" y="5264150"/>
          <p14:tracePt t="152087" x="3702050" y="5270500"/>
          <p14:tracePt t="152104" x="3733800" y="5283200"/>
          <p14:tracePt t="152121" x="3740150" y="5283200"/>
          <p14:tracePt t="152137" x="3759200" y="5295900"/>
          <p14:tracePt t="152153" x="3771900" y="5295900"/>
          <p14:tracePt t="152186" x="3778250" y="5295900"/>
          <p14:tracePt t="152203" x="3778250" y="5302250"/>
          <p14:tracePt t="152220" x="3784600" y="5302250"/>
          <p14:tracePt t="152237" x="3790950" y="5302250"/>
          <p14:tracePt t="152254" x="3790950" y="5308600"/>
          <p14:tracePt t="152270" x="3797300" y="5308600"/>
          <p14:tracePt t="152292" x="3803650" y="5308600"/>
          <p14:tracePt t="152313" x="3810000" y="5308600"/>
          <p14:tracePt t="152334" x="3816350" y="5308600"/>
          <p14:tracePt t="152345" x="3822700" y="5308600"/>
          <p14:tracePt t="152357" x="3829050" y="5314950"/>
          <p14:tracePt t="152370" x="3835400" y="5314950"/>
          <p14:tracePt t="152387" x="3854450" y="5314950"/>
          <p14:tracePt t="152403" x="3873500" y="5321300"/>
          <p14:tracePt t="152420" x="3924300" y="5321300"/>
          <p14:tracePt t="152437" x="3962400" y="5321300"/>
          <p14:tracePt t="152454" x="4076700" y="5334000"/>
          <p14:tracePt t="152470" x="4146550" y="5334000"/>
          <p14:tracePt t="152486" x="4311650" y="5334000"/>
          <p14:tracePt t="152503" x="4451350" y="5334000"/>
          <p14:tracePt t="152520" x="4502150" y="5327650"/>
          <p14:tracePt t="152537" x="4584700" y="5321300"/>
          <p14:tracePt t="152554" x="4610100" y="5314950"/>
          <p14:tracePt t="152906" x="4616450" y="5308600"/>
          <p14:tracePt t="152916" x="4616450" y="5302250"/>
          <p14:tracePt t="152926" x="4616450" y="5295900"/>
          <p14:tracePt t="152937" x="4622800" y="5295900"/>
          <p14:tracePt t="152958" x="4629150" y="5289550"/>
          <p14:tracePt t="152969" x="4641850" y="5283200"/>
          <p14:tracePt t="152986" x="4660900" y="5276850"/>
          <p14:tracePt t="153002" x="4743450" y="5251450"/>
          <p14:tracePt t="153019" x="4787900" y="5251450"/>
          <p14:tracePt t="153035" x="4876800" y="5245100"/>
          <p14:tracePt t="153053" x="4953000" y="5245100"/>
          <p14:tracePt t="153069" x="5105400" y="5245100"/>
          <p14:tracePt t="153085" x="5200650" y="5251450"/>
          <p14:tracePt t="153102" x="5232400" y="5257800"/>
          <p14:tracePt t="153119" x="5276850" y="5276850"/>
          <p14:tracePt t="153135" x="5289550" y="5283200"/>
          <p14:tracePt t="153152" x="5308600" y="5295900"/>
          <p14:tracePt t="153185" x="5314950" y="5295900"/>
          <p14:tracePt t="153202" x="5321300" y="5302250"/>
          <p14:tracePt t="153224" x="5327650" y="5308600"/>
          <p14:tracePt t="153256" x="5334000" y="5308600"/>
          <p14:tracePt t="153265" x="5334000" y="5314950"/>
          <p14:tracePt t="153297" x="5340350" y="5314950"/>
          <p14:tracePt t="154897" x="5346700" y="5314950"/>
          <p14:tracePt t="154907" x="5372100" y="5314950"/>
          <p14:tracePt t="154919" x="5391150" y="5314950"/>
          <p14:tracePt t="154929" x="5410200" y="5314950"/>
          <p14:tracePt t="154940" x="5448300" y="5314950"/>
          <p14:tracePt t="154951" x="5486400" y="5314950"/>
          <p14:tracePt t="154967" x="5524500" y="5314950"/>
          <p14:tracePt t="154984" x="5632450" y="5321300"/>
          <p14:tracePt t="155000" x="5670550" y="5334000"/>
          <p14:tracePt t="155017" x="5816600" y="5353050"/>
          <p14:tracePt t="155035" x="5892800" y="5372100"/>
          <p14:tracePt t="155052" x="6026150" y="5397500"/>
          <p14:tracePt t="155068" x="6121400" y="5416550"/>
          <p14:tracePt t="155084" x="6153150" y="5416550"/>
          <p14:tracePt t="155101" x="6254750" y="5435600"/>
          <p14:tracePt t="155118" x="6305550" y="5441950"/>
          <p14:tracePt t="155135" x="6413500" y="5467350"/>
          <p14:tracePt t="155152" x="6483350" y="5467350"/>
          <p14:tracePt t="155167" x="6515100" y="5480050"/>
          <p14:tracePt t="155184" x="6559550" y="5480050"/>
          <p14:tracePt t="155201" x="6597650" y="5480050"/>
          <p14:tracePt t="155219" x="6692900" y="5480050"/>
          <p14:tracePt t="155234" x="6731000" y="5480050"/>
          <p14:tracePt t="155251" x="6800850" y="5473700"/>
          <p14:tracePt t="155267" x="6826250" y="5473700"/>
          <p14:tracePt t="155269" x="6845300" y="5473700"/>
          <p14:tracePt t="155284" x="6870700" y="5473700"/>
          <p14:tracePt t="155300" x="6902450" y="5467350"/>
          <p14:tracePt t="155317" x="6915150" y="5467350"/>
          <p14:tracePt t="155333" x="6959600" y="5467350"/>
          <p14:tracePt t="155350" x="6985000" y="5467350"/>
          <p14:tracePt t="155367" x="7042150" y="5467350"/>
          <p14:tracePt t="155383" x="7067550" y="5467350"/>
          <p14:tracePt t="155400" x="7105650" y="5467350"/>
          <p14:tracePt t="155417" x="7156450" y="5461000"/>
          <p14:tracePt t="155433" x="7169150" y="5454650"/>
          <p14:tracePt t="155450" x="7219950" y="5448300"/>
          <p14:tracePt t="155467" x="7232650" y="5435600"/>
          <p14:tracePt t="155483" x="7245350" y="5435600"/>
          <p14:tracePt t="155797" x="7251700" y="5422900"/>
          <p14:tracePt t="155808" x="7258050" y="5410200"/>
          <p14:tracePt t="155819" x="7264400" y="5403850"/>
          <p14:tracePt t="155834" x="7270750" y="5391150"/>
          <p14:tracePt t="155850" x="7277100" y="5372100"/>
          <p14:tracePt t="155867" x="7283450" y="5365750"/>
          <p14:tracePt t="155883" x="7289800" y="5365750"/>
          <p14:tracePt t="155900" x="7302500" y="5359400"/>
          <p14:tracePt t="155917" x="7327900" y="5353050"/>
          <p14:tracePt t="155933" x="7334250" y="5353050"/>
          <p14:tracePt t="155952" x="7359650" y="5346700"/>
          <p14:tracePt t="155968" x="7378700" y="5346700"/>
          <p14:tracePt t="155983" x="7385050" y="5346700"/>
          <p14:tracePt t="156000" x="7391400" y="5346700"/>
          <p14:tracePt t="156017" x="7397750" y="5346700"/>
          <p14:tracePt t="156033" x="7404100" y="5346700"/>
          <p14:tracePt t="156051" x="7410450" y="5346700"/>
          <p14:tracePt t="156067" x="7416800" y="5340350"/>
          <p14:tracePt t="156105" x="7423150" y="5340350"/>
          <p14:tracePt t="156117" x="7429500" y="5340350"/>
          <p14:tracePt t="156133" x="7435850" y="5340350"/>
          <p14:tracePt t="156973" x="7429500" y="5340350"/>
          <p14:tracePt t="156984" x="7410450" y="5340350"/>
          <p14:tracePt t="156994" x="7391400" y="5340350"/>
          <p14:tracePt t="157005" x="7372350" y="5340350"/>
          <p14:tracePt t="157016" x="7308850" y="5359400"/>
          <p14:tracePt t="157032" x="7226300" y="5391150"/>
          <p14:tracePt t="157049" x="6965950" y="5480050"/>
          <p14:tracePt t="157066" x="6743700" y="5518150"/>
          <p14:tracePt t="157084" x="6153150" y="5581650"/>
          <p14:tracePt t="157101" x="5461000" y="5581650"/>
          <p14:tracePt t="157117" x="5238750" y="5556250"/>
          <p14:tracePt t="157134" x="4730750" y="5511800"/>
          <p14:tracePt t="157150" x="4591050" y="5511800"/>
          <p14:tracePt t="157167" x="4425950" y="5511800"/>
          <p14:tracePt t="157183" x="4394200" y="5511800"/>
          <p14:tracePt t="161136" x="4387850" y="5511800"/>
          <p14:tracePt t="161145" x="4381500" y="5511800"/>
          <p14:tracePt t="161156" x="4368800" y="5511800"/>
          <p14:tracePt t="161168" x="4343400" y="5518150"/>
          <p14:tracePt t="161180" x="4324350" y="5518150"/>
          <p14:tracePt t="161197" x="4298950" y="5524500"/>
          <p14:tracePt t="161213" x="4235450" y="5530850"/>
          <p14:tracePt t="161229" x="4210050" y="5530850"/>
          <p14:tracePt t="161245" x="4152900" y="5537200"/>
          <p14:tracePt t="161262" x="4070350" y="5556250"/>
          <p14:tracePt t="161279" x="4032250" y="5556250"/>
          <p14:tracePt t="161295" x="3962400" y="5556250"/>
          <p14:tracePt t="161312" x="3937000" y="5556250"/>
          <p14:tracePt t="161329" x="3898900" y="5556250"/>
          <p14:tracePt t="161345" x="3886200" y="5556250"/>
          <p14:tracePt t="161362" x="3854450" y="5556250"/>
          <p14:tracePt t="161379" x="3829050" y="5562600"/>
          <p14:tracePt t="161395" x="3816350" y="5568950"/>
          <p14:tracePt t="161412" x="3790950" y="5581650"/>
          <p14:tracePt t="161428" x="3778250" y="5588000"/>
          <p14:tracePt t="161445" x="3746500" y="5613400"/>
          <p14:tracePt t="161462" x="3733800" y="5626100"/>
          <p14:tracePt t="161478" x="3708400" y="5651500"/>
          <p14:tracePt t="161495" x="3689350" y="5683250"/>
          <p14:tracePt t="161512" x="3683000" y="5695950"/>
          <p14:tracePt t="161529" x="3657600" y="5727700"/>
          <p14:tracePt t="161545" x="3651250" y="5740400"/>
          <p14:tracePt t="161561" x="3638550" y="5778500"/>
          <p14:tracePt t="161578" x="3632200" y="5791200"/>
          <p14:tracePt t="161595" x="3625850" y="5797550"/>
          <p14:tracePt t="161611" x="3625850" y="5803900"/>
          <p14:tracePt t="161645" x="3625850" y="5810250"/>
          <p14:tracePt t="162151" x="3632200" y="5810250"/>
          <p14:tracePt t="162162" x="3644900" y="5810250"/>
          <p14:tracePt t="162173" x="3670300" y="5810250"/>
          <p14:tracePt t="162183" x="3708400" y="5810250"/>
          <p14:tracePt t="162195" x="3740150" y="5810250"/>
          <p14:tracePt t="162211" x="3784600" y="5803900"/>
          <p14:tracePt t="162228" x="3943350" y="5791200"/>
          <p14:tracePt t="162245" x="4019550" y="5784850"/>
          <p14:tracePt t="162262" x="4159250" y="5772150"/>
          <p14:tracePt t="162279" x="4387850" y="5772150"/>
          <p14:tracePt t="162296" x="4476750" y="5765800"/>
          <p14:tracePt t="162311" x="4616450" y="5765800"/>
          <p14:tracePt t="162328" x="4692650" y="5765800"/>
          <p14:tracePt t="162344" x="4845050" y="5765800"/>
          <p14:tracePt t="162361" x="4927600" y="5765800"/>
          <p14:tracePt t="162379" x="5029200" y="5765800"/>
          <p14:tracePt t="162395" x="5175250" y="5797550"/>
          <p14:tracePt t="162411" x="5238750" y="5816600"/>
          <p14:tracePt t="162427" x="5359400" y="5822950"/>
          <p14:tracePt t="162444" x="5410200" y="5829300"/>
          <p14:tracePt t="162461" x="5467350" y="5829300"/>
          <p14:tracePt t="162477" x="5486400" y="5829300"/>
          <p14:tracePt t="162494" x="5505450" y="5835650"/>
          <p14:tracePt t="162511" x="5511800" y="5835650"/>
          <p14:tracePt t="162528" x="5524500" y="5842000"/>
          <p14:tracePt t="162544" x="5530850" y="5848350"/>
        </p14:tracePtLst>
      </p14:laserTraceLst>
    </p:ext>
  </p:extLs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1720</Words>
  <Application>Microsoft Office PowerPoint</Application>
  <PresentationFormat>Apresentação na tela (4:3)</PresentationFormat>
  <Paragraphs>241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Arial</vt:lpstr>
      <vt:lpstr>Calibri</vt:lpstr>
      <vt:lpstr>StarSymbol</vt:lpstr>
      <vt:lpstr>Tema do Office</vt:lpstr>
      <vt:lpstr>Epidemiologia clínica</vt:lpstr>
      <vt:lpstr>Organização do curso</vt:lpstr>
      <vt:lpstr>Bibliografia principal</vt:lpstr>
      <vt:lpstr>Sessão 1</vt:lpstr>
      <vt:lpstr>Objetivo da sessão</vt:lpstr>
      <vt:lpstr>Pesquisa clínica</vt:lpstr>
      <vt:lpstr>Epidemiologia</vt:lpstr>
      <vt:lpstr>Epidemiologia</vt:lpstr>
      <vt:lpstr>Apresentação do PowerPoint</vt:lpstr>
      <vt:lpstr>Epidemiologia / Saúde Pública</vt:lpstr>
      <vt:lpstr>Apresentação do PowerPoint</vt:lpstr>
      <vt:lpstr>Apresentação do PowerPoint</vt:lpstr>
      <vt:lpstr>Epidemiologia / Pesquisa clínica</vt:lpstr>
      <vt:lpstr>Apresentação do PowerPoint</vt:lpstr>
      <vt:lpstr>Epidemiologia / Pesquisa clínica</vt:lpstr>
      <vt:lpstr>Desenvolvendo o plano</vt:lpstr>
      <vt:lpstr>Desenvolvendo o plano</vt:lpstr>
      <vt:lpstr>Desenvolvendo o plano</vt:lpstr>
      <vt:lpstr>Apresentação do PowerPoint</vt:lpstr>
      <vt:lpstr>Desenvolvendo o plano</vt:lpstr>
      <vt:lpstr>Desenvolvendo o plano</vt:lpstr>
      <vt:lpstr>Desenvolvendo o plano</vt:lpstr>
      <vt:lpstr>Amostragem</vt:lpstr>
      <vt:lpstr>Amostragem</vt:lpstr>
      <vt:lpstr>Amostragem</vt:lpstr>
      <vt:lpstr>Apresentação do PowerPoint</vt:lpstr>
      <vt:lpstr>Classificando estudos</vt:lpstr>
      <vt:lpstr>Classificando estudos</vt:lpstr>
      <vt:lpstr>Estudos de coorte</vt:lpstr>
      <vt:lpstr>Estudos de intervenção</vt:lpstr>
      <vt:lpstr>Estudos seccionais</vt:lpstr>
      <vt:lpstr>Estudos caso-controle </vt:lpstr>
      <vt:lpstr>Desenvolvendo o plano</vt:lpstr>
      <vt:lpstr>Apresentação do PowerPoint</vt:lpstr>
      <vt:lpstr>Erro aleatório</vt:lpstr>
      <vt:lpstr>Erros sistemáticos</vt:lpstr>
      <vt:lpstr>Medições / Aferições</vt:lpstr>
      <vt:lpstr>Medições / Aferições</vt:lpstr>
      <vt:lpstr>Medições / Aferições</vt:lpstr>
      <vt:lpstr>Medições / Aferições</vt:lpstr>
      <vt:lpstr>Apresentação do PowerPoint</vt:lpstr>
      <vt:lpstr>Medições / Aferições</vt:lpstr>
      <vt:lpstr>Medições / Aferições</vt:lpstr>
      <vt:lpstr>Medições / Aferições</vt:lpstr>
      <vt:lpstr>Medições / Aferições</vt:lpstr>
      <vt:lpstr>Medições / Aferições</vt:lpstr>
      <vt:lpstr>Erros sistemáticos</vt:lpstr>
      <vt:lpstr>Confusão</vt:lpstr>
      <vt:lpstr>Apresentação do PowerPoint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isis.breves</dc:creator>
  <cp:lastModifiedBy>Pedro Emmanuel Brasil</cp:lastModifiedBy>
  <cp:revision>140</cp:revision>
  <dcterms:created xsi:type="dcterms:W3CDTF">2009-09-28T13:27:04Z</dcterms:created>
  <dcterms:modified xsi:type="dcterms:W3CDTF">2021-10-26T00:04:13Z</dcterms:modified>
</cp:coreProperties>
</file>